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8CDE-A9D8-432C-88CF-D5E693593AE8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79BD-6810-4899-9BFF-199047AC3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1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8CDE-A9D8-432C-88CF-D5E693593AE8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79BD-6810-4899-9BFF-199047AC3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9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8CDE-A9D8-432C-88CF-D5E693593AE8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79BD-6810-4899-9BFF-199047AC3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8CDE-A9D8-432C-88CF-D5E693593AE8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79BD-6810-4899-9BFF-199047AC3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1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8CDE-A9D8-432C-88CF-D5E693593AE8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79BD-6810-4899-9BFF-199047AC3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4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8CDE-A9D8-432C-88CF-D5E693593AE8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79BD-6810-4899-9BFF-199047AC3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0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8CDE-A9D8-432C-88CF-D5E693593AE8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79BD-6810-4899-9BFF-199047AC3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8CDE-A9D8-432C-88CF-D5E693593AE8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79BD-6810-4899-9BFF-199047AC3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3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8CDE-A9D8-432C-88CF-D5E693593AE8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79BD-6810-4899-9BFF-199047AC3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7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8CDE-A9D8-432C-88CF-D5E693593AE8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79BD-6810-4899-9BFF-199047AC3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8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8CDE-A9D8-432C-88CF-D5E693593AE8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79BD-6810-4899-9BFF-199047AC3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7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28CDE-A9D8-432C-88CF-D5E693593AE8}" type="datetimeFigureOut">
              <a:rPr lang="en-US" smtClean="0"/>
              <a:t>14-Apr-23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879BD-6810-4899-9BFF-199047AC3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dictionary.cambridge.org/dictionary/english/red-handed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dictionary.cambridge.org/dictionary/english/caugh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dictionary.cambridge.org/dictionary/english/mone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cmillandictionary.com/dictionary/british/especially" TargetMode="External"/><Relationship Id="rId13" Type="http://schemas.openxmlformats.org/officeDocument/2006/relationships/hyperlink" Target="https://www.macmillandictionary.com/dictionary/british/obstacle" TargetMode="External"/><Relationship Id="rId3" Type="http://schemas.openxmlformats.org/officeDocument/2006/relationships/hyperlink" Target="https://www.macmillandictionary.com/dictionary/british/sport_1" TargetMode="External"/><Relationship Id="rId7" Type="http://schemas.openxmlformats.org/officeDocument/2006/relationships/hyperlink" Target="https://www.macmillandictionary.com/dictionary/british/area" TargetMode="External"/><Relationship Id="rId12" Type="http://schemas.openxmlformats.org/officeDocument/2006/relationships/hyperlink" Target="https://www.macmillandictionary.com/dictionary/british/climbi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cmillandictionary.com/dictionary/british/quickly" TargetMode="External"/><Relationship Id="rId11" Type="http://schemas.openxmlformats.org/officeDocument/2006/relationships/hyperlink" Target="https://www.macmillandictionary.com/dictionary/british/jump_1" TargetMode="External"/><Relationship Id="rId5" Type="http://schemas.openxmlformats.org/officeDocument/2006/relationships/hyperlink" Target="https://www.macmillandictionary.com/dictionary/british/moving" TargetMode="External"/><Relationship Id="rId10" Type="http://schemas.openxmlformats.org/officeDocument/2006/relationships/hyperlink" Target="https://www.macmillandictionary.com/dictionary/british/running_1" TargetMode="External"/><Relationship Id="rId4" Type="http://schemas.openxmlformats.org/officeDocument/2006/relationships/hyperlink" Target="https://www.macmillandictionary.com/dictionary/british/involve" TargetMode="External"/><Relationship Id="rId9" Type="http://schemas.openxmlformats.org/officeDocument/2006/relationships/hyperlink" Target="https://www.macmillandictionary.com/dictionary/british/city" TargetMode="External"/><Relationship Id="rId1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cmillandictionary.com/dictionary/british/surfboard" TargetMode="External"/><Relationship Id="rId13" Type="http://schemas.openxmlformats.org/officeDocument/2006/relationships/hyperlink" Target="https://www.macmillandictionary.com/dictionary/british/television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www.macmillandictionary.com/dictionary/british/wave_1" TargetMode="External"/><Relationship Id="rId12" Type="http://schemas.openxmlformats.org/officeDocument/2006/relationships/hyperlink" Target="https://www.macmillandictionary.com/dictionary/british/place_1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cmillandictionary.com/dictionary/british/ride_1" TargetMode="External"/><Relationship Id="rId11" Type="http://schemas.openxmlformats.org/officeDocument/2006/relationships/hyperlink" Target="https://www.macmillandictionary.com/dictionary/british/various" TargetMode="External"/><Relationship Id="rId5" Type="http://schemas.openxmlformats.org/officeDocument/2006/relationships/hyperlink" Target="https://www.macmillandictionary.com/dictionary/british/people_1" TargetMode="External"/><Relationship Id="rId15" Type="http://schemas.openxmlformats.org/officeDocument/2006/relationships/image" Target="../media/image26.png"/><Relationship Id="rId10" Type="http://schemas.openxmlformats.org/officeDocument/2006/relationships/hyperlink" Target="https://www.macmillandictionary.com/dictionary/british/look_1" TargetMode="External"/><Relationship Id="rId4" Type="http://schemas.openxmlformats.org/officeDocument/2006/relationships/hyperlink" Target="https://www.macmillandictionary.com/dictionary/british/sport_1" TargetMode="External"/><Relationship Id="rId9" Type="http://schemas.openxmlformats.org/officeDocument/2006/relationships/hyperlink" Target="https://www.macmillandictionary.com/dictionary/british/activity" TargetMode="External"/><Relationship Id="rId14" Type="http://schemas.openxmlformats.org/officeDocument/2006/relationships/hyperlink" Target="https://www.macmillandictionary.com/dictionary/british/interestin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https://www.macmillandictionary.com/dictionary/british/place_1" TargetMode="External"/><Relationship Id="rId18" Type="http://schemas.openxmlformats.org/officeDocument/2006/relationships/hyperlink" Target="https://www.macmillandictionary.com/dictionary/british/type_1" TargetMode="External"/><Relationship Id="rId3" Type="http://schemas.openxmlformats.org/officeDocument/2006/relationships/hyperlink" Target="https://www.macmillandictionary.com/dictionary/british/travelling" TargetMode="External"/><Relationship Id="rId21" Type="http://schemas.openxmlformats.org/officeDocument/2006/relationships/hyperlink" Target="https://www.macmillandictionary.com/dictionary/british/control_1" TargetMode="External"/><Relationship Id="rId7" Type="http://schemas.openxmlformats.org/officeDocument/2006/relationships/image" Target="../media/image27.png"/><Relationship Id="rId12" Type="http://schemas.openxmlformats.org/officeDocument/2006/relationships/hyperlink" Target="https://www.macmillandictionary.com/dictionary/british/high_1" TargetMode="External"/><Relationship Id="rId17" Type="http://schemas.openxmlformats.org/officeDocument/2006/relationships/hyperlink" Target="https://www.macmillandictionary.com/dictionary/british/wearing" TargetMode="External"/><Relationship Id="rId2" Type="http://schemas.openxmlformats.org/officeDocument/2006/relationships/hyperlink" Target="https://www.macmillandictionary.com/dictionary/british/activity" TargetMode="External"/><Relationship Id="rId16" Type="http://schemas.openxmlformats.org/officeDocument/2006/relationships/hyperlink" Target="https://www.macmillandictionary.com/dictionary/british/ground_1" TargetMode="External"/><Relationship Id="rId20" Type="http://schemas.openxmlformats.org/officeDocument/2006/relationships/hyperlink" Target="https://www.macmillandictionary.com/dictionary/british/allow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cmillandictionary.com/dictionary/british/boat" TargetMode="External"/><Relationship Id="rId11" Type="http://schemas.openxmlformats.org/officeDocument/2006/relationships/hyperlink" Target="https://www.macmillandictionary.com/dictionary/british/plane_1" TargetMode="External"/><Relationship Id="rId5" Type="http://schemas.openxmlformats.org/officeDocument/2006/relationships/hyperlink" Target="https://www.macmillandictionary.com/dictionary/british/small_1" TargetMode="External"/><Relationship Id="rId15" Type="http://schemas.openxmlformats.org/officeDocument/2006/relationships/hyperlink" Target="https://www.macmillandictionary.com/dictionary/british/slowly" TargetMode="External"/><Relationship Id="rId10" Type="http://schemas.openxmlformats.org/officeDocument/2006/relationships/hyperlink" Target="https://www.macmillandictionary.com/dictionary/british/jump_1" TargetMode="External"/><Relationship Id="rId19" Type="http://schemas.openxmlformats.org/officeDocument/2006/relationships/hyperlink" Target="https://www.macmillandictionary.com/dictionary/british/parachute_1" TargetMode="External"/><Relationship Id="rId4" Type="http://schemas.openxmlformats.org/officeDocument/2006/relationships/hyperlink" Target="https://www.macmillandictionary.com/dictionary/british/river" TargetMode="External"/><Relationship Id="rId9" Type="http://schemas.openxmlformats.org/officeDocument/2006/relationships/hyperlink" Target="https://www.macmillandictionary.com/dictionary/british/sport_1" TargetMode="External"/><Relationship Id="rId14" Type="http://schemas.openxmlformats.org/officeDocument/2006/relationships/hyperlink" Target="https://www.macmillandictionary.com/dictionary/british/floatin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Unit 03: </a:t>
            </a:r>
            <a:r>
              <a:rPr lang="fr-FR" dirty="0" err="1" smtClean="0"/>
              <a:t>What’s</a:t>
            </a:r>
            <a:r>
              <a:rPr lang="fr-FR" dirty="0" smtClean="0"/>
              <a:t> in the News?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FR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fr-F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 </a:t>
            </a:r>
            <a:r>
              <a:rPr lang="fr-FR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fr-F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fr-F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Adverbs</a:t>
            </a:r>
            <a:r>
              <a:rPr lang="fr-F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364" y="904126"/>
            <a:ext cx="7695343" cy="458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7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35" y="569092"/>
            <a:ext cx="7972746" cy="1999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35" y="3306404"/>
            <a:ext cx="7284378" cy="99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5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088" y="1243173"/>
            <a:ext cx="6569896" cy="212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063" y="1289655"/>
            <a:ext cx="7921375" cy="48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03" y="1006868"/>
            <a:ext cx="7233007" cy="403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49" y="791111"/>
            <a:ext cx="7171361" cy="421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10" y="121792"/>
            <a:ext cx="6770670" cy="67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575352" y="1284269"/>
            <a:ext cx="8558374" cy="133564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73996" y="606175"/>
            <a:ext cx="87946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Adverb</a:t>
            </a: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/ˈ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ædvɜ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ː(r)b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/: An adverb describes a verb, an adjective, or another adverb. It tells us how, when, where, how much, and with what frequency.</a:t>
            </a:r>
          </a:p>
          <a:p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fr-FR" b="1" dirty="0" smtClean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fr-FR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Remember</a:t>
            </a:r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fr-FR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We</a:t>
            </a:r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have </a:t>
            </a:r>
            <a:r>
              <a:rPr lang="fr-FR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already</a:t>
            </a:r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dealt</a:t>
            </a:r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with</a:t>
            </a:r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adverbs</a:t>
            </a:r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fr-FR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frequency</a:t>
            </a:r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fr-FR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always</a:t>
            </a:r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never</a:t>
            </a:r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fr-FR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sometimes</a:t>
            </a:r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 </a:t>
            </a:r>
            <a:r>
              <a:rPr lang="fr-FR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ect</a:t>
            </a:r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Their</a:t>
            </a:r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place has </a:t>
            </a:r>
            <a:r>
              <a:rPr lang="fr-FR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already</a:t>
            </a:r>
            <a:r>
              <a:rPr lang="fr-FR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been </a:t>
            </a:r>
            <a:r>
              <a:rPr lang="fr-FR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discussed</a:t>
            </a:r>
            <a:endParaRPr lang="fr-FR" b="1" dirty="0">
              <a:solidFill>
                <a:srgbClr val="7030A0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adverb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General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rule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adj+ly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Slow+ly</a:t>
            </a:r>
            <a:r>
              <a:rPr lang="fr-F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slowly</a:t>
            </a:r>
            <a:endParaRPr lang="fr-FR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</a:t>
            </a:r>
            <a:r>
              <a:rPr lang="fr-FR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serious+ly</a:t>
            </a:r>
            <a:r>
              <a:rPr lang="fr-F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fr-FR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seriously</a:t>
            </a:r>
            <a:endParaRPr lang="fr-FR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---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ward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wards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express direction 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fr-F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Eastward</a:t>
            </a:r>
            <a:r>
              <a:rPr lang="fr-F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westward</a:t>
            </a:r>
            <a:endParaRPr lang="fr-FR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--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wise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Otherwise</a:t>
            </a:r>
            <a:r>
              <a:rPr lang="fr-F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fr-FR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clockwise</a:t>
            </a:r>
            <a:endParaRPr lang="en-US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0157" y="544530"/>
            <a:ext cx="917482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place of the </a:t>
            </a:r>
            <a:r>
              <a:rPr lang="fr-FR" sz="2000" b="1" i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adverb</a:t>
            </a:r>
            <a:r>
              <a:rPr lang="fr-FR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sentence: </a:t>
            </a:r>
          </a:p>
          <a:p>
            <a:pPr>
              <a:lnSpc>
                <a:spcPct val="200000"/>
              </a:lnSpc>
            </a:pP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a look at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200000"/>
              </a:lnSpc>
            </a:pPr>
            <a:endParaRPr lang="fr-F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 I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pack up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tomorrow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yesterday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early,etc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fr-FR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fr-FR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fr-FR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time]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I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know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do </a:t>
            </a:r>
            <a:r>
              <a:rPr lang="fr-FR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I </a:t>
            </a:r>
            <a:r>
              <a:rPr lang="fr-FR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fr-F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know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do. </a:t>
            </a:r>
            <a:r>
              <a:rPr lang="fr-FR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fr-FR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fr-FR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manner</a:t>
            </a:r>
            <a:r>
              <a:rPr lang="fr-FR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I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put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umbrella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 the hall. </a:t>
            </a:r>
            <a:r>
              <a:rPr lang="fr-FR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fr-FR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fr-FR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place]</a:t>
            </a:r>
          </a:p>
          <a:p>
            <a:pPr>
              <a:lnSpc>
                <a:spcPct val="200000"/>
              </a:lnSpc>
            </a:pP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I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enjoyed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fr-FR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</a:t>
            </a:r>
            <a:r>
              <a:rPr lang="fr-FR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</a:t>
            </a:r>
            <a:r>
              <a:rPr lang="fr-F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2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5236" y="616449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Eg.He</a:t>
            </a:r>
            <a:r>
              <a:rPr lang="en-US" i="1" dirty="0" smtClean="0"/>
              <a:t> </a:t>
            </a:r>
            <a:r>
              <a:rPr lang="en-US" i="1" dirty="0"/>
              <a:t>was </a:t>
            </a:r>
            <a:r>
              <a:rPr lang="en-US" i="1" dirty="0">
                <a:solidFill>
                  <a:srgbClr val="FF0000"/>
                </a:solidFill>
                <a:hlinkClick r:id="rId2" tooltip="caught"/>
              </a:rPr>
              <a:t>caught</a:t>
            </a:r>
            <a:r>
              <a:rPr lang="en-US" i="1" dirty="0">
                <a:solidFill>
                  <a:srgbClr val="FF0000"/>
                </a:solidFill>
              </a:rPr>
              <a:t> </a:t>
            </a:r>
            <a:r>
              <a:rPr lang="en-US" i="1" dirty="0">
                <a:solidFill>
                  <a:srgbClr val="FF0000"/>
                </a:solidFill>
                <a:hlinkClick r:id="rId3" tooltip="red-handed"/>
              </a:rPr>
              <a:t>red-handed</a:t>
            </a:r>
            <a:r>
              <a:rPr lang="en-US" i="1" dirty="0"/>
              <a:t> tak</a:t>
            </a:r>
            <a:r>
              <a:rPr lang="en-US" b="1" i="1" dirty="0"/>
              <a:t>ing</a:t>
            </a:r>
            <a:r>
              <a:rPr lang="en-US" i="1" dirty="0"/>
              <a:t> </a:t>
            </a:r>
            <a:r>
              <a:rPr lang="en-US" i="1" dirty="0">
                <a:hlinkClick r:id="rId4" tooltip="money"/>
              </a:rPr>
              <a:t>money</a:t>
            </a:r>
            <a:r>
              <a:rPr lang="en-US" i="1" dirty="0"/>
              <a:t> from the till.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949" y="1810151"/>
            <a:ext cx="3326847" cy="2379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2090" y="4446813"/>
            <a:ext cx="163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The till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5749" y="180868"/>
            <a:ext cx="2247900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2199" y="2654799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0036" y="4446813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201" y="893853"/>
            <a:ext cx="7726167" cy="4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4036" y="799083"/>
            <a:ext cx="455659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Sports produce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 adrenaline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rush 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əˈ</a:t>
            </a:r>
            <a:r>
              <a:rPr lang="en-US" b="1" dirty="0" err="1" smtClean="0">
                <a:solidFill>
                  <a:srgbClr val="FF0000"/>
                </a:solidFill>
              </a:rPr>
              <a:t>drenəlɪn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rʌʃ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4543" y="1643865"/>
            <a:ext cx="869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about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thrill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fun/insane.</a:t>
            </a: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about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humanly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possible.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036" y="2610545"/>
            <a:ext cx="4017195" cy="366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7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5222" y="976045"/>
            <a:ext cx="417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 </a:t>
            </a:r>
            <a:r>
              <a:rPr lang="en-US" b="1" dirty="0"/>
              <a:t>SCUBA </a:t>
            </a:r>
            <a:r>
              <a:rPr lang="en-US" b="1" dirty="0" smtClean="0"/>
              <a:t>DIVING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/</a:t>
            </a:r>
            <a:r>
              <a:rPr lang="en-US" b="1" dirty="0">
                <a:solidFill>
                  <a:srgbClr val="FF0000"/>
                </a:solidFill>
              </a:rPr>
              <a:t>ˈ</a:t>
            </a:r>
            <a:r>
              <a:rPr lang="en-US" b="1" dirty="0" err="1">
                <a:solidFill>
                  <a:srgbClr val="FF0000"/>
                </a:solidFill>
              </a:rPr>
              <a:t>skuːbə</a:t>
            </a:r>
            <a:r>
              <a:rPr lang="en-US" b="1" dirty="0">
                <a:solidFill>
                  <a:srgbClr val="FF0000"/>
                </a:solidFill>
              </a:rPr>
              <a:t> ˌ</a:t>
            </a:r>
            <a:r>
              <a:rPr lang="en-US" b="1" dirty="0" err="1">
                <a:solidFill>
                  <a:srgbClr val="FF0000"/>
                </a:solidFill>
              </a:rPr>
              <a:t>daɪvɪŋ</a:t>
            </a:r>
            <a:r>
              <a:rPr lang="en-US" dirty="0"/>
              <a:t>/</a:t>
            </a:r>
            <a:r>
              <a:rPr lang="en-US" b="1" dirty="0" smtClean="0"/>
              <a:t>  </a:t>
            </a:r>
            <a:endParaRPr lang="en-US" b="1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64" y="452491"/>
            <a:ext cx="3747284" cy="22085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5222" y="3339101"/>
            <a:ext cx="4787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PARKOUR: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pɑ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:(r)ˈ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kʊə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(r)/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freerunning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sport"/>
              </a:rPr>
              <a:t>sport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that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involves"/>
              </a:rPr>
              <a:t>i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involves"/>
              </a:rPr>
              <a:t>nvolve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involves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moving"/>
              </a:rPr>
              <a:t>moving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quickly"/>
              </a:rPr>
              <a:t>quickly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through an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area"/>
              </a:rPr>
              <a:t>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especially"/>
              </a:rPr>
              <a:t>especially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in a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city"/>
              </a:rPr>
              <a:t>city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by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running"/>
              </a:rPr>
              <a:t>running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jumping"/>
              </a:rPr>
              <a:t>jumping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and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climbing"/>
              </a:rPr>
              <a:t>climbing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over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obstacles"/>
              </a:rPr>
              <a:t>obstacles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21390" y="2766208"/>
            <a:ext cx="2857500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5222" y="56376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>
                <a:solidFill>
                  <a:srgbClr val="FF0000"/>
                </a:solidFill>
              </a:rPr>
              <a:t>ˈ</a:t>
            </a:r>
            <a:r>
              <a:rPr lang="en-US" b="1" dirty="0" err="1">
                <a:solidFill>
                  <a:srgbClr val="FF0000"/>
                </a:solidFill>
              </a:rPr>
              <a:t>klaɪmɪŋ</a:t>
            </a:r>
            <a:r>
              <a:rPr lang="en-US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7" name="Rectangle 6"/>
          <p:cNvSpPr/>
          <p:nvPr/>
        </p:nvSpPr>
        <p:spPr>
          <a:xfrm>
            <a:off x="1094377" y="5217996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</a:t>
            </a:r>
            <a:r>
              <a:rPr lang="en-US" b="1" dirty="0">
                <a:solidFill>
                  <a:srgbClr val="FF0000"/>
                </a:solidFill>
              </a:rPr>
              <a:t>ˈ</a:t>
            </a:r>
            <a:r>
              <a:rPr lang="en-US" b="1" dirty="0" err="1" smtClean="0">
                <a:solidFill>
                  <a:srgbClr val="FF0000"/>
                </a:solidFill>
              </a:rPr>
              <a:t>rʌnɪŋ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9531" y="4798377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dʒʌmp</a:t>
            </a:r>
            <a:r>
              <a:rPr lang="en-US" b="1" dirty="0" err="1">
                <a:solidFill>
                  <a:srgbClr val="FF0000"/>
                </a:solidFill>
              </a:rPr>
              <a:t>ɪŋ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79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2572" y="665521"/>
            <a:ext cx="19562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3- SKATEBOADING:</a:t>
            </a:r>
          </a:p>
          <a:p>
            <a:r>
              <a:rPr lang="en-US" b="1" dirty="0">
                <a:solidFill>
                  <a:srgbClr val="FF0000"/>
                </a:solidFill>
              </a:rPr>
              <a:t>/ˈ</a:t>
            </a:r>
            <a:r>
              <a:rPr lang="en-US" b="1" dirty="0" err="1">
                <a:solidFill>
                  <a:srgbClr val="FF0000"/>
                </a:solidFill>
              </a:rPr>
              <a:t>skeɪtˌbɔ</a:t>
            </a:r>
            <a:r>
              <a:rPr lang="en-US" b="1" dirty="0">
                <a:solidFill>
                  <a:srgbClr val="FF0000"/>
                </a:solidFill>
              </a:rPr>
              <a:t>ː(r)d/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activecities.com/wp-content/uploads/2014/12/Skateboarding3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094" y="34932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094" y="3092950"/>
            <a:ext cx="2857500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8512" y="3246634"/>
            <a:ext cx="243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4- </a:t>
            </a:r>
            <a:r>
              <a:rPr lang="fr-FR" dirty="0" err="1" smtClean="0"/>
              <a:t>Surfing</a:t>
            </a:r>
            <a:r>
              <a:rPr lang="fr-FR" dirty="0" smtClean="0"/>
              <a:t>: </a:t>
            </a:r>
            <a:r>
              <a:rPr lang="en-US" b="1" dirty="0">
                <a:solidFill>
                  <a:srgbClr val="FF0000"/>
                </a:solidFill>
              </a:rPr>
              <a:t>/ˈ</a:t>
            </a:r>
            <a:r>
              <a:rPr lang="en-US" b="1" dirty="0" err="1" smtClean="0">
                <a:solidFill>
                  <a:srgbClr val="FF0000"/>
                </a:solidFill>
              </a:rPr>
              <a:t>sɜ</a:t>
            </a:r>
            <a:r>
              <a:rPr lang="en-US" b="1" dirty="0" smtClean="0">
                <a:solidFill>
                  <a:srgbClr val="FF0000"/>
                </a:solidFill>
              </a:rPr>
              <a:t>ː(r)</a:t>
            </a:r>
            <a:r>
              <a:rPr lang="en-US" b="1" dirty="0" err="1" smtClean="0">
                <a:solidFill>
                  <a:srgbClr val="FF0000"/>
                </a:solidFill>
              </a:rPr>
              <a:t>fɪŋ</a:t>
            </a:r>
            <a:r>
              <a:rPr lang="en-US" b="1" dirty="0" smtClean="0">
                <a:solidFill>
                  <a:srgbClr val="FF0000"/>
                </a:solidFill>
              </a:rPr>
              <a:t>/: </a:t>
            </a:r>
            <a:r>
              <a:rPr lang="en-US" b="1" dirty="0"/>
              <a:t>a </a:t>
            </a:r>
            <a:r>
              <a:rPr lang="en-US" b="1" dirty="0">
                <a:hlinkClick r:id="rId4" tooltip="sport"/>
              </a:rPr>
              <a:t>sport</a:t>
            </a:r>
            <a:r>
              <a:rPr lang="en-US" b="1" dirty="0"/>
              <a:t> in which </a:t>
            </a:r>
            <a:r>
              <a:rPr lang="en-US" b="1" dirty="0">
                <a:hlinkClick r:id="rId5" tooltip="people"/>
              </a:rPr>
              <a:t>people</a:t>
            </a:r>
            <a:r>
              <a:rPr lang="en-US" b="1" dirty="0"/>
              <a:t> </a:t>
            </a:r>
            <a:r>
              <a:rPr lang="en-US" b="1" dirty="0">
                <a:hlinkClick r:id="rId6" tooltip="ride"/>
              </a:rPr>
              <a:t>ride</a:t>
            </a:r>
            <a:r>
              <a:rPr lang="en-US" b="1" dirty="0"/>
              <a:t> over </a:t>
            </a:r>
            <a:r>
              <a:rPr lang="en-US" b="1" dirty="0">
                <a:hlinkClick r:id="rId7" tooltip="waves"/>
              </a:rPr>
              <a:t>waves</a:t>
            </a:r>
            <a:r>
              <a:rPr lang="en-US" b="1" dirty="0"/>
              <a:t> on </a:t>
            </a:r>
            <a:r>
              <a:rPr lang="en-US" b="1" dirty="0">
                <a:hlinkClick r:id="rId8" tooltip="surfboards"/>
              </a:rPr>
              <a:t>surfboards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3078" y="1479479"/>
            <a:ext cx="4438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he</a:t>
            </a:r>
            <a:r>
              <a:rPr lang="en-US" b="1" dirty="0"/>
              <a:t> </a:t>
            </a:r>
            <a:r>
              <a:rPr lang="en-US" b="1" dirty="0">
                <a:hlinkClick r:id="rId9" tooltip="activity"/>
              </a:rPr>
              <a:t>activity</a:t>
            </a:r>
            <a:r>
              <a:rPr lang="en-US" b="1" dirty="0"/>
              <a:t> of </a:t>
            </a:r>
            <a:r>
              <a:rPr lang="en-US" b="1" dirty="0">
                <a:hlinkClick r:id="rId10" tooltip="looking"/>
              </a:rPr>
              <a:t>looking</a:t>
            </a:r>
            <a:r>
              <a:rPr lang="en-US" b="1" dirty="0"/>
              <a:t> at </a:t>
            </a:r>
            <a:r>
              <a:rPr lang="en-US" b="1" dirty="0">
                <a:hlinkClick r:id="rId11" tooltip="various"/>
              </a:rPr>
              <a:t>various</a:t>
            </a:r>
            <a:r>
              <a:rPr lang="en-US" b="1" dirty="0"/>
              <a:t> </a:t>
            </a:r>
            <a:r>
              <a:rPr lang="en-US" b="1" dirty="0">
                <a:hlinkClick r:id="rId12" tooltip="places"/>
              </a:rPr>
              <a:t>places</a:t>
            </a:r>
            <a:r>
              <a:rPr lang="en-US" b="1" dirty="0"/>
              <a:t> one after another on the internet or on </a:t>
            </a:r>
            <a:r>
              <a:rPr lang="en-US" b="1" dirty="0">
                <a:hlinkClick r:id="rId13" tooltip="television"/>
              </a:rPr>
              <a:t>television</a:t>
            </a:r>
            <a:r>
              <a:rPr lang="en-US" b="1" dirty="0"/>
              <a:t> to find something </a:t>
            </a:r>
            <a:r>
              <a:rPr lang="en-US" b="1" dirty="0">
                <a:hlinkClick r:id="rId14" tooltip="interesting"/>
              </a:rPr>
              <a:t>interesting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80278" y="2797104"/>
            <a:ext cx="3524036" cy="20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54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769" y="708917"/>
            <a:ext cx="7592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5- WHITE </a:t>
            </a:r>
            <a:r>
              <a:rPr lang="en-US" b="1" dirty="0"/>
              <a:t>WATER </a:t>
            </a:r>
            <a:r>
              <a:rPr lang="en-US" b="1" dirty="0" smtClean="0"/>
              <a:t>RAFTING: </a:t>
            </a:r>
            <a:r>
              <a:rPr lang="en-US" b="1" dirty="0">
                <a:solidFill>
                  <a:srgbClr val="FF0000"/>
                </a:solidFill>
              </a:rPr>
              <a:t>/ˈ</a:t>
            </a:r>
            <a:r>
              <a:rPr lang="en-US" b="1" dirty="0" err="1">
                <a:solidFill>
                  <a:srgbClr val="FF0000"/>
                </a:solidFill>
              </a:rPr>
              <a:t>rɑːftɪŋ</a:t>
            </a:r>
            <a:r>
              <a:rPr lang="en-US" b="1" dirty="0" smtClean="0">
                <a:solidFill>
                  <a:srgbClr val="FF0000"/>
                </a:solidFill>
              </a:rPr>
              <a:t>/: </a:t>
            </a:r>
            <a:r>
              <a:rPr lang="en-US" b="1" dirty="0"/>
              <a:t>the </a:t>
            </a:r>
            <a:r>
              <a:rPr lang="en-US" b="1" dirty="0">
                <a:hlinkClick r:id="rId2" tooltip="activity"/>
              </a:rPr>
              <a:t>activity</a:t>
            </a:r>
            <a:r>
              <a:rPr lang="en-US" b="1" dirty="0"/>
              <a:t> of </a:t>
            </a:r>
            <a:r>
              <a:rPr lang="en-US" b="1" dirty="0">
                <a:hlinkClick r:id="rId3" tooltip="travelling"/>
              </a:rPr>
              <a:t>travelling</a:t>
            </a:r>
            <a:r>
              <a:rPr lang="en-US" b="1" dirty="0"/>
              <a:t> on a </a:t>
            </a:r>
            <a:r>
              <a:rPr lang="en-US" b="1" dirty="0">
                <a:hlinkClick r:id="rId4" tooltip="river"/>
              </a:rPr>
              <a:t>river</a:t>
            </a:r>
            <a:r>
              <a:rPr lang="en-US" b="1" dirty="0"/>
              <a:t> in a </a:t>
            </a:r>
            <a:r>
              <a:rPr lang="en-US" b="1" dirty="0">
                <a:hlinkClick r:id="rId5" tooltip="small"/>
              </a:rPr>
              <a:t>small</a:t>
            </a:r>
            <a:r>
              <a:rPr lang="en-US" b="1" dirty="0"/>
              <a:t> </a:t>
            </a:r>
            <a:r>
              <a:rPr lang="en-US" b="1" dirty="0">
                <a:hlinkClick r:id="rId6" tooltip="boat"/>
              </a:rPr>
              <a:t>boat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0067" y="1510729"/>
            <a:ext cx="3174715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12447" y="3799139"/>
            <a:ext cx="341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6- </a:t>
            </a:r>
            <a:r>
              <a:rPr lang="en-US" b="1" dirty="0" smtClean="0"/>
              <a:t>PARAGLIDING: </a:t>
            </a:r>
            <a:r>
              <a:rPr lang="en-US" b="1" dirty="0">
                <a:solidFill>
                  <a:srgbClr val="FF0000"/>
                </a:solidFill>
              </a:rPr>
              <a:t>/ˈ</a:t>
            </a:r>
            <a:r>
              <a:rPr lang="en-US" b="1" dirty="0" err="1">
                <a:solidFill>
                  <a:srgbClr val="FF0000"/>
                </a:solidFill>
              </a:rPr>
              <a:t>pærəˌɡlaɪdɪŋ</a:t>
            </a:r>
            <a:r>
              <a:rPr lang="en-US" b="1" dirty="0">
                <a:solidFill>
                  <a:srgbClr val="FF0000"/>
                </a:solidFill>
              </a:rPr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6032" y="3596383"/>
            <a:ext cx="2857500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7964" y="4548883"/>
            <a:ext cx="2399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Parachute: 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>
                <a:solidFill>
                  <a:srgbClr val="FF0000"/>
                </a:solidFill>
              </a:rPr>
              <a:t>ˈ</a:t>
            </a:r>
            <a:r>
              <a:rPr lang="en-US" b="1" dirty="0" err="1">
                <a:solidFill>
                  <a:srgbClr val="FF0000"/>
                </a:solidFill>
              </a:rPr>
              <a:t>pærəˌʃuːt</a:t>
            </a:r>
            <a:r>
              <a:rPr lang="en-US" b="1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5231" y="5501383"/>
            <a:ext cx="8962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</a:rPr>
              <a:t>the 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  <a:hlinkClick r:id="rId9" tooltip="sport"/>
              </a:rPr>
              <a:t>sport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</a:rPr>
              <a:t> of 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  <a:hlinkClick r:id="rId10" tooltip="jumping"/>
              </a:rPr>
              <a:t>jumping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</a:rPr>
              <a:t> from a 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  <a:hlinkClick r:id="rId11" tooltip="plane"/>
              </a:rPr>
              <a:t>plane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</a:rPr>
              <a:t> or a 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  <a:hlinkClick r:id="rId12" tooltip="high"/>
              </a:rPr>
              <a:t>high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  <a:hlinkClick r:id="rId13" tooltip="place"/>
              </a:rPr>
              <a:t>place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</a:rPr>
              <a:t> and 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  <a:hlinkClick r:id="rId14" tooltip="floating"/>
              </a:rPr>
              <a:t>floating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  <a:hlinkClick r:id="rId15" tooltip="slowly"/>
              </a:rPr>
              <a:t>slowly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</a:rPr>
              <a:t> to the 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  <a:hlinkClick r:id="rId16" tooltip="ground"/>
              </a:rPr>
              <a:t>ground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</a:rPr>
              <a:t> 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  <a:hlinkClick r:id="rId17" tooltip="wearing"/>
              </a:rPr>
              <a:t>wearing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</a:rPr>
              <a:t> a 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  <a:hlinkClick r:id="rId18" tooltip="type"/>
              </a:rPr>
              <a:t>type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</a:rPr>
              <a:t> of 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  <a:hlinkClick r:id="rId19" tooltip="parachute"/>
              </a:rPr>
              <a:t>parachute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</a:rPr>
              <a:t> that 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  <a:hlinkClick r:id="rId20" tooltip="allows"/>
              </a:rPr>
              <a:t>allows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</a:rPr>
              <a:t> you to 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  <a:hlinkClick r:id="rId21" tooltip="control"/>
              </a:rPr>
              <a:t>control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</a:rPr>
              <a:t> where you 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79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0761" y="757988"/>
            <a:ext cx="426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7- BUNGEE JUMPING: </a:t>
            </a:r>
            <a:r>
              <a:rPr lang="en-US" b="1" dirty="0">
                <a:solidFill>
                  <a:srgbClr val="FF0000"/>
                </a:solidFill>
              </a:rPr>
              <a:t>/ˈ</a:t>
            </a:r>
            <a:r>
              <a:rPr lang="en-US" b="1" dirty="0" err="1">
                <a:solidFill>
                  <a:srgbClr val="FF0000"/>
                </a:solidFill>
              </a:rPr>
              <a:t>bʌndʒi</a:t>
            </a:r>
            <a:r>
              <a:rPr lang="en-US" b="1" dirty="0">
                <a:solidFill>
                  <a:srgbClr val="FF0000"/>
                </a:solidFill>
              </a:rPr>
              <a:t>ː ˌ</a:t>
            </a:r>
            <a:r>
              <a:rPr lang="en-US" b="1" dirty="0" err="1">
                <a:solidFill>
                  <a:srgbClr val="FF0000"/>
                </a:solidFill>
              </a:rPr>
              <a:t>dʒʌmpɪŋ</a:t>
            </a:r>
            <a:r>
              <a:rPr lang="en-US" b="1" dirty="0">
                <a:solidFill>
                  <a:srgbClr val="FF0000"/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28" y="442217"/>
            <a:ext cx="2857500" cy="190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398" y="2551837"/>
            <a:ext cx="103152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42424"/>
                </a:solidFill>
                <a:latin typeface="Arial" panose="020B0604020202020204" pitchFamily="34" charset="0"/>
              </a:rPr>
              <a:t>The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</a:rPr>
              <a:t> </a:t>
            </a:r>
            <a:r>
              <a:rPr lang="en-US" b="1" dirty="0" smtClean="0">
                <a:solidFill>
                  <a:srgbClr val="242424"/>
                </a:solidFill>
                <a:latin typeface="Arial" panose="020B0604020202020204" pitchFamily="34" charset="0"/>
              </a:rPr>
              <a:t>sport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</a:rPr>
              <a:t> of jumping from a very high place while attached to a long piece of rubber that is just short enough to prevent you from hitting the ground. Each jump is called a bungee jump, and the person who jumps is </a:t>
            </a:r>
            <a:r>
              <a:rPr lang="en-US" b="1" dirty="0" smtClean="0">
                <a:solidFill>
                  <a:srgbClr val="242424"/>
                </a:solidFill>
                <a:latin typeface="Arial" panose="020B0604020202020204" pitchFamily="34" charset="0"/>
              </a:rPr>
              <a:t>called</a:t>
            </a:r>
            <a:r>
              <a:rPr lang="en-US" b="1" dirty="0">
                <a:solidFill>
                  <a:srgbClr val="242424"/>
                </a:solidFill>
                <a:latin typeface="Arial" panose="020B0604020202020204" pitchFamily="34" charset="0"/>
              </a:rPr>
              <a:t> a bungee jumper.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5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44" y="1828800"/>
            <a:ext cx="7798085" cy="3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492" y="1232899"/>
            <a:ext cx="7746715" cy="39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072" y="552048"/>
            <a:ext cx="6811766" cy="57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524" y="965771"/>
            <a:ext cx="7027523" cy="474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766" y="1006867"/>
            <a:ext cx="7448764" cy="45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82" y="986320"/>
            <a:ext cx="7304926" cy="43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252" y="883578"/>
            <a:ext cx="7726165" cy="436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7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223</Words>
  <Application>Microsoft Office PowerPoint</Application>
  <PresentationFormat>Widescreen</PresentationFormat>
  <Paragraphs>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Tahoma</vt:lpstr>
      <vt:lpstr>Times New Roman</vt:lpstr>
      <vt:lpstr>Office Theme</vt:lpstr>
      <vt:lpstr>Unit 03: What’s in the News?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03: What’s in the News?</dc:title>
  <dc:creator>Mordji</dc:creator>
  <cp:lastModifiedBy>Mordji</cp:lastModifiedBy>
  <cp:revision>29</cp:revision>
  <dcterms:created xsi:type="dcterms:W3CDTF">2023-01-24T00:20:09Z</dcterms:created>
  <dcterms:modified xsi:type="dcterms:W3CDTF">2023-04-14T20:11:59Z</dcterms:modified>
</cp:coreProperties>
</file>