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13"/>
  </p:notesMasterIdLst>
  <p:sldIdLst>
    <p:sldId id="256" r:id="rId2"/>
    <p:sldId id="259" r:id="rId3"/>
    <p:sldId id="306" r:id="rId4"/>
    <p:sldId id="262" r:id="rId5"/>
    <p:sldId id="315" r:id="rId6"/>
    <p:sldId id="383" r:id="rId7"/>
    <p:sldId id="386" r:id="rId8"/>
    <p:sldId id="382" r:id="rId9"/>
    <p:sldId id="387" r:id="rId10"/>
    <p:sldId id="268" r:id="rId11"/>
    <p:sldId id="337" r:id="rId12"/>
  </p:sldIdLst>
  <p:sldSz cx="9144000" cy="5143500" type="screen16x9"/>
  <p:notesSz cx="6858000" cy="9144000"/>
  <p:embeddedFontLst>
    <p:embeddedFont>
      <p:font typeface="Livvic" pitchFamily="2" charset="0"/>
      <p:regular r:id="rId14"/>
      <p:bold r:id="rId15"/>
      <p:italic r:id="rId16"/>
      <p:boldItalic r:id="rId17"/>
    </p:embeddedFont>
    <p:embeddedFont>
      <p:font typeface="Merriweather" panose="00000500000000000000" pitchFamily="2" charset="0"/>
      <p:regular r:id="rId18"/>
      <p:bold r:id="rId19"/>
      <p:italic r:id="rId20"/>
      <p:boldItalic r:id="rId21"/>
    </p:embeddedFont>
    <p:embeddedFont>
      <p:font typeface="Nunito Light" pitchFamily="2" charset="0"/>
      <p:regular r:id="rId22"/>
      <p: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5614604-4DA0-4689-A57F-3C675D1F5DEF}">
  <a:tblStyle styleId="{95614604-4DA0-4689-A57F-3C675D1F5DE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78860" autoAdjust="0"/>
  </p:normalViewPr>
  <p:slideViewPr>
    <p:cSldViewPr snapToGrid="0">
      <p:cViewPr varScale="1">
        <p:scale>
          <a:sx n="82" d="100"/>
          <a:sy n="82" d="100"/>
        </p:scale>
        <p:origin x="4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za Laichi" userId="6bc492d1f8b44f4f" providerId="LiveId" clId="{311976D2-30D9-488F-B655-EA96278307E4}"/>
    <pc:docChg chg="undo redo custSel addSld delSld modSld">
      <pc:chgData name="Kenza Laichi" userId="6bc492d1f8b44f4f" providerId="LiveId" clId="{311976D2-30D9-488F-B655-EA96278307E4}" dt="2022-11-22T20:15:58.091" v="1829" actId="2696"/>
      <pc:docMkLst>
        <pc:docMk/>
      </pc:docMkLst>
      <pc:sldChg chg="addSp modSp mod">
        <pc:chgData name="Kenza Laichi" userId="6bc492d1f8b44f4f" providerId="LiveId" clId="{311976D2-30D9-488F-B655-EA96278307E4}" dt="2022-11-22T18:56:36.060" v="1355" actId="20577"/>
        <pc:sldMkLst>
          <pc:docMk/>
          <pc:sldMk cId="0" sldId="256"/>
        </pc:sldMkLst>
        <pc:spChg chg="mod">
          <ac:chgData name="Kenza Laichi" userId="6bc492d1f8b44f4f" providerId="LiveId" clId="{311976D2-30D9-488F-B655-EA96278307E4}" dt="2022-11-22T18:56:36.060" v="1355" actId="20577"/>
          <ac:spMkLst>
            <pc:docMk/>
            <pc:sldMk cId="0" sldId="256"/>
            <ac:spMk id="3" creationId="{4269488A-828F-DBA7-3964-4CD2ED48EFD1}"/>
          </ac:spMkLst>
        </pc:spChg>
        <pc:picChg chg="add mod">
          <ac:chgData name="Kenza Laichi" userId="6bc492d1f8b44f4f" providerId="LiveId" clId="{311976D2-30D9-488F-B655-EA96278307E4}" dt="2022-11-22T17:05:58.721" v="51"/>
          <ac:picMkLst>
            <pc:docMk/>
            <pc:sldMk cId="0" sldId="256"/>
            <ac:picMk id="2" creationId="{4CDE2D12-8E1E-6350-9C81-6B638F4C0DCA}"/>
          </ac:picMkLst>
        </pc:picChg>
      </pc:sldChg>
      <pc:sldChg chg="addSp delSp modSp mod">
        <pc:chgData name="Kenza Laichi" userId="6bc492d1f8b44f4f" providerId="LiveId" clId="{311976D2-30D9-488F-B655-EA96278307E4}" dt="2022-11-22T18:49:50.856" v="1319" actId="14100"/>
        <pc:sldMkLst>
          <pc:docMk/>
          <pc:sldMk cId="3099327000" sldId="306"/>
        </pc:sldMkLst>
        <pc:spChg chg="mod">
          <ac:chgData name="Kenza Laichi" userId="6bc492d1f8b44f4f" providerId="LiveId" clId="{311976D2-30D9-488F-B655-EA96278307E4}" dt="2022-11-22T18:49:50.856" v="1319" actId="14100"/>
          <ac:spMkLst>
            <pc:docMk/>
            <pc:sldMk cId="3099327000" sldId="306"/>
            <ac:spMk id="2" creationId="{E5DDCBB8-FDAE-43BD-AD1A-69C8FF8A2632}"/>
          </ac:spMkLst>
        </pc:spChg>
        <pc:spChg chg="add del mod">
          <ac:chgData name="Kenza Laichi" userId="6bc492d1f8b44f4f" providerId="LiveId" clId="{311976D2-30D9-488F-B655-EA96278307E4}" dt="2022-11-22T17:13:25.548" v="128" actId="478"/>
          <ac:spMkLst>
            <pc:docMk/>
            <pc:sldMk cId="3099327000" sldId="306"/>
            <ac:spMk id="5" creationId="{030E7B27-9C91-923B-CCF9-2C7B6E0F94BC}"/>
          </ac:spMkLst>
        </pc:spChg>
      </pc:sldChg>
      <pc:sldChg chg="modSp mod">
        <pc:chgData name="Kenza Laichi" userId="6bc492d1f8b44f4f" providerId="LiveId" clId="{311976D2-30D9-488F-B655-EA96278307E4}" dt="2022-11-22T18:09:23.477" v="1031" actId="14100"/>
        <pc:sldMkLst>
          <pc:docMk/>
          <pc:sldMk cId="4214818709" sldId="315"/>
        </pc:sldMkLst>
        <pc:spChg chg="mod">
          <ac:chgData name="Kenza Laichi" userId="6bc492d1f8b44f4f" providerId="LiveId" clId="{311976D2-30D9-488F-B655-EA96278307E4}" dt="2022-11-22T17:18:11.620" v="167" actId="790"/>
          <ac:spMkLst>
            <pc:docMk/>
            <pc:sldMk cId="4214818709" sldId="315"/>
            <ac:spMk id="3" creationId="{10511B65-441C-488E-B84F-587232AE4E3B}"/>
          </ac:spMkLst>
        </pc:spChg>
        <pc:spChg chg="mod">
          <ac:chgData name="Kenza Laichi" userId="6bc492d1f8b44f4f" providerId="LiveId" clId="{311976D2-30D9-488F-B655-EA96278307E4}" dt="2022-11-22T18:09:23.477" v="1031" actId="14100"/>
          <ac:spMkLst>
            <pc:docMk/>
            <pc:sldMk cId="4214818709" sldId="315"/>
            <ac:spMk id="4" creationId="{5AE43822-0A27-4255-90C5-D0470A2E0269}"/>
          </ac:spMkLst>
        </pc:spChg>
      </pc:sldChg>
      <pc:sldChg chg="delSp modSp mod">
        <pc:chgData name="Kenza Laichi" userId="6bc492d1f8b44f4f" providerId="LiveId" clId="{311976D2-30D9-488F-B655-EA96278307E4}" dt="2022-11-22T19:28:03.130" v="1427" actId="20577"/>
        <pc:sldMkLst>
          <pc:docMk/>
          <pc:sldMk cId="4276352935" sldId="337"/>
        </pc:sldMkLst>
        <pc:spChg chg="del">
          <ac:chgData name="Kenza Laichi" userId="6bc492d1f8b44f4f" providerId="LiveId" clId="{311976D2-30D9-488F-B655-EA96278307E4}" dt="2022-11-22T18:55:17.238" v="1321" actId="478"/>
          <ac:spMkLst>
            <pc:docMk/>
            <pc:sldMk cId="4276352935" sldId="337"/>
            <ac:spMk id="2" creationId="{9E7E6557-8D92-454C-89D9-C55D3C0639D5}"/>
          </ac:spMkLst>
        </pc:spChg>
        <pc:spChg chg="del">
          <ac:chgData name="Kenza Laichi" userId="6bc492d1f8b44f4f" providerId="LiveId" clId="{311976D2-30D9-488F-B655-EA96278307E4}" dt="2022-11-22T18:55:15.095" v="1320" actId="478"/>
          <ac:spMkLst>
            <pc:docMk/>
            <pc:sldMk cId="4276352935" sldId="337"/>
            <ac:spMk id="3" creationId="{18759A8F-04FD-BB64-EA77-E909EDA9B991}"/>
          </ac:spMkLst>
        </pc:spChg>
        <pc:spChg chg="mod">
          <ac:chgData name="Kenza Laichi" userId="6bc492d1f8b44f4f" providerId="LiveId" clId="{311976D2-30D9-488F-B655-EA96278307E4}" dt="2022-11-22T19:28:03.130" v="1427" actId="20577"/>
          <ac:spMkLst>
            <pc:docMk/>
            <pc:sldMk cId="4276352935" sldId="337"/>
            <ac:spMk id="4" creationId="{5AE43822-0A27-4255-90C5-D0470A2E0269}"/>
          </ac:spMkLst>
        </pc:spChg>
      </pc:sldChg>
      <pc:sldChg chg="del">
        <pc:chgData name="Kenza Laichi" userId="6bc492d1f8b44f4f" providerId="LiveId" clId="{311976D2-30D9-488F-B655-EA96278307E4}" dt="2022-11-22T20:15:58.091" v="1829" actId="2696"/>
        <pc:sldMkLst>
          <pc:docMk/>
          <pc:sldMk cId="2715657966" sldId="338"/>
        </pc:sldMkLst>
      </pc:sldChg>
      <pc:sldChg chg="modSp mod">
        <pc:chgData name="Kenza Laichi" userId="6bc492d1f8b44f4f" providerId="LiveId" clId="{311976D2-30D9-488F-B655-EA96278307E4}" dt="2022-11-22T17:40:24.649" v="708" actId="207"/>
        <pc:sldMkLst>
          <pc:docMk/>
          <pc:sldMk cId="1060448959" sldId="376"/>
        </pc:sldMkLst>
        <pc:spChg chg="mod">
          <ac:chgData name="Kenza Laichi" userId="6bc492d1f8b44f4f" providerId="LiveId" clId="{311976D2-30D9-488F-B655-EA96278307E4}" dt="2022-11-22T17:26:39.623" v="404" actId="255"/>
          <ac:spMkLst>
            <pc:docMk/>
            <pc:sldMk cId="1060448959" sldId="376"/>
            <ac:spMk id="3" creationId="{10511B65-441C-488E-B84F-587232AE4E3B}"/>
          </ac:spMkLst>
        </pc:spChg>
        <pc:spChg chg="mod">
          <ac:chgData name="Kenza Laichi" userId="6bc492d1f8b44f4f" providerId="LiveId" clId="{311976D2-30D9-488F-B655-EA96278307E4}" dt="2022-11-22T17:40:24.649" v="708" actId="207"/>
          <ac:spMkLst>
            <pc:docMk/>
            <pc:sldMk cId="1060448959" sldId="376"/>
            <ac:spMk id="4" creationId="{5AE43822-0A27-4255-90C5-D0470A2E0269}"/>
          </ac:spMkLst>
        </pc:spChg>
      </pc:sldChg>
      <pc:sldChg chg="del">
        <pc:chgData name="Kenza Laichi" userId="6bc492d1f8b44f4f" providerId="LiveId" clId="{311976D2-30D9-488F-B655-EA96278307E4}" dt="2022-11-22T17:16:24.607" v="138" actId="2696"/>
        <pc:sldMkLst>
          <pc:docMk/>
          <pc:sldMk cId="1704499339" sldId="377"/>
        </pc:sldMkLst>
      </pc:sldChg>
      <pc:sldChg chg="modSp mod">
        <pc:chgData name="Kenza Laichi" userId="6bc492d1f8b44f4f" providerId="LiveId" clId="{311976D2-30D9-488F-B655-EA96278307E4}" dt="2022-11-22T20:14:08.629" v="1828" actId="313"/>
        <pc:sldMkLst>
          <pc:docMk/>
          <pc:sldMk cId="2798922248" sldId="378"/>
        </pc:sldMkLst>
        <pc:spChg chg="mod">
          <ac:chgData name="Kenza Laichi" userId="6bc492d1f8b44f4f" providerId="LiveId" clId="{311976D2-30D9-488F-B655-EA96278307E4}" dt="2022-11-22T20:14:08.629" v="1828" actId="313"/>
          <ac:spMkLst>
            <pc:docMk/>
            <pc:sldMk cId="2798922248" sldId="378"/>
            <ac:spMk id="4" creationId="{5AE43822-0A27-4255-90C5-D0470A2E0269}"/>
          </ac:spMkLst>
        </pc:spChg>
      </pc:sldChg>
      <pc:sldChg chg="modSp add mod">
        <pc:chgData name="Kenza Laichi" userId="6bc492d1f8b44f4f" providerId="LiveId" clId="{311976D2-30D9-488F-B655-EA96278307E4}" dt="2022-11-22T17:46:08.346" v="752" actId="20577"/>
        <pc:sldMkLst>
          <pc:docMk/>
          <pc:sldMk cId="2601875169" sldId="379"/>
        </pc:sldMkLst>
        <pc:spChg chg="mod">
          <ac:chgData name="Kenza Laichi" userId="6bc492d1f8b44f4f" providerId="LiveId" clId="{311976D2-30D9-488F-B655-EA96278307E4}" dt="2022-11-22T17:46:08.346" v="752" actId="20577"/>
          <ac:spMkLst>
            <pc:docMk/>
            <pc:sldMk cId="2601875169" sldId="379"/>
            <ac:spMk id="4" creationId="{5AE43822-0A27-4255-90C5-D0470A2E0269}"/>
          </ac:spMkLst>
        </pc:spChg>
      </pc:sldChg>
      <pc:sldChg chg="del">
        <pc:chgData name="Kenza Laichi" userId="6bc492d1f8b44f4f" providerId="LiveId" clId="{311976D2-30D9-488F-B655-EA96278307E4}" dt="2022-11-22T17:16:28.430" v="139" actId="2696"/>
        <pc:sldMkLst>
          <pc:docMk/>
          <pc:sldMk cId="3028252861" sldId="379"/>
        </pc:sldMkLst>
      </pc:sldChg>
      <pc:sldChg chg="modSp add mod">
        <pc:chgData name="Kenza Laichi" userId="6bc492d1f8b44f4f" providerId="LiveId" clId="{311976D2-30D9-488F-B655-EA96278307E4}" dt="2022-11-22T18:02:20.570" v="1001" actId="20577"/>
        <pc:sldMkLst>
          <pc:docMk/>
          <pc:sldMk cId="2919646389" sldId="380"/>
        </pc:sldMkLst>
        <pc:spChg chg="mod">
          <ac:chgData name="Kenza Laichi" userId="6bc492d1f8b44f4f" providerId="LiveId" clId="{311976D2-30D9-488F-B655-EA96278307E4}" dt="2022-11-22T17:50:57.676" v="814" actId="20577"/>
          <ac:spMkLst>
            <pc:docMk/>
            <pc:sldMk cId="2919646389" sldId="380"/>
            <ac:spMk id="3" creationId="{10511B65-441C-488E-B84F-587232AE4E3B}"/>
          </ac:spMkLst>
        </pc:spChg>
        <pc:spChg chg="mod">
          <ac:chgData name="Kenza Laichi" userId="6bc492d1f8b44f4f" providerId="LiveId" clId="{311976D2-30D9-488F-B655-EA96278307E4}" dt="2022-11-22T18:02:20.570" v="1001" actId="20577"/>
          <ac:spMkLst>
            <pc:docMk/>
            <pc:sldMk cId="2919646389" sldId="380"/>
            <ac:spMk id="4" creationId="{5AE43822-0A27-4255-90C5-D0470A2E0269}"/>
          </ac:spMkLst>
        </pc:spChg>
      </pc:sldChg>
      <pc:sldChg chg="del">
        <pc:chgData name="Kenza Laichi" userId="6bc492d1f8b44f4f" providerId="LiveId" clId="{311976D2-30D9-488F-B655-EA96278307E4}" dt="2022-11-22T17:16:31.594" v="140" actId="2696"/>
        <pc:sldMkLst>
          <pc:docMk/>
          <pc:sldMk cId="3019834107" sldId="380"/>
        </pc:sldMkLst>
      </pc:sldChg>
      <pc:sldChg chg="modSp add mod">
        <pc:chgData name="Kenza Laichi" userId="6bc492d1f8b44f4f" providerId="LiveId" clId="{311976D2-30D9-488F-B655-EA96278307E4}" dt="2022-11-22T18:40:24.170" v="1126" actId="207"/>
        <pc:sldMkLst>
          <pc:docMk/>
          <pc:sldMk cId="1057368310" sldId="381"/>
        </pc:sldMkLst>
        <pc:spChg chg="mod">
          <ac:chgData name="Kenza Laichi" userId="6bc492d1f8b44f4f" providerId="LiveId" clId="{311976D2-30D9-488F-B655-EA96278307E4}" dt="2022-11-22T18:40:24.170" v="1126" actId="207"/>
          <ac:spMkLst>
            <pc:docMk/>
            <pc:sldMk cId="1057368310" sldId="381"/>
            <ac:spMk id="4" creationId="{5AE43822-0A27-4255-90C5-D0470A2E0269}"/>
          </ac:spMkLst>
        </pc:spChg>
      </pc:sldChg>
      <pc:sldChg chg="modSp add del mod">
        <pc:chgData name="Kenza Laichi" userId="6bc492d1f8b44f4f" providerId="LiveId" clId="{311976D2-30D9-488F-B655-EA96278307E4}" dt="2022-11-22T19:28:04.427" v="1428" actId="2696"/>
        <pc:sldMkLst>
          <pc:docMk/>
          <pc:sldMk cId="598056634" sldId="382"/>
        </pc:sldMkLst>
        <pc:spChg chg="mod">
          <ac:chgData name="Kenza Laichi" userId="6bc492d1f8b44f4f" providerId="LiveId" clId="{311976D2-30D9-488F-B655-EA96278307E4}" dt="2022-11-22T18:45:43.508" v="1290" actId="20577"/>
          <ac:spMkLst>
            <pc:docMk/>
            <pc:sldMk cId="598056634" sldId="382"/>
            <ac:spMk id="4" creationId="{5AE43822-0A27-4255-90C5-D0470A2E0269}"/>
          </ac:spMkLst>
        </pc:spChg>
      </pc:sldChg>
      <pc:sldChg chg="modSp add mod">
        <pc:chgData name="Kenza Laichi" userId="6bc492d1f8b44f4f" providerId="LiveId" clId="{311976D2-30D9-488F-B655-EA96278307E4}" dt="2022-11-22T20:12:39.486" v="1724" actId="313"/>
        <pc:sldMkLst>
          <pc:docMk/>
          <pc:sldMk cId="2867708644" sldId="382"/>
        </pc:sldMkLst>
        <pc:spChg chg="mod">
          <ac:chgData name="Kenza Laichi" userId="6bc492d1f8b44f4f" providerId="LiveId" clId="{311976D2-30D9-488F-B655-EA96278307E4}" dt="2022-11-22T19:28:32.568" v="1455" actId="20577"/>
          <ac:spMkLst>
            <pc:docMk/>
            <pc:sldMk cId="2867708644" sldId="382"/>
            <ac:spMk id="3" creationId="{10511B65-441C-488E-B84F-587232AE4E3B}"/>
          </ac:spMkLst>
        </pc:spChg>
        <pc:spChg chg="mod">
          <ac:chgData name="Kenza Laichi" userId="6bc492d1f8b44f4f" providerId="LiveId" clId="{311976D2-30D9-488F-B655-EA96278307E4}" dt="2022-11-22T20:12:39.486" v="1724" actId="313"/>
          <ac:spMkLst>
            <pc:docMk/>
            <pc:sldMk cId="2867708644" sldId="382"/>
            <ac:spMk id="4" creationId="{5AE43822-0A27-4255-90C5-D0470A2E0269}"/>
          </ac:spMkLst>
        </pc:spChg>
      </pc:sldChg>
    </pc:docChg>
  </pc:docChgLst>
  <pc:docChgLst>
    <pc:chgData name="Kenza Laichi" userId="6bc492d1f8b44f4f" providerId="LiveId" clId="{BEA5682A-83DA-4BAC-9924-B72D0CE7A6B5}"/>
    <pc:docChg chg="undo redo custSel modSld">
      <pc:chgData name="Kenza Laichi" userId="6bc492d1f8b44f4f" providerId="LiveId" clId="{BEA5682A-83DA-4BAC-9924-B72D0CE7A6B5}" dt="2022-11-01T21:02:40.608" v="451" actId="313"/>
      <pc:docMkLst>
        <pc:docMk/>
      </pc:docMkLst>
      <pc:sldChg chg="modSp mod">
        <pc:chgData name="Kenza Laichi" userId="6bc492d1f8b44f4f" providerId="LiveId" clId="{BEA5682A-83DA-4BAC-9924-B72D0CE7A6B5}" dt="2022-11-01T20:57:41.904" v="353" actId="20577"/>
        <pc:sldMkLst>
          <pc:docMk/>
          <pc:sldMk cId="1954033027" sldId="319"/>
        </pc:sldMkLst>
        <pc:spChg chg="mod">
          <ac:chgData name="Kenza Laichi" userId="6bc492d1f8b44f4f" providerId="LiveId" clId="{BEA5682A-83DA-4BAC-9924-B72D0CE7A6B5}" dt="2022-11-01T20:57:41.904" v="353" actId="20577"/>
          <ac:spMkLst>
            <pc:docMk/>
            <pc:sldMk cId="1954033027" sldId="319"/>
            <ac:spMk id="2" creationId="{4B99AF82-6B24-A04F-9B35-D64A3B4FD8C9}"/>
          </ac:spMkLst>
        </pc:spChg>
        <pc:spChg chg="mod">
          <ac:chgData name="Kenza Laichi" userId="6bc492d1f8b44f4f" providerId="LiveId" clId="{BEA5682A-83DA-4BAC-9924-B72D0CE7A6B5}" dt="2022-11-01T20:57:20.433" v="344" actId="14100"/>
          <ac:spMkLst>
            <pc:docMk/>
            <pc:sldMk cId="1954033027" sldId="319"/>
            <ac:spMk id="4" creationId="{5AE43822-0A27-4255-90C5-D0470A2E0269}"/>
          </ac:spMkLst>
        </pc:spChg>
      </pc:sldChg>
      <pc:sldChg chg="modSp mod">
        <pc:chgData name="Kenza Laichi" userId="6bc492d1f8b44f4f" providerId="LiveId" clId="{BEA5682A-83DA-4BAC-9924-B72D0CE7A6B5}" dt="2022-11-01T21:00:42.369" v="448" actId="20577"/>
        <pc:sldMkLst>
          <pc:docMk/>
          <pc:sldMk cId="2715657966" sldId="338"/>
        </pc:sldMkLst>
        <pc:spChg chg="mod">
          <ac:chgData name="Kenza Laichi" userId="6bc492d1f8b44f4f" providerId="LiveId" clId="{BEA5682A-83DA-4BAC-9924-B72D0CE7A6B5}" dt="2022-11-01T21:00:42.369" v="448" actId="20577"/>
          <ac:spMkLst>
            <pc:docMk/>
            <pc:sldMk cId="2715657966" sldId="338"/>
            <ac:spMk id="4" creationId="{5AE43822-0A27-4255-90C5-D0470A2E0269}"/>
          </ac:spMkLst>
        </pc:spChg>
      </pc:sldChg>
      <pc:sldChg chg="modSp mod">
        <pc:chgData name="Kenza Laichi" userId="6bc492d1f8b44f4f" providerId="LiveId" clId="{BEA5682A-83DA-4BAC-9924-B72D0CE7A6B5}" dt="2022-11-01T21:02:40.608" v="451" actId="313"/>
        <pc:sldMkLst>
          <pc:docMk/>
          <pc:sldMk cId="3571367385" sldId="367"/>
        </pc:sldMkLst>
        <pc:spChg chg="mod">
          <ac:chgData name="Kenza Laichi" userId="6bc492d1f8b44f4f" providerId="LiveId" clId="{BEA5682A-83DA-4BAC-9924-B72D0CE7A6B5}" dt="2022-11-01T21:02:40.608" v="451" actId="313"/>
          <ac:spMkLst>
            <pc:docMk/>
            <pc:sldMk cId="3571367385" sldId="367"/>
            <ac:spMk id="5" creationId="{EC8B20F9-735E-1BBA-5195-21C10E664F25}"/>
          </ac:spMkLst>
        </pc:spChg>
      </pc:sldChg>
      <pc:sldChg chg="modSp mod">
        <pc:chgData name="Kenza Laichi" userId="6bc492d1f8b44f4f" providerId="LiveId" clId="{BEA5682A-83DA-4BAC-9924-B72D0CE7A6B5}" dt="2022-11-01T21:01:46.610" v="450" actId="790"/>
        <pc:sldMkLst>
          <pc:docMk/>
          <pc:sldMk cId="3379270231" sldId="368"/>
        </pc:sldMkLst>
        <pc:spChg chg="mod">
          <ac:chgData name="Kenza Laichi" userId="6bc492d1f8b44f4f" providerId="LiveId" clId="{BEA5682A-83DA-4BAC-9924-B72D0CE7A6B5}" dt="2022-11-01T21:01:46.610" v="450" actId="790"/>
          <ac:spMkLst>
            <pc:docMk/>
            <pc:sldMk cId="3379270231" sldId="368"/>
            <ac:spMk id="5" creationId="{EC8B20F9-735E-1BBA-5195-21C10E664F25}"/>
          </ac:spMkLst>
        </pc:spChg>
      </pc:sldChg>
      <pc:sldChg chg="modSp mod">
        <pc:chgData name="Kenza Laichi" userId="6bc492d1f8b44f4f" providerId="LiveId" clId="{BEA5682A-83DA-4BAC-9924-B72D0CE7A6B5}" dt="2022-11-01T20:40:34.591" v="229"/>
        <pc:sldMkLst>
          <pc:docMk/>
          <pc:sldMk cId="1503250497" sldId="371"/>
        </pc:sldMkLst>
        <pc:spChg chg="mod">
          <ac:chgData name="Kenza Laichi" userId="6bc492d1f8b44f4f" providerId="LiveId" clId="{BEA5682A-83DA-4BAC-9924-B72D0CE7A6B5}" dt="2022-11-01T20:40:34.591" v="229"/>
          <ac:spMkLst>
            <pc:docMk/>
            <pc:sldMk cId="1503250497" sldId="371"/>
            <ac:spMk id="4" creationId="{5AE43822-0A27-4255-90C5-D0470A2E0269}"/>
          </ac:spMkLst>
        </pc:spChg>
      </pc:sldChg>
    </pc:docChg>
  </pc:docChgLst>
  <pc:docChgLst>
    <pc:chgData name="Kenza Laichi" userId="6bc492d1f8b44f4f" providerId="LiveId" clId="{0CE0420A-C349-4D45-8113-605026538603}"/>
    <pc:docChg chg="undo custSel addSld delSld modSld sldOrd">
      <pc:chgData name="Kenza Laichi" userId="6bc492d1f8b44f4f" providerId="LiveId" clId="{0CE0420A-C349-4D45-8113-605026538603}" dt="2023-12-20T20:59:01.423" v="1791" actId="20577"/>
      <pc:docMkLst>
        <pc:docMk/>
      </pc:docMkLst>
      <pc:sldChg chg="modSp mod">
        <pc:chgData name="Kenza Laichi" userId="6bc492d1f8b44f4f" providerId="LiveId" clId="{0CE0420A-C349-4D45-8113-605026538603}" dt="2023-12-17T20:05:29.918" v="72" actId="20577"/>
        <pc:sldMkLst>
          <pc:docMk/>
          <pc:sldMk cId="0" sldId="256"/>
        </pc:sldMkLst>
        <pc:spChg chg="mod">
          <ac:chgData name="Kenza Laichi" userId="6bc492d1f8b44f4f" providerId="LiveId" clId="{0CE0420A-C349-4D45-8113-605026538603}" dt="2023-12-17T20:05:29.918" v="72" actId="20577"/>
          <ac:spMkLst>
            <pc:docMk/>
            <pc:sldMk cId="0" sldId="256"/>
            <ac:spMk id="3" creationId="{4269488A-828F-DBA7-3964-4CD2ED48EFD1}"/>
          </ac:spMkLst>
        </pc:spChg>
      </pc:sldChg>
      <pc:sldChg chg="modSp mod">
        <pc:chgData name="Kenza Laichi" userId="6bc492d1f8b44f4f" providerId="LiveId" clId="{0CE0420A-C349-4D45-8113-605026538603}" dt="2023-12-17T20:09:51.853" v="252" actId="20577"/>
        <pc:sldMkLst>
          <pc:docMk/>
          <pc:sldMk cId="0" sldId="268"/>
        </pc:sldMkLst>
        <pc:spChg chg="mod">
          <ac:chgData name="Kenza Laichi" userId="6bc492d1f8b44f4f" providerId="LiveId" clId="{0CE0420A-C349-4D45-8113-605026538603}" dt="2023-12-17T20:09:51.853" v="252" actId="20577"/>
          <ac:spMkLst>
            <pc:docMk/>
            <pc:sldMk cId="0" sldId="268"/>
            <ac:spMk id="10360" creationId="{00000000-0000-0000-0000-000000000000}"/>
          </ac:spMkLst>
        </pc:spChg>
      </pc:sldChg>
      <pc:sldChg chg="modSp mod">
        <pc:chgData name="Kenza Laichi" userId="6bc492d1f8b44f4f" providerId="LiveId" clId="{0CE0420A-C349-4D45-8113-605026538603}" dt="2023-12-20T20:59:01.423" v="1791" actId="20577"/>
        <pc:sldMkLst>
          <pc:docMk/>
          <pc:sldMk cId="3099327000" sldId="306"/>
        </pc:sldMkLst>
        <pc:spChg chg="mod">
          <ac:chgData name="Kenza Laichi" userId="6bc492d1f8b44f4f" providerId="LiveId" clId="{0CE0420A-C349-4D45-8113-605026538603}" dt="2023-12-20T20:59:01.423" v="1791" actId="20577"/>
          <ac:spMkLst>
            <pc:docMk/>
            <pc:sldMk cId="3099327000" sldId="306"/>
            <ac:spMk id="2" creationId="{E5DDCBB8-FDAE-43BD-AD1A-69C8FF8A2632}"/>
          </ac:spMkLst>
        </pc:spChg>
        <pc:spChg chg="mod">
          <ac:chgData name="Kenza Laichi" userId="6bc492d1f8b44f4f" providerId="LiveId" clId="{0CE0420A-C349-4D45-8113-605026538603}" dt="2023-12-20T20:09:14.872" v="408" actId="20577"/>
          <ac:spMkLst>
            <pc:docMk/>
            <pc:sldMk cId="3099327000" sldId="306"/>
            <ac:spMk id="4" creationId="{07CEC244-82E0-FF28-E868-B8420FE560EA}"/>
          </ac:spMkLst>
        </pc:spChg>
      </pc:sldChg>
      <pc:sldChg chg="modSp mod">
        <pc:chgData name="Kenza Laichi" userId="6bc492d1f8b44f4f" providerId="LiveId" clId="{0CE0420A-C349-4D45-8113-605026538603}" dt="2023-12-20T20:15:36.346" v="768" actId="20577"/>
        <pc:sldMkLst>
          <pc:docMk/>
          <pc:sldMk cId="4214818709" sldId="315"/>
        </pc:sldMkLst>
        <pc:spChg chg="mod">
          <ac:chgData name="Kenza Laichi" userId="6bc492d1f8b44f4f" providerId="LiveId" clId="{0CE0420A-C349-4D45-8113-605026538603}" dt="2023-12-20T20:15:36.346" v="768" actId="20577"/>
          <ac:spMkLst>
            <pc:docMk/>
            <pc:sldMk cId="4214818709" sldId="315"/>
            <ac:spMk id="4" creationId="{5AE43822-0A27-4255-90C5-D0470A2E0269}"/>
          </ac:spMkLst>
        </pc:spChg>
      </pc:sldChg>
      <pc:sldChg chg="modSp mod">
        <pc:chgData name="Kenza Laichi" userId="6bc492d1f8b44f4f" providerId="LiveId" clId="{0CE0420A-C349-4D45-8113-605026538603}" dt="2023-12-20T20:58:00.542" v="1787" actId="313"/>
        <pc:sldMkLst>
          <pc:docMk/>
          <pc:sldMk cId="4276352935" sldId="337"/>
        </pc:sldMkLst>
        <pc:spChg chg="mod">
          <ac:chgData name="Kenza Laichi" userId="6bc492d1f8b44f4f" providerId="LiveId" clId="{0CE0420A-C349-4D45-8113-605026538603}" dt="2023-12-20T20:58:00.542" v="1787" actId="313"/>
          <ac:spMkLst>
            <pc:docMk/>
            <pc:sldMk cId="4276352935" sldId="337"/>
            <ac:spMk id="4" creationId="{5AE43822-0A27-4255-90C5-D0470A2E0269}"/>
          </ac:spMkLst>
        </pc:spChg>
      </pc:sldChg>
      <pc:sldChg chg="modSp del mod">
        <pc:chgData name="Kenza Laichi" userId="6bc492d1f8b44f4f" providerId="LiveId" clId="{0CE0420A-C349-4D45-8113-605026538603}" dt="2023-12-17T20:10:10.617" v="272" actId="2696"/>
        <pc:sldMkLst>
          <pc:docMk/>
          <pc:sldMk cId="2798922248" sldId="378"/>
        </pc:sldMkLst>
        <pc:spChg chg="mod">
          <ac:chgData name="Kenza Laichi" userId="6bc492d1f8b44f4f" providerId="LiveId" clId="{0CE0420A-C349-4D45-8113-605026538603}" dt="2023-12-17T20:10:02.680" v="271" actId="20577"/>
          <ac:spMkLst>
            <pc:docMk/>
            <pc:sldMk cId="2798922248" sldId="378"/>
            <ac:spMk id="3" creationId="{10511B65-441C-488E-B84F-587232AE4E3B}"/>
          </ac:spMkLst>
        </pc:spChg>
      </pc:sldChg>
      <pc:sldChg chg="modSp mod">
        <pc:chgData name="Kenza Laichi" userId="6bc492d1f8b44f4f" providerId="LiveId" clId="{0CE0420A-C349-4D45-8113-605026538603}" dt="2023-12-20T20:38:18.124" v="1391" actId="20577"/>
        <pc:sldMkLst>
          <pc:docMk/>
          <pc:sldMk cId="2867708644" sldId="382"/>
        </pc:sldMkLst>
        <pc:spChg chg="mod">
          <ac:chgData name="Kenza Laichi" userId="6bc492d1f8b44f4f" providerId="LiveId" clId="{0CE0420A-C349-4D45-8113-605026538603}" dt="2023-12-20T20:19:54.691" v="1056" actId="20577"/>
          <ac:spMkLst>
            <pc:docMk/>
            <pc:sldMk cId="2867708644" sldId="382"/>
            <ac:spMk id="3" creationId="{10511B65-441C-488E-B84F-587232AE4E3B}"/>
          </ac:spMkLst>
        </pc:spChg>
        <pc:spChg chg="mod">
          <ac:chgData name="Kenza Laichi" userId="6bc492d1f8b44f4f" providerId="LiveId" clId="{0CE0420A-C349-4D45-8113-605026538603}" dt="2023-12-20T20:38:18.124" v="1391" actId="20577"/>
          <ac:spMkLst>
            <pc:docMk/>
            <pc:sldMk cId="2867708644" sldId="382"/>
            <ac:spMk id="4" creationId="{5AE43822-0A27-4255-90C5-D0470A2E0269}"/>
          </ac:spMkLst>
        </pc:spChg>
      </pc:sldChg>
      <pc:sldChg chg="modSp mod">
        <pc:chgData name="Kenza Laichi" userId="6bc492d1f8b44f4f" providerId="LiveId" clId="{0CE0420A-C349-4D45-8113-605026538603}" dt="2023-12-20T20:17:47.491" v="932" actId="20577"/>
        <pc:sldMkLst>
          <pc:docMk/>
          <pc:sldMk cId="287426649" sldId="383"/>
        </pc:sldMkLst>
        <pc:spChg chg="mod">
          <ac:chgData name="Kenza Laichi" userId="6bc492d1f8b44f4f" providerId="LiveId" clId="{0CE0420A-C349-4D45-8113-605026538603}" dt="2023-12-20T20:17:47.491" v="932" actId="20577"/>
          <ac:spMkLst>
            <pc:docMk/>
            <pc:sldMk cId="287426649" sldId="383"/>
            <ac:spMk id="4" creationId="{5AE43822-0A27-4255-90C5-D0470A2E0269}"/>
          </ac:spMkLst>
        </pc:spChg>
      </pc:sldChg>
      <pc:sldChg chg="modSp del mod">
        <pc:chgData name="Kenza Laichi" userId="6bc492d1f8b44f4f" providerId="LiveId" clId="{0CE0420A-C349-4D45-8113-605026538603}" dt="2023-12-20T20:19:59.657" v="1057" actId="2696"/>
        <pc:sldMkLst>
          <pc:docMk/>
          <pc:sldMk cId="3303971166" sldId="384"/>
        </pc:sldMkLst>
        <pc:spChg chg="mod">
          <ac:chgData name="Kenza Laichi" userId="6bc492d1f8b44f4f" providerId="LiveId" clId="{0CE0420A-C349-4D45-8113-605026538603}" dt="2023-12-17T20:10:42.322" v="293" actId="5793"/>
          <ac:spMkLst>
            <pc:docMk/>
            <pc:sldMk cId="3303971166" sldId="384"/>
            <ac:spMk id="4" creationId="{5AE43822-0A27-4255-90C5-D0470A2E0269}"/>
          </ac:spMkLst>
        </pc:spChg>
      </pc:sldChg>
      <pc:sldChg chg="modSp del mod">
        <pc:chgData name="Kenza Laichi" userId="6bc492d1f8b44f4f" providerId="LiveId" clId="{0CE0420A-C349-4D45-8113-605026538603}" dt="2023-12-20T20:20:02.793" v="1058" actId="2696"/>
        <pc:sldMkLst>
          <pc:docMk/>
          <pc:sldMk cId="2345369582" sldId="385"/>
        </pc:sldMkLst>
        <pc:spChg chg="mod">
          <ac:chgData name="Kenza Laichi" userId="6bc492d1f8b44f4f" providerId="LiveId" clId="{0CE0420A-C349-4D45-8113-605026538603}" dt="2023-12-17T20:10:47.447" v="294" actId="20577"/>
          <ac:spMkLst>
            <pc:docMk/>
            <pc:sldMk cId="2345369582" sldId="385"/>
            <ac:spMk id="4" creationId="{5AE43822-0A27-4255-90C5-D0470A2E0269}"/>
          </ac:spMkLst>
        </pc:spChg>
      </pc:sldChg>
      <pc:sldChg chg="addSp delSp modSp add mod ord">
        <pc:chgData name="Kenza Laichi" userId="6bc492d1f8b44f4f" providerId="LiveId" clId="{0CE0420A-C349-4D45-8113-605026538603}" dt="2023-12-17T20:10:59.836" v="309" actId="20577"/>
        <pc:sldMkLst>
          <pc:docMk/>
          <pc:sldMk cId="2547469756" sldId="386"/>
        </pc:sldMkLst>
        <pc:spChg chg="add del mod">
          <ac:chgData name="Kenza Laichi" userId="6bc492d1f8b44f4f" providerId="LiveId" clId="{0CE0420A-C349-4D45-8113-605026538603}" dt="2023-12-17T20:08:33.995" v="221" actId="767"/>
          <ac:spMkLst>
            <pc:docMk/>
            <pc:sldMk cId="2547469756" sldId="386"/>
            <ac:spMk id="2" creationId="{5BA5CAD7-63B4-5C9C-D0F1-018D1CF7E01F}"/>
          </ac:spMkLst>
        </pc:spChg>
        <pc:spChg chg="add del mod">
          <ac:chgData name="Kenza Laichi" userId="6bc492d1f8b44f4f" providerId="LiveId" clId="{0CE0420A-C349-4D45-8113-605026538603}" dt="2023-12-17T20:09:21.961" v="248"/>
          <ac:spMkLst>
            <pc:docMk/>
            <pc:sldMk cId="2547469756" sldId="386"/>
            <ac:spMk id="3" creationId="{E4594E7D-2193-4B54-9273-63F90E8EBDCC}"/>
          </ac:spMkLst>
        </pc:spChg>
        <pc:spChg chg="add mod">
          <ac:chgData name="Kenza Laichi" userId="6bc492d1f8b44f4f" providerId="LiveId" clId="{0CE0420A-C349-4D45-8113-605026538603}" dt="2023-12-17T20:09:18.290" v="246" actId="20577"/>
          <ac:spMkLst>
            <pc:docMk/>
            <pc:sldMk cId="2547469756" sldId="386"/>
            <ac:spMk id="6" creationId="{E3DB7DA1-C913-AD6A-AABC-9EE88BD1FF1D}"/>
          </ac:spMkLst>
        </pc:spChg>
        <pc:spChg chg="mod">
          <ac:chgData name="Kenza Laichi" userId="6bc492d1f8b44f4f" providerId="LiveId" clId="{0CE0420A-C349-4D45-8113-605026538603}" dt="2023-12-17T20:10:59.836" v="309" actId="20577"/>
          <ac:spMkLst>
            <pc:docMk/>
            <pc:sldMk cId="2547469756" sldId="386"/>
            <ac:spMk id="8692" creationId="{00000000-0000-0000-0000-000000000000}"/>
          </ac:spMkLst>
        </pc:spChg>
        <pc:picChg chg="del">
          <ac:chgData name="Kenza Laichi" userId="6bc492d1f8b44f4f" providerId="LiveId" clId="{0CE0420A-C349-4D45-8113-605026538603}" dt="2023-12-17T20:06:30.455" v="214" actId="478"/>
          <ac:picMkLst>
            <pc:docMk/>
            <pc:sldMk cId="2547469756" sldId="386"/>
            <ac:picMk id="5" creationId="{7634E087-C0C9-409B-8A60-C8F1AF967F2E}"/>
          </ac:picMkLst>
        </pc:picChg>
      </pc:sldChg>
      <pc:sldChg chg="modSp add mod">
        <pc:chgData name="Kenza Laichi" userId="6bc492d1f8b44f4f" providerId="LiveId" clId="{0CE0420A-C349-4D45-8113-605026538603}" dt="2023-12-20T20:58:15.297" v="1790" actId="790"/>
        <pc:sldMkLst>
          <pc:docMk/>
          <pc:sldMk cId="2236505194" sldId="387"/>
        </pc:sldMkLst>
        <pc:spChg chg="mod">
          <ac:chgData name="Kenza Laichi" userId="6bc492d1f8b44f4f" providerId="LiveId" clId="{0CE0420A-C349-4D45-8113-605026538603}" dt="2023-12-20T20:20:10.998" v="1064" actId="20577"/>
          <ac:spMkLst>
            <pc:docMk/>
            <pc:sldMk cId="2236505194" sldId="387"/>
            <ac:spMk id="3" creationId="{10511B65-441C-488E-B84F-587232AE4E3B}"/>
          </ac:spMkLst>
        </pc:spChg>
        <pc:spChg chg="mod">
          <ac:chgData name="Kenza Laichi" userId="6bc492d1f8b44f4f" providerId="LiveId" clId="{0CE0420A-C349-4D45-8113-605026538603}" dt="2023-12-20T20:58:15.297" v="1790" actId="790"/>
          <ac:spMkLst>
            <pc:docMk/>
            <pc:sldMk cId="2236505194" sldId="387"/>
            <ac:spMk id="4" creationId="{5AE43822-0A27-4255-90C5-D0470A2E026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b1723facd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b1723facdc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gb1723facdc_0_50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5" name="Google Shape;475;gb1723facdc_0_50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4929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9" name="Google Shape;8689;gb24d6af707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90" name="Google Shape;8690;gb24d6af707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9" name="Google Shape;8689;gb24d6af707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90" name="Google Shape;8690;gb24d6af707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7576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0" name="Google Shape;10070;gb1a8945be4_0_20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71" name="Google Shape;10071;gb1a8945be4_0_20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228250" y="1542475"/>
            <a:ext cx="4687500" cy="153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176100" y="3164550"/>
            <a:ext cx="2791800" cy="65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4572000" y="2671658"/>
            <a:ext cx="3792900" cy="62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title" idx="2" hasCustomPrompt="1"/>
          </p:nvPr>
        </p:nvSpPr>
        <p:spPr>
          <a:xfrm>
            <a:off x="4572000" y="1329738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4572000" y="3297463"/>
            <a:ext cx="3792900" cy="51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713225" y="654749"/>
            <a:ext cx="5011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1152375" y="2139400"/>
            <a:ext cx="4275900" cy="128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79400" rtl="0">
              <a:spcBef>
                <a:spcPts val="0"/>
              </a:spcBef>
              <a:spcAft>
                <a:spcPts val="0"/>
              </a:spcAft>
              <a:buClr>
                <a:srgbClr val="482400"/>
              </a:buClr>
              <a:buSzPts val="800"/>
              <a:buFont typeface="Nunito Light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Clr>
                <a:srgbClr val="482400"/>
              </a:buClr>
              <a:buSzPts val="1200"/>
              <a:buFont typeface="Nunito Light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Clr>
                <a:srgbClr val="482400"/>
              </a:buClr>
              <a:buSzPts val="1200"/>
              <a:buFont typeface="Nunito Light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title"/>
          </p:nvPr>
        </p:nvSpPr>
        <p:spPr>
          <a:xfrm>
            <a:off x="1152375" y="1566700"/>
            <a:ext cx="4275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5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9"/>
          <p:cNvSpPr txBox="1">
            <a:spLocks noGrp="1"/>
          </p:cNvSpPr>
          <p:nvPr>
            <p:ph type="title"/>
          </p:nvPr>
        </p:nvSpPr>
        <p:spPr>
          <a:xfrm>
            <a:off x="713225" y="2671646"/>
            <a:ext cx="3792900" cy="62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title" idx="2" hasCustomPrompt="1"/>
          </p:nvPr>
        </p:nvSpPr>
        <p:spPr>
          <a:xfrm>
            <a:off x="713225" y="1329725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0"/>
              <a:buNone/>
              <a:defRPr sz="12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3" name="Google Shape;83;p19"/>
          <p:cNvSpPr txBox="1">
            <a:spLocks noGrp="1"/>
          </p:cNvSpPr>
          <p:nvPr>
            <p:ph type="subTitle" idx="1"/>
          </p:nvPr>
        </p:nvSpPr>
        <p:spPr>
          <a:xfrm>
            <a:off x="713225" y="3297450"/>
            <a:ext cx="3792900" cy="51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Merriweather"/>
              <a:buNone/>
              <a:defRPr sz="2800" b="1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Livvic"/>
              <a:buChar char="●"/>
              <a:defRPr sz="1800"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●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●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Livvic"/>
              <a:buChar char="○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Livvic"/>
              <a:buChar char="■"/>
              <a:defRPr>
                <a:solidFill>
                  <a:schemeClr val="lt2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4" r:id="rId3"/>
    <p:sldLayoutId id="2147483655" r:id="rId4"/>
    <p:sldLayoutId id="2147483658" r:id="rId5"/>
    <p:sldLayoutId id="2147483659" r:id="rId6"/>
    <p:sldLayoutId id="214748366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Google Shape;216;p28"/>
          <p:cNvGrpSpPr/>
          <p:nvPr/>
        </p:nvGrpSpPr>
        <p:grpSpPr>
          <a:xfrm>
            <a:off x="3445892" y="3887243"/>
            <a:ext cx="2252199" cy="93989"/>
            <a:chOff x="3445893" y="4053330"/>
            <a:chExt cx="2252199" cy="93989"/>
          </a:xfrm>
        </p:grpSpPr>
        <p:sp>
          <p:nvSpPr>
            <p:cNvPr id="217" name="Google Shape;217;p28"/>
            <p:cNvSpPr/>
            <p:nvPr/>
          </p:nvSpPr>
          <p:spPr>
            <a:xfrm>
              <a:off x="3445893" y="4088755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" name="Google Shape;218;p28"/>
            <p:cNvSpPr/>
            <p:nvPr/>
          </p:nvSpPr>
          <p:spPr>
            <a:xfrm>
              <a:off x="3445893" y="4053330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19" name="Google Shape;219;p28"/>
          <p:cNvGrpSpPr/>
          <p:nvPr/>
        </p:nvGrpSpPr>
        <p:grpSpPr>
          <a:xfrm>
            <a:off x="3445893" y="1209262"/>
            <a:ext cx="2252199" cy="93989"/>
            <a:chOff x="3445893" y="996180"/>
            <a:chExt cx="2252199" cy="93989"/>
          </a:xfrm>
        </p:grpSpPr>
        <p:sp>
          <p:nvSpPr>
            <p:cNvPr id="220" name="Google Shape;220;p28"/>
            <p:cNvSpPr/>
            <p:nvPr/>
          </p:nvSpPr>
          <p:spPr>
            <a:xfrm rot="10800000" flipH="1">
              <a:off x="3445893" y="996180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" name="Google Shape;221;p28"/>
            <p:cNvSpPr/>
            <p:nvPr/>
          </p:nvSpPr>
          <p:spPr>
            <a:xfrm rot="10800000" flipH="1">
              <a:off x="3445893" y="1031605"/>
              <a:ext cx="2252199" cy="58564"/>
            </a:xfrm>
            <a:custGeom>
              <a:avLst/>
              <a:gdLst/>
              <a:ahLst/>
              <a:cxnLst/>
              <a:rect l="l" t="t" r="r" b="b"/>
              <a:pathLst>
                <a:path w="10344" h="617" extrusionOk="0">
                  <a:moveTo>
                    <a:pt x="371" y="0"/>
                  </a:moveTo>
                  <a:cubicBezTo>
                    <a:pt x="274" y="0"/>
                    <a:pt x="176" y="4"/>
                    <a:pt x="77" y="13"/>
                  </a:cubicBezTo>
                  <a:cubicBezTo>
                    <a:pt x="1" y="13"/>
                    <a:pt x="3" y="132"/>
                    <a:pt x="78" y="132"/>
                  </a:cubicBezTo>
                  <a:cubicBezTo>
                    <a:pt x="79" y="132"/>
                    <a:pt x="80" y="132"/>
                    <a:pt x="81" y="132"/>
                  </a:cubicBezTo>
                  <a:cubicBezTo>
                    <a:pt x="246" y="140"/>
                    <a:pt x="410" y="177"/>
                    <a:pt x="574" y="189"/>
                  </a:cubicBezTo>
                  <a:cubicBezTo>
                    <a:pt x="738" y="206"/>
                    <a:pt x="902" y="226"/>
                    <a:pt x="1062" y="247"/>
                  </a:cubicBezTo>
                  <a:cubicBezTo>
                    <a:pt x="1226" y="263"/>
                    <a:pt x="1395" y="271"/>
                    <a:pt x="1555" y="292"/>
                  </a:cubicBezTo>
                  <a:cubicBezTo>
                    <a:pt x="1719" y="317"/>
                    <a:pt x="1883" y="325"/>
                    <a:pt x="2047" y="349"/>
                  </a:cubicBezTo>
                  <a:cubicBezTo>
                    <a:pt x="2211" y="378"/>
                    <a:pt x="2375" y="431"/>
                    <a:pt x="2543" y="448"/>
                  </a:cubicBezTo>
                  <a:cubicBezTo>
                    <a:pt x="2712" y="464"/>
                    <a:pt x="2880" y="485"/>
                    <a:pt x="3052" y="497"/>
                  </a:cubicBezTo>
                  <a:cubicBezTo>
                    <a:pt x="3093" y="500"/>
                    <a:pt x="3134" y="501"/>
                    <a:pt x="3175" y="501"/>
                  </a:cubicBezTo>
                  <a:cubicBezTo>
                    <a:pt x="3273" y="501"/>
                    <a:pt x="3371" y="495"/>
                    <a:pt x="3470" y="495"/>
                  </a:cubicBezTo>
                  <a:cubicBezTo>
                    <a:pt x="3501" y="495"/>
                    <a:pt x="3531" y="496"/>
                    <a:pt x="3561" y="497"/>
                  </a:cubicBezTo>
                  <a:cubicBezTo>
                    <a:pt x="3729" y="501"/>
                    <a:pt x="3898" y="518"/>
                    <a:pt x="4066" y="526"/>
                  </a:cubicBezTo>
                  <a:cubicBezTo>
                    <a:pt x="4152" y="530"/>
                    <a:pt x="4235" y="530"/>
                    <a:pt x="4318" y="530"/>
                  </a:cubicBezTo>
                  <a:cubicBezTo>
                    <a:pt x="4400" y="530"/>
                    <a:pt x="4482" y="530"/>
                    <a:pt x="4566" y="534"/>
                  </a:cubicBezTo>
                  <a:cubicBezTo>
                    <a:pt x="4730" y="538"/>
                    <a:pt x="4895" y="591"/>
                    <a:pt x="5063" y="596"/>
                  </a:cubicBezTo>
                  <a:cubicBezTo>
                    <a:pt x="5078" y="596"/>
                    <a:pt x="5093" y="596"/>
                    <a:pt x="5108" y="596"/>
                  </a:cubicBezTo>
                  <a:cubicBezTo>
                    <a:pt x="5243" y="596"/>
                    <a:pt x="5380" y="583"/>
                    <a:pt x="5514" y="583"/>
                  </a:cubicBezTo>
                  <a:cubicBezTo>
                    <a:pt x="5529" y="583"/>
                    <a:pt x="5544" y="583"/>
                    <a:pt x="5559" y="583"/>
                  </a:cubicBezTo>
                  <a:cubicBezTo>
                    <a:pt x="5615" y="585"/>
                    <a:pt x="5671" y="585"/>
                    <a:pt x="5727" y="585"/>
                  </a:cubicBezTo>
                  <a:cubicBezTo>
                    <a:pt x="5837" y="585"/>
                    <a:pt x="5948" y="583"/>
                    <a:pt x="6060" y="583"/>
                  </a:cubicBezTo>
                  <a:cubicBezTo>
                    <a:pt x="6224" y="583"/>
                    <a:pt x="6392" y="616"/>
                    <a:pt x="6556" y="616"/>
                  </a:cubicBezTo>
                  <a:cubicBezTo>
                    <a:pt x="6721" y="616"/>
                    <a:pt x="6889" y="600"/>
                    <a:pt x="7053" y="600"/>
                  </a:cubicBezTo>
                  <a:cubicBezTo>
                    <a:pt x="7221" y="596"/>
                    <a:pt x="7385" y="563"/>
                    <a:pt x="7554" y="559"/>
                  </a:cubicBezTo>
                  <a:cubicBezTo>
                    <a:pt x="7570" y="558"/>
                    <a:pt x="7587" y="557"/>
                    <a:pt x="7603" y="557"/>
                  </a:cubicBezTo>
                  <a:cubicBezTo>
                    <a:pt x="7735" y="557"/>
                    <a:pt x="7869" y="580"/>
                    <a:pt x="8000" y="580"/>
                  </a:cubicBezTo>
                  <a:cubicBezTo>
                    <a:pt x="8017" y="580"/>
                    <a:pt x="8033" y="580"/>
                    <a:pt x="8050" y="579"/>
                  </a:cubicBezTo>
                  <a:cubicBezTo>
                    <a:pt x="8243" y="571"/>
                    <a:pt x="8428" y="522"/>
                    <a:pt x="8616" y="509"/>
                  </a:cubicBezTo>
                  <a:cubicBezTo>
                    <a:pt x="8805" y="497"/>
                    <a:pt x="8994" y="477"/>
                    <a:pt x="9178" y="460"/>
                  </a:cubicBezTo>
                  <a:cubicBezTo>
                    <a:pt x="9367" y="440"/>
                    <a:pt x="9560" y="448"/>
                    <a:pt x="9749" y="427"/>
                  </a:cubicBezTo>
                  <a:cubicBezTo>
                    <a:pt x="9938" y="403"/>
                    <a:pt x="10122" y="370"/>
                    <a:pt x="10311" y="341"/>
                  </a:cubicBezTo>
                  <a:cubicBezTo>
                    <a:pt x="10340" y="337"/>
                    <a:pt x="10344" y="267"/>
                    <a:pt x="10311" y="267"/>
                  </a:cubicBezTo>
                  <a:cubicBezTo>
                    <a:pt x="10143" y="271"/>
                    <a:pt x="9974" y="280"/>
                    <a:pt x="9810" y="284"/>
                  </a:cubicBezTo>
                  <a:cubicBezTo>
                    <a:pt x="9642" y="288"/>
                    <a:pt x="9474" y="308"/>
                    <a:pt x="9310" y="312"/>
                  </a:cubicBezTo>
                  <a:cubicBezTo>
                    <a:pt x="9141" y="317"/>
                    <a:pt x="8977" y="325"/>
                    <a:pt x="8809" y="329"/>
                  </a:cubicBezTo>
                  <a:cubicBezTo>
                    <a:pt x="8641" y="333"/>
                    <a:pt x="8477" y="345"/>
                    <a:pt x="8309" y="349"/>
                  </a:cubicBezTo>
                  <a:cubicBezTo>
                    <a:pt x="8296" y="350"/>
                    <a:pt x="8283" y="350"/>
                    <a:pt x="8270" y="350"/>
                  </a:cubicBezTo>
                  <a:cubicBezTo>
                    <a:pt x="8115" y="350"/>
                    <a:pt x="7963" y="329"/>
                    <a:pt x="7808" y="329"/>
                  </a:cubicBezTo>
                  <a:cubicBezTo>
                    <a:pt x="7640" y="333"/>
                    <a:pt x="7476" y="382"/>
                    <a:pt x="7307" y="386"/>
                  </a:cubicBezTo>
                  <a:cubicBezTo>
                    <a:pt x="7300" y="387"/>
                    <a:pt x="7293" y="387"/>
                    <a:pt x="7285" y="387"/>
                  </a:cubicBezTo>
                  <a:cubicBezTo>
                    <a:pt x="7132" y="387"/>
                    <a:pt x="6982" y="349"/>
                    <a:pt x="6829" y="349"/>
                  </a:cubicBezTo>
                  <a:cubicBezTo>
                    <a:pt x="6821" y="349"/>
                    <a:pt x="6814" y="349"/>
                    <a:pt x="6807" y="349"/>
                  </a:cubicBezTo>
                  <a:lnTo>
                    <a:pt x="6306" y="349"/>
                  </a:lnTo>
                  <a:cubicBezTo>
                    <a:pt x="6160" y="349"/>
                    <a:pt x="6011" y="362"/>
                    <a:pt x="5862" y="362"/>
                  </a:cubicBezTo>
                  <a:cubicBezTo>
                    <a:pt x="5843" y="362"/>
                    <a:pt x="5824" y="362"/>
                    <a:pt x="5806" y="362"/>
                  </a:cubicBezTo>
                  <a:cubicBezTo>
                    <a:pt x="5751" y="360"/>
                    <a:pt x="5696" y="360"/>
                    <a:pt x="5640" y="360"/>
                  </a:cubicBezTo>
                  <a:cubicBezTo>
                    <a:pt x="5529" y="360"/>
                    <a:pt x="5417" y="362"/>
                    <a:pt x="5305" y="362"/>
                  </a:cubicBezTo>
                  <a:cubicBezTo>
                    <a:pt x="5193" y="362"/>
                    <a:pt x="5082" y="365"/>
                    <a:pt x="4972" y="365"/>
                  </a:cubicBezTo>
                  <a:cubicBezTo>
                    <a:pt x="4916" y="365"/>
                    <a:pt x="4860" y="364"/>
                    <a:pt x="4804" y="362"/>
                  </a:cubicBezTo>
                  <a:cubicBezTo>
                    <a:pt x="4636" y="354"/>
                    <a:pt x="4472" y="329"/>
                    <a:pt x="4304" y="321"/>
                  </a:cubicBezTo>
                  <a:cubicBezTo>
                    <a:pt x="4220" y="317"/>
                    <a:pt x="4137" y="317"/>
                    <a:pt x="4053" y="317"/>
                  </a:cubicBezTo>
                  <a:cubicBezTo>
                    <a:pt x="3970" y="317"/>
                    <a:pt x="3887" y="317"/>
                    <a:pt x="3803" y="312"/>
                  </a:cubicBezTo>
                  <a:cubicBezTo>
                    <a:pt x="3635" y="308"/>
                    <a:pt x="3471" y="255"/>
                    <a:pt x="3307" y="247"/>
                  </a:cubicBezTo>
                  <a:cubicBezTo>
                    <a:pt x="3138" y="239"/>
                    <a:pt x="2974" y="230"/>
                    <a:pt x="2806" y="218"/>
                  </a:cubicBezTo>
                  <a:cubicBezTo>
                    <a:pt x="2638" y="210"/>
                    <a:pt x="2474" y="198"/>
                    <a:pt x="2305" y="185"/>
                  </a:cubicBezTo>
                  <a:cubicBezTo>
                    <a:pt x="2117" y="173"/>
                    <a:pt x="1924" y="173"/>
                    <a:pt x="1731" y="152"/>
                  </a:cubicBezTo>
                  <a:cubicBezTo>
                    <a:pt x="1542" y="136"/>
                    <a:pt x="1354" y="111"/>
                    <a:pt x="1165" y="79"/>
                  </a:cubicBezTo>
                  <a:cubicBezTo>
                    <a:pt x="984" y="50"/>
                    <a:pt x="804" y="21"/>
                    <a:pt x="623" y="9"/>
                  </a:cubicBezTo>
                  <a:cubicBezTo>
                    <a:pt x="539" y="3"/>
                    <a:pt x="456" y="0"/>
                    <a:pt x="371" y="0"/>
                  </a:cubicBezTo>
                  <a:close/>
                </a:path>
              </a:pathLst>
            </a:custGeom>
            <a:solidFill>
              <a:srgbClr val="007D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22" name="Google Shape;222;p28"/>
          <p:cNvGrpSpPr/>
          <p:nvPr/>
        </p:nvGrpSpPr>
        <p:grpSpPr>
          <a:xfrm>
            <a:off x="6696368" y="1690669"/>
            <a:ext cx="2521258" cy="1720126"/>
            <a:chOff x="3275400" y="1702825"/>
            <a:chExt cx="1966625" cy="1562025"/>
          </a:xfrm>
        </p:grpSpPr>
        <p:sp>
          <p:nvSpPr>
            <p:cNvPr id="223" name="Google Shape;223;p28"/>
            <p:cNvSpPr/>
            <p:nvPr/>
          </p:nvSpPr>
          <p:spPr>
            <a:xfrm>
              <a:off x="3420000" y="1702825"/>
              <a:ext cx="1599675" cy="1562025"/>
            </a:xfrm>
            <a:custGeom>
              <a:avLst/>
              <a:gdLst/>
              <a:ahLst/>
              <a:cxnLst/>
              <a:rect l="l" t="t" r="r" b="b"/>
              <a:pathLst>
                <a:path w="63987" h="62481" extrusionOk="0">
                  <a:moveTo>
                    <a:pt x="24024" y="12626"/>
                  </a:moveTo>
                  <a:cubicBezTo>
                    <a:pt x="23911" y="12764"/>
                    <a:pt x="23798" y="12922"/>
                    <a:pt x="23684" y="13069"/>
                  </a:cubicBezTo>
                  <a:cubicBezTo>
                    <a:pt x="23684" y="13057"/>
                    <a:pt x="23696" y="13022"/>
                    <a:pt x="23708" y="12986"/>
                  </a:cubicBezTo>
                  <a:cubicBezTo>
                    <a:pt x="23810" y="12862"/>
                    <a:pt x="23922" y="12749"/>
                    <a:pt x="24024" y="12626"/>
                  </a:cubicBezTo>
                  <a:close/>
                  <a:moveTo>
                    <a:pt x="22077" y="21892"/>
                  </a:moveTo>
                  <a:lnTo>
                    <a:pt x="22077" y="21892"/>
                  </a:lnTo>
                  <a:cubicBezTo>
                    <a:pt x="21791" y="22416"/>
                    <a:pt x="21529" y="22952"/>
                    <a:pt x="21315" y="23487"/>
                  </a:cubicBezTo>
                  <a:cubicBezTo>
                    <a:pt x="21375" y="23094"/>
                    <a:pt x="21446" y="22713"/>
                    <a:pt x="21529" y="22309"/>
                  </a:cubicBezTo>
                  <a:cubicBezTo>
                    <a:pt x="21560" y="22357"/>
                    <a:pt x="21612" y="22388"/>
                    <a:pt x="21669" y="22388"/>
                  </a:cubicBezTo>
                  <a:cubicBezTo>
                    <a:pt x="21723" y="22388"/>
                    <a:pt x="21781" y="22360"/>
                    <a:pt x="21827" y="22297"/>
                  </a:cubicBezTo>
                  <a:cubicBezTo>
                    <a:pt x="21910" y="22166"/>
                    <a:pt x="21982" y="22023"/>
                    <a:pt x="22077" y="21892"/>
                  </a:cubicBezTo>
                  <a:close/>
                  <a:moveTo>
                    <a:pt x="20279" y="12522"/>
                  </a:moveTo>
                  <a:cubicBezTo>
                    <a:pt x="20708" y="13974"/>
                    <a:pt x="21148" y="15522"/>
                    <a:pt x="21779" y="16927"/>
                  </a:cubicBezTo>
                  <a:cubicBezTo>
                    <a:pt x="21267" y="19153"/>
                    <a:pt x="20851" y="21404"/>
                    <a:pt x="20529" y="23666"/>
                  </a:cubicBezTo>
                  <a:cubicBezTo>
                    <a:pt x="19946" y="21773"/>
                    <a:pt x="19231" y="19939"/>
                    <a:pt x="18731" y="18022"/>
                  </a:cubicBezTo>
                  <a:cubicBezTo>
                    <a:pt x="18731" y="18010"/>
                    <a:pt x="18731" y="18010"/>
                    <a:pt x="18708" y="18010"/>
                  </a:cubicBezTo>
                  <a:cubicBezTo>
                    <a:pt x="19089" y="16153"/>
                    <a:pt x="19624" y="14308"/>
                    <a:pt x="20279" y="12522"/>
                  </a:cubicBezTo>
                  <a:close/>
                  <a:moveTo>
                    <a:pt x="18588" y="18689"/>
                  </a:moveTo>
                  <a:cubicBezTo>
                    <a:pt x="19029" y="20558"/>
                    <a:pt x="19517" y="22440"/>
                    <a:pt x="20363" y="24154"/>
                  </a:cubicBezTo>
                  <a:cubicBezTo>
                    <a:pt x="20374" y="24202"/>
                    <a:pt x="20410" y="24214"/>
                    <a:pt x="20434" y="24225"/>
                  </a:cubicBezTo>
                  <a:cubicBezTo>
                    <a:pt x="20410" y="24452"/>
                    <a:pt x="20374" y="24690"/>
                    <a:pt x="20351" y="24916"/>
                  </a:cubicBezTo>
                  <a:cubicBezTo>
                    <a:pt x="19767" y="23475"/>
                    <a:pt x="19053" y="22070"/>
                    <a:pt x="18410" y="20677"/>
                  </a:cubicBezTo>
                  <a:cubicBezTo>
                    <a:pt x="18386" y="20618"/>
                    <a:pt x="18338" y="20582"/>
                    <a:pt x="18291" y="20582"/>
                  </a:cubicBezTo>
                  <a:cubicBezTo>
                    <a:pt x="18386" y="19939"/>
                    <a:pt x="18469" y="19320"/>
                    <a:pt x="18588" y="18689"/>
                  </a:cubicBezTo>
                  <a:close/>
                  <a:moveTo>
                    <a:pt x="19898" y="26357"/>
                  </a:moveTo>
                  <a:lnTo>
                    <a:pt x="19898" y="26357"/>
                  </a:lnTo>
                  <a:cubicBezTo>
                    <a:pt x="19958" y="26511"/>
                    <a:pt x="20041" y="26654"/>
                    <a:pt x="20124" y="26785"/>
                  </a:cubicBezTo>
                  <a:cubicBezTo>
                    <a:pt x="20112" y="26928"/>
                    <a:pt x="20101" y="27047"/>
                    <a:pt x="20077" y="27142"/>
                  </a:cubicBezTo>
                  <a:cubicBezTo>
                    <a:pt x="20017" y="26881"/>
                    <a:pt x="19958" y="26631"/>
                    <a:pt x="19898" y="26357"/>
                  </a:cubicBezTo>
                  <a:close/>
                  <a:moveTo>
                    <a:pt x="18231" y="21094"/>
                  </a:moveTo>
                  <a:cubicBezTo>
                    <a:pt x="18886" y="22606"/>
                    <a:pt x="19505" y="24166"/>
                    <a:pt x="20279" y="25630"/>
                  </a:cubicBezTo>
                  <a:cubicBezTo>
                    <a:pt x="20255" y="25773"/>
                    <a:pt x="20232" y="25928"/>
                    <a:pt x="20220" y="26071"/>
                  </a:cubicBezTo>
                  <a:cubicBezTo>
                    <a:pt x="20053" y="25714"/>
                    <a:pt x="19874" y="25357"/>
                    <a:pt x="19720" y="24999"/>
                  </a:cubicBezTo>
                  <a:cubicBezTo>
                    <a:pt x="19398" y="24261"/>
                    <a:pt x="19065" y="23499"/>
                    <a:pt x="18743" y="22761"/>
                  </a:cubicBezTo>
                  <a:cubicBezTo>
                    <a:pt x="18719" y="22708"/>
                    <a:pt x="18671" y="22686"/>
                    <a:pt x="18622" y="22686"/>
                  </a:cubicBezTo>
                  <a:cubicBezTo>
                    <a:pt x="18525" y="22686"/>
                    <a:pt x="18422" y="22770"/>
                    <a:pt x="18469" y="22880"/>
                  </a:cubicBezTo>
                  <a:cubicBezTo>
                    <a:pt x="18791" y="23630"/>
                    <a:pt x="19100" y="24380"/>
                    <a:pt x="19410" y="25142"/>
                  </a:cubicBezTo>
                  <a:cubicBezTo>
                    <a:pt x="19577" y="25916"/>
                    <a:pt x="19755" y="26690"/>
                    <a:pt x="19922" y="27464"/>
                  </a:cubicBezTo>
                  <a:cubicBezTo>
                    <a:pt x="19931" y="27518"/>
                    <a:pt x="19973" y="27544"/>
                    <a:pt x="20019" y="27544"/>
                  </a:cubicBezTo>
                  <a:cubicBezTo>
                    <a:pt x="20034" y="27544"/>
                    <a:pt x="20050" y="27541"/>
                    <a:pt x="20065" y="27535"/>
                  </a:cubicBezTo>
                  <a:lnTo>
                    <a:pt x="20065" y="27535"/>
                  </a:lnTo>
                  <a:cubicBezTo>
                    <a:pt x="19958" y="28547"/>
                    <a:pt x="19874" y="29559"/>
                    <a:pt x="19803" y="30571"/>
                  </a:cubicBezTo>
                  <a:cubicBezTo>
                    <a:pt x="19410" y="29559"/>
                    <a:pt x="18946" y="28595"/>
                    <a:pt x="18505" y="27595"/>
                  </a:cubicBezTo>
                  <a:cubicBezTo>
                    <a:pt x="18481" y="27535"/>
                    <a:pt x="18427" y="27510"/>
                    <a:pt x="18370" y="27510"/>
                  </a:cubicBezTo>
                  <a:cubicBezTo>
                    <a:pt x="18255" y="27510"/>
                    <a:pt x="18124" y="27607"/>
                    <a:pt x="18172" y="27726"/>
                  </a:cubicBezTo>
                  <a:cubicBezTo>
                    <a:pt x="18648" y="28857"/>
                    <a:pt x="19089" y="30000"/>
                    <a:pt x="19648" y="31095"/>
                  </a:cubicBezTo>
                  <a:cubicBezTo>
                    <a:pt x="19684" y="31131"/>
                    <a:pt x="19708" y="31167"/>
                    <a:pt x="19755" y="31167"/>
                  </a:cubicBezTo>
                  <a:cubicBezTo>
                    <a:pt x="19720" y="31512"/>
                    <a:pt x="19708" y="31845"/>
                    <a:pt x="19696" y="32203"/>
                  </a:cubicBezTo>
                  <a:cubicBezTo>
                    <a:pt x="19291" y="31155"/>
                    <a:pt x="18803" y="30107"/>
                    <a:pt x="18350" y="29071"/>
                  </a:cubicBezTo>
                  <a:cubicBezTo>
                    <a:pt x="18333" y="29027"/>
                    <a:pt x="18295" y="29003"/>
                    <a:pt x="18253" y="29003"/>
                  </a:cubicBezTo>
                  <a:cubicBezTo>
                    <a:pt x="18238" y="29003"/>
                    <a:pt x="18223" y="29006"/>
                    <a:pt x="18207" y="29012"/>
                  </a:cubicBezTo>
                  <a:cubicBezTo>
                    <a:pt x="17910" y="26357"/>
                    <a:pt x="17934" y="23714"/>
                    <a:pt x="18231" y="21094"/>
                  </a:cubicBezTo>
                  <a:close/>
                  <a:moveTo>
                    <a:pt x="18565" y="31572"/>
                  </a:moveTo>
                  <a:lnTo>
                    <a:pt x="18565" y="31572"/>
                  </a:lnTo>
                  <a:cubicBezTo>
                    <a:pt x="18684" y="31881"/>
                    <a:pt x="18803" y="32179"/>
                    <a:pt x="18922" y="32488"/>
                  </a:cubicBezTo>
                  <a:cubicBezTo>
                    <a:pt x="18862" y="32369"/>
                    <a:pt x="18815" y="32250"/>
                    <a:pt x="18755" y="32131"/>
                  </a:cubicBezTo>
                  <a:cubicBezTo>
                    <a:pt x="18743" y="32072"/>
                    <a:pt x="18696" y="32048"/>
                    <a:pt x="18648" y="32024"/>
                  </a:cubicBezTo>
                  <a:cubicBezTo>
                    <a:pt x="18624" y="31881"/>
                    <a:pt x="18588" y="31714"/>
                    <a:pt x="18565" y="31572"/>
                  </a:cubicBezTo>
                  <a:close/>
                  <a:moveTo>
                    <a:pt x="18279" y="29571"/>
                  </a:moveTo>
                  <a:lnTo>
                    <a:pt x="18279" y="29571"/>
                  </a:lnTo>
                  <a:cubicBezTo>
                    <a:pt x="18731" y="30679"/>
                    <a:pt x="19148" y="31786"/>
                    <a:pt x="19684" y="32857"/>
                  </a:cubicBezTo>
                  <a:cubicBezTo>
                    <a:pt x="19648" y="32917"/>
                    <a:pt x="19648" y="32977"/>
                    <a:pt x="19648" y="33060"/>
                  </a:cubicBezTo>
                  <a:cubicBezTo>
                    <a:pt x="19303" y="32286"/>
                    <a:pt x="18910" y="31512"/>
                    <a:pt x="18565" y="30750"/>
                  </a:cubicBezTo>
                  <a:cubicBezTo>
                    <a:pt x="18529" y="30691"/>
                    <a:pt x="18469" y="30679"/>
                    <a:pt x="18434" y="30679"/>
                  </a:cubicBezTo>
                  <a:cubicBezTo>
                    <a:pt x="18374" y="30298"/>
                    <a:pt x="18327" y="29929"/>
                    <a:pt x="18279" y="29571"/>
                  </a:cubicBezTo>
                  <a:close/>
                  <a:moveTo>
                    <a:pt x="27863" y="973"/>
                  </a:moveTo>
                  <a:lnTo>
                    <a:pt x="27863" y="973"/>
                  </a:lnTo>
                  <a:cubicBezTo>
                    <a:pt x="28995" y="4425"/>
                    <a:pt x="29292" y="7676"/>
                    <a:pt x="27792" y="11117"/>
                  </a:cubicBezTo>
                  <a:cubicBezTo>
                    <a:pt x="27756" y="11117"/>
                    <a:pt x="27744" y="11129"/>
                    <a:pt x="27732" y="11152"/>
                  </a:cubicBezTo>
                  <a:cubicBezTo>
                    <a:pt x="27387" y="11581"/>
                    <a:pt x="27078" y="11986"/>
                    <a:pt x="26744" y="12426"/>
                  </a:cubicBezTo>
                  <a:cubicBezTo>
                    <a:pt x="26638" y="12574"/>
                    <a:pt x="26786" y="12770"/>
                    <a:pt x="26946" y="12770"/>
                  </a:cubicBezTo>
                  <a:cubicBezTo>
                    <a:pt x="26966" y="12770"/>
                    <a:pt x="26986" y="12766"/>
                    <a:pt x="27006" y="12760"/>
                  </a:cubicBezTo>
                  <a:lnTo>
                    <a:pt x="27006" y="12760"/>
                  </a:lnTo>
                  <a:cubicBezTo>
                    <a:pt x="27256" y="13319"/>
                    <a:pt x="27090" y="13843"/>
                    <a:pt x="26506" y="14308"/>
                  </a:cubicBezTo>
                  <a:cubicBezTo>
                    <a:pt x="26408" y="14486"/>
                    <a:pt x="26577" y="14698"/>
                    <a:pt x="26748" y="14698"/>
                  </a:cubicBezTo>
                  <a:cubicBezTo>
                    <a:pt x="26806" y="14698"/>
                    <a:pt x="26863" y="14674"/>
                    <a:pt x="26911" y="14617"/>
                  </a:cubicBezTo>
                  <a:lnTo>
                    <a:pt x="26911" y="14617"/>
                  </a:lnTo>
                  <a:cubicBezTo>
                    <a:pt x="25292" y="16605"/>
                    <a:pt x="24482" y="19975"/>
                    <a:pt x="23792" y="22523"/>
                  </a:cubicBezTo>
                  <a:cubicBezTo>
                    <a:pt x="22994" y="25333"/>
                    <a:pt x="22279" y="28297"/>
                    <a:pt x="22148" y="31226"/>
                  </a:cubicBezTo>
                  <a:cubicBezTo>
                    <a:pt x="21887" y="31488"/>
                    <a:pt x="21732" y="31953"/>
                    <a:pt x="21660" y="32488"/>
                  </a:cubicBezTo>
                  <a:cubicBezTo>
                    <a:pt x="21077" y="33715"/>
                    <a:pt x="20422" y="34989"/>
                    <a:pt x="20041" y="36286"/>
                  </a:cubicBezTo>
                  <a:cubicBezTo>
                    <a:pt x="20053" y="35894"/>
                    <a:pt x="20077" y="35513"/>
                    <a:pt x="20101" y="35120"/>
                  </a:cubicBezTo>
                  <a:cubicBezTo>
                    <a:pt x="20874" y="33691"/>
                    <a:pt x="21482" y="32131"/>
                    <a:pt x="22148" y="30655"/>
                  </a:cubicBezTo>
                  <a:cubicBezTo>
                    <a:pt x="22213" y="30526"/>
                    <a:pt x="22103" y="30408"/>
                    <a:pt x="21995" y="30408"/>
                  </a:cubicBezTo>
                  <a:cubicBezTo>
                    <a:pt x="21944" y="30408"/>
                    <a:pt x="21893" y="30435"/>
                    <a:pt x="21863" y="30500"/>
                  </a:cubicBezTo>
                  <a:cubicBezTo>
                    <a:pt x="21315" y="31607"/>
                    <a:pt x="20708" y="32715"/>
                    <a:pt x="20172" y="33846"/>
                  </a:cubicBezTo>
                  <a:cubicBezTo>
                    <a:pt x="20398" y="30405"/>
                    <a:pt x="20755" y="27000"/>
                    <a:pt x="21291" y="23606"/>
                  </a:cubicBezTo>
                  <a:cubicBezTo>
                    <a:pt x="21298" y="23686"/>
                    <a:pt x="21385" y="23739"/>
                    <a:pt x="21470" y="23739"/>
                  </a:cubicBezTo>
                  <a:cubicBezTo>
                    <a:pt x="21525" y="23739"/>
                    <a:pt x="21580" y="23717"/>
                    <a:pt x="21613" y="23666"/>
                  </a:cubicBezTo>
                  <a:cubicBezTo>
                    <a:pt x="21698" y="23520"/>
                    <a:pt x="21784" y="23381"/>
                    <a:pt x="21865" y="23243"/>
                  </a:cubicBezTo>
                  <a:lnTo>
                    <a:pt x="21865" y="23243"/>
                  </a:lnTo>
                  <a:cubicBezTo>
                    <a:pt x="21670" y="23580"/>
                    <a:pt x="21478" y="23912"/>
                    <a:pt x="21303" y="24261"/>
                  </a:cubicBezTo>
                  <a:cubicBezTo>
                    <a:pt x="21267" y="24333"/>
                    <a:pt x="21333" y="24425"/>
                    <a:pt x="21403" y="24425"/>
                  </a:cubicBezTo>
                  <a:cubicBezTo>
                    <a:pt x="21426" y="24425"/>
                    <a:pt x="21449" y="24416"/>
                    <a:pt x="21470" y="24392"/>
                  </a:cubicBezTo>
                  <a:cubicBezTo>
                    <a:pt x="21982" y="23785"/>
                    <a:pt x="22327" y="23035"/>
                    <a:pt x="22660" y="22309"/>
                  </a:cubicBezTo>
                  <a:cubicBezTo>
                    <a:pt x="22691" y="22205"/>
                    <a:pt x="22624" y="22111"/>
                    <a:pt x="22543" y="22111"/>
                  </a:cubicBezTo>
                  <a:cubicBezTo>
                    <a:pt x="22531" y="22111"/>
                    <a:pt x="22518" y="22113"/>
                    <a:pt x="22506" y="22118"/>
                  </a:cubicBezTo>
                  <a:cubicBezTo>
                    <a:pt x="22982" y="21249"/>
                    <a:pt x="23446" y="20392"/>
                    <a:pt x="23970" y="19558"/>
                  </a:cubicBezTo>
                  <a:cubicBezTo>
                    <a:pt x="24061" y="19402"/>
                    <a:pt x="23923" y="19262"/>
                    <a:pt x="23787" y="19262"/>
                  </a:cubicBezTo>
                  <a:cubicBezTo>
                    <a:pt x="23726" y="19262"/>
                    <a:pt x="23665" y="19290"/>
                    <a:pt x="23625" y="19356"/>
                  </a:cubicBezTo>
                  <a:cubicBezTo>
                    <a:pt x="23411" y="19677"/>
                    <a:pt x="23220" y="19999"/>
                    <a:pt x="23018" y="20332"/>
                  </a:cubicBezTo>
                  <a:cubicBezTo>
                    <a:pt x="23637" y="19272"/>
                    <a:pt x="24232" y="18201"/>
                    <a:pt x="24863" y="17129"/>
                  </a:cubicBezTo>
                  <a:cubicBezTo>
                    <a:pt x="24945" y="16982"/>
                    <a:pt x="24812" y="16840"/>
                    <a:pt x="24683" y="16840"/>
                  </a:cubicBezTo>
                  <a:cubicBezTo>
                    <a:pt x="24624" y="16840"/>
                    <a:pt x="24567" y="16869"/>
                    <a:pt x="24530" y="16939"/>
                  </a:cubicBezTo>
                  <a:cubicBezTo>
                    <a:pt x="23530" y="18630"/>
                    <a:pt x="22506" y="20296"/>
                    <a:pt x="21565" y="22023"/>
                  </a:cubicBezTo>
                  <a:cubicBezTo>
                    <a:pt x="21648" y="21618"/>
                    <a:pt x="21720" y="21201"/>
                    <a:pt x="21791" y="20808"/>
                  </a:cubicBezTo>
                  <a:cubicBezTo>
                    <a:pt x="23041" y="18868"/>
                    <a:pt x="24280" y="16939"/>
                    <a:pt x="25530" y="14998"/>
                  </a:cubicBezTo>
                  <a:cubicBezTo>
                    <a:pt x="25630" y="14831"/>
                    <a:pt x="25478" y="14681"/>
                    <a:pt x="25329" y="14681"/>
                  </a:cubicBezTo>
                  <a:cubicBezTo>
                    <a:pt x="25266" y="14681"/>
                    <a:pt x="25203" y="14708"/>
                    <a:pt x="25161" y="14772"/>
                  </a:cubicBezTo>
                  <a:cubicBezTo>
                    <a:pt x="24113" y="16355"/>
                    <a:pt x="23089" y="17951"/>
                    <a:pt x="22041" y="19523"/>
                  </a:cubicBezTo>
                  <a:cubicBezTo>
                    <a:pt x="22101" y="19261"/>
                    <a:pt x="22148" y="18975"/>
                    <a:pt x="22208" y="18701"/>
                  </a:cubicBezTo>
                  <a:cubicBezTo>
                    <a:pt x="22375" y="17975"/>
                    <a:pt x="22541" y="17260"/>
                    <a:pt x="22732" y="16534"/>
                  </a:cubicBezTo>
                  <a:cubicBezTo>
                    <a:pt x="22756" y="16522"/>
                    <a:pt x="22791" y="16498"/>
                    <a:pt x="22815" y="16475"/>
                  </a:cubicBezTo>
                  <a:cubicBezTo>
                    <a:pt x="23934" y="15105"/>
                    <a:pt x="24839" y="13522"/>
                    <a:pt x="25935" y="12129"/>
                  </a:cubicBezTo>
                  <a:cubicBezTo>
                    <a:pt x="26034" y="11993"/>
                    <a:pt x="25921" y="11817"/>
                    <a:pt x="25794" y="11817"/>
                  </a:cubicBezTo>
                  <a:cubicBezTo>
                    <a:pt x="25753" y="11817"/>
                    <a:pt x="25710" y="11835"/>
                    <a:pt x="25673" y="11879"/>
                  </a:cubicBezTo>
                  <a:cubicBezTo>
                    <a:pt x="24815" y="12915"/>
                    <a:pt x="23863" y="13998"/>
                    <a:pt x="23101" y="15165"/>
                  </a:cubicBezTo>
                  <a:cubicBezTo>
                    <a:pt x="23172" y="14879"/>
                    <a:pt x="23256" y="14581"/>
                    <a:pt x="23339" y="14296"/>
                  </a:cubicBezTo>
                  <a:cubicBezTo>
                    <a:pt x="24530" y="12891"/>
                    <a:pt x="25530" y="11200"/>
                    <a:pt x="26613" y="9712"/>
                  </a:cubicBezTo>
                  <a:cubicBezTo>
                    <a:pt x="26656" y="9652"/>
                    <a:pt x="26601" y="9599"/>
                    <a:pt x="26541" y="9599"/>
                  </a:cubicBezTo>
                  <a:cubicBezTo>
                    <a:pt x="26517" y="9599"/>
                    <a:pt x="26491" y="9608"/>
                    <a:pt x="26470" y="9628"/>
                  </a:cubicBezTo>
                  <a:cubicBezTo>
                    <a:pt x="25881" y="10377"/>
                    <a:pt x="25259" y="11114"/>
                    <a:pt x="24656" y="11882"/>
                  </a:cubicBezTo>
                  <a:lnTo>
                    <a:pt x="24656" y="11882"/>
                  </a:lnTo>
                  <a:cubicBezTo>
                    <a:pt x="25575" y="10704"/>
                    <a:pt x="26452" y="9495"/>
                    <a:pt x="27340" y="8331"/>
                  </a:cubicBezTo>
                  <a:cubicBezTo>
                    <a:pt x="27430" y="8204"/>
                    <a:pt x="27329" y="8051"/>
                    <a:pt x="27223" y="8051"/>
                  </a:cubicBezTo>
                  <a:cubicBezTo>
                    <a:pt x="27189" y="8051"/>
                    <a:pt x="27154" y="8067"/>
                    <a:pt x="27125" y="8104"/>
                  </a:cubicBezTo>
                  <a:cubicBezTo>
                    <a:pt x="26125" y="9355"/>
                    <a:pt x="25065" y="10581"/>
                    <a:pt x="24065" y="11843"/>
                  </a:cubicBezTo>
                  <a:cubicBezTo>
                    <a:pt x="25208" y="8152"/>
                    <a:pt x="26554" y="4580"/>
                    <a:pt x="27863" y="973"/>
                  </a:cubicBezTo>
                  <a:close/>
                  <a:moveTo>
                    <a:pt x="21589" y="33262"/>
                  </a:moveTo>
                  <a:lnTo>
                    <a:pt x="21589" y="33262"/>
                  </a:lnTo>
                  <a:cubicBezTo>
                    <a:pt x="21541" y="34048"/>
                    <a:pt x="21553" y="34846"/>
                    <a:pt x="21434" y="35298"/>
                  </a:cubicBezTo>
                  <a:cubicBezTo>
                    <a:pt x="21148" y="36429"/>
                    <a:pt x="20196" y="37465"/>
                    <a:pt x="20232" y="38596"/>
                  </a:cubicBezTo>
                  <a:cubicBezTo>
                    <a:pt x="20136" y="38608"/>
                    <a:pt x="20041" y="38620"/>
                    <a:pt x="19946" y="38620"/>
                  </a:cubicBezTo>
                  <a:cubicBezTo>
                    <a:pt x="19958" y="38037"/>
                    <a:pt x="19993" y="37441"/>
                    <a:pt x="20017" y="36870"/>
                  </a:cubicBezTo>
                  <a:cubicBezTo>
                    <a:pt x="20028" y="36873"/>
                    <a:pt x="20039" y="36874"/>
                    <a:pt x="20051" y="36874"/>
                  </a:cubicBezTo>
                  <a:cubicBezTo>
                    <a:pt x="20090" y="36874"/>
                    <a:pt x="20132" y="36857"/>
                    <a:pt x="20160" y="36810"/>
                  </a:cubicBezTo>
                  <a:cubicBezTo>
                    <a:pt x="20172" y="36763"/>
                    <a:pt x="20196" y="36715"/>
                    <a:pt x="20220" y="36691"/>
                  </a:cubicBezTo>
                  <a:lnTo>
                    <a:pt x="20220" y="36691"/>
                  </a:lnTo>
                  <a:cubicBezTo>
                    <a:pt x="20184" y="36822"/>
                    <a:pt x="20160" y="36965"/>
                    <a:pt x="20136" y="37108"/>
                  </a:cubicBezTo>
                  <a:cubicBezTo>
                    <a:pt x="20129" y="37205"/>
                    <a:pt x="20224" y="37274"/>
                    <a:pt x="20317" y="37274"/>
                  </a:cubicBezTo>
                  <a:cubicBezTo>
                    <a:pt x="20372" y="37274"/>
                    <a:pt x="20427" y="37249"/>
                    <a:pt x="20458" y="37191"/>
                  </a:cubicBezTo>
                  <a:cubicBezTo>
                    <a:pt x="20613" y="36882"/>
                    <a:pt x="20672" y="36525"/>
                    <a:pt x="20779" y="36191"/>
                  </a:cubicBezTo>
                  <a:cubicBezTo>
                    <a:pt x="20910" y="35798"/>
                    <a:pt x="21077" y="35405"/>
                    <a:pt x="21244" y="35024"/>
                  </a:cubicBezTo>
                  <a:cubicBezTo>
                    <a:pt x="21293" y="34910"/>
                    <a:pt x="21201" y="34813"/>
                    <a:pt x="21113" y="34813"/>
                  </a:cubicBezTo>
                  <a:cubicBezTo>
                    <a:pt x="21072" y="34813"/>
                    <a:pt x="21032" y="34833"/>
                    <a:pt x="21005" y="34882"/>
                  </a:cubicBezTo>
                  <a:cubicBezTo>
                    <a:pt x="20994" y="34917"/>
                    <a:pt x="20958" y="34965"/>
                    <a:pt x="20946" y="34989"/>
                  </a:cubicBezTo>
                  <a:cubicBezTo>
                    <a:pt x="21172" y="34429"/>
                    <a:pt x="21363" y="33846"/>
                    <a:pt x="21589" y="33262"/>
                  </a:cubicBezTo>
                  <a:close/>
                  <a:moveTo>
                    <a:pt x="19005" y="33608"/>
                  </a:moveTo>
                  <a:cubicBezTo>
                    <a:pt x="19148" y="33881"/>
                    <a:pt x="19291" y="34155"/>
                    <a:pt x="19470" y="34393"/>
                  </a:cubicBezTo>
                  <a:cubicBezTo>
                    <a:pt x="19505" y="34441"/>
                    <a:pt x="19541" y="34453"/>
                    <a:pt x="19589" y="34453"/>
                  </a:cubicBezTo>
                  <a:cubicBezTo>
                    <a:pt x="19589" y="34691"/>
                    <a:pt x="19577" y="34929"/>
                    <a:pt x="19577" y="35167"/>
                  </a:cubicBezTo>
                  <a:cubicBezTo>
                    <a:pt x="19553" y="35215"/>
                    <a:pt x="19553" y="35263"/>
                    <a:pt x="19577" y="35286"/>
                  </a:cubicBezTo>
                  <a:cubicBezTo>
                    <a:pt x="19541" y="36417"/>
                    <a:pt x="19541" y="37549"/>
                    <a:pt x="19553" y="38668"/>
                  </a:cubicBezTo>
                  <a:cubicBezTo>
                    <a:pt x="19517" y="38668"/>
                    <a:pt x="19458" y="38680"/>
                    <a:pt x="19410" y="38680"/>
                  </a:cubicBezTo>
                  <a:cubicBezTo>
                    <a:pt x="19410" y="38680"/>
                    <a:pt x="19410" y="38668"/>
                    <a:pt x="19398" y="38632"/>
                  </a:cubicBezTo>
                  <a:cubicBezTo>
                    <a:pt x="18946" y="37441"/>
                    <a:pt x="18410" y="36310"/>
                    <a:pt x="17969" y="35143"/>
                  </a:cubicBezTo>
                  <a:lnTo>
                    <a:pt x="17969" y="35143"/>
                  </a:lnTo>
                  <a:cubicBezTo>
                    <a:pt x="18017" y="35198"/>
                    <a:pt x="18077" y="35221"/>
                    <a:pt x="18136" y="35221"/>
                  </a:cubicBezTo>
                  <a:cubicBezTo>
                    <a:pt x="18283" y="35221"/>
                    <a:pt x="18420" y="35075"/>
                    <a:pt x="18327" y="34905"/>
                  </a:cubicBezTo>
                  <a:cubicBezTo>
                    <a:pt x="17849" y="34068"/>
                    <a:pt x="17758" y="33910"/>
                    <a:pt x="18045" y="33910"/>
                  </a:cubicBezTo>
                  <a:cubicBezTo>
                    <a:pt x="18195" y="33910"/>
                    <a:pt x="18448" y="33953"/>
                    <a:pt x="18803" y="33965"/>
                  </a:cubicBezTo>
                  <a:cubicBezTo>
                    <a:pt x="18946" y="33965"/>
                    <a:pt x="19065" y="33810"/>
                    <a:pt x="19029" y="33667"/>
                  </a:cubicBezTo>
                  <a:cubicBezTo>
                    <a:pt x="19029" y="33643"/>
                    <a:pt x="19005" y="33619"/>
                    <a:pt x="19005" y="33608"/>
                  </a:cubicBezTo>
                  <a:close/>
                  <a:moveTo>
                    <a:pt x="53236" y="38513"/>
                  </a:moveTo>
                  <a:lnTo>
                    <a:pt x="53236" y="38513"/>
                  </a:lnTo>
                  <a:cubicBezTo>
                    <a:pt x="53224" y="38596"/>
                    <a:pt x="53212" y="38680"/>
                    <a:pt x="53200" y="38751"/>
                  </a:cubicBezTo>
                  <a:cubicBezTo>
                    <a:pt x="53164" y="38811"/>
                    <a:pt x="53152" y="38894"/>
                    <a:pt x="53140" y="38977"/>
                  </a:cubicBezTo>
                  <a:lnTo>
                    <a:pt x="53140" y="39013"/>
                  </a:lnTo>
                  <a:cubicBezTo>
                    <a:pt x="53117" y="39073"/>
                    <a:pt x="53105" y="39132"/>
                    <a:pt x="53081" y="39192"/>
                  </a:cubicBezTo>
                  <a:cubicBezTo>
                    <a:pt x="53057" y="39215"/>
                    <a:pt x="53081" y="39227"/>
                    <a:pt x="53057" y="39239"/>
                  </a:cubicBezTo>
                  <a:lnTo>
                    <a:pt x="53057" y="39263"/>
                  </a:lnTo>
                  <a:cubicBezTo>
                    <a:pt x="52998" y="39275"/>
                    <a:pt x="52926" y="39287"/>
                    <a:pt x="52867" y="39311"/>
                  </a:cubicBezTo>
                  <a:cubicBezTo>
                    <a:pt x="52828" y="39234"/>
                    <a:pt x="52760" y="39181"/>
                    <a:pt x="52673" y="39181"/>
                  </a:cubicBezTo>
                  <a:cubicBezTo>
                    <a:pt x="52651" y="39181"/>
                    <a:pt x="52628" y="39184"/>
                    <a:pt x="52605" y="39192"/>
                  </a:cubicBezTo>
                  <a:cubicBezTo>
                    <a:pt x="52557" y="39204"/>
                    <a:pt x="52521" y="39204"/>
                    <a:pt x="52486" y="39215"/>
                  </a:cubicBezTo>
                  <a:cubicBezTo>
                    <a:pt x="52509" y="39168"/>
                    <a:pt x="52497" y="39108"/>
                    <a:pt x="52450" y="39084"/>
                  </a:cubicBezTo>
                  <a:lnTo>
                    <a:pt x="52188" y="38953"/>
                  </a:lnTo>
                  <a:cubicBezTo>
                    <a:pt x="52171" y="38945"/>
                    <a:pt x="52155" y="38941"/>
                    <a:pt x="52140" y="38941"/>
                  </a:cubicBezTo>
                  <a:cubicBezTo>
                    <a:pt x="52046" y="38941"/>
                    <a:pt x="51989" y="39081"/>
                    <a:pt x="52081" y="39132"/>
                  </a:cubicBezTo>
                  <a:cubicBezTo>
                    <a:pt x="52164" y="39168"/>
                    <a:pt x="52247" y="39215"/>
                    <a:pt x="52331" y="39263"/>
                  </a:cubicBezTo>
                  <a:cubicBezTo>
                    <a:pt x="52212" y="39287"/>
                    <a:pt x="52105" y="39323"/>
                    <a:pt x="51986" y="39334"/>
                  </a:cubicBezTo>
                  <a:cubicBezTo>
                    <a:pt x="51914" y="39204"/>
                    <a:pt x="51795" y="39084"/>
                    <a:pt x="51676" y="38977"/>
                  </a:cubicBezTo>
                  <a:cubicBezTo>
                    <a:pt x="52200" y="38834"/>
                    <a:pt x="52724" y="38680"/>
                    <a:pt x="53236" y="38513"/>
                  </a:cubicBezTo>
                  <a:close/>
                  <a:moveTo>
                    <a:pt x="51176" y="39132"/>
                  </a:moveTo>
                  <a:lnTo>
                    <a:pt x="51188" y="39144"/>
                  </a:lnTo>
                  <a:cubicBezTo>
                    <a:pt x="51307" y="39227"/>
                    <a:pt x="51366" y="39346"/>
                    <a:pt x="51426" y="39454"/>
                  </a:cubicBezTo>
                  <a:cubicBezTo>
                    <a:pt x="51200" y="39513"/>
                    <a:pt x="50985" y="39573"/>
                    <a:pt x="50771" y="39632"/>
                  </a:cubicBezTo>
                  <a:cubicBezTo>
                    <a:pt x="50831" y="39513"/>
                    <a:pt x="50843" y="39370"/>
                    <a:pt x="50843" y="39215"/>
                  </a:cubicBezTo>
                  <a:cubicBezTo>
                    <a:pt x="50950" y="39192"/>
                    <a:pt x="51069" y="39156"/>
                    <a:pt x="51176" y="39132"/>
                  </a:cubicBezTo>
                  <a:close/>
                  <a:moveTo>
                    <a:pt x="49426" y="39585"/>
                  </a:moveTo>
                  <a:cubicBezTo>
                    <a:pt x="49485" y="39739"/>
                    <a:pt x="49580" y="39858"/>
                    <a:pt x="49688" y="39966"/>
                  </a:cubicBezTo>
                  <a:cubicBezTo>
                    <a:pt x="49592" y="39989"/>
                    <a:pt x="49485" y="40025"/>
                    <a:pt x="49402" y="40049"/>
                  </a:cubicBezTo>
                  <a:cubicBezTo>
                    <a:pt x="49426" y="39966"/>
                    <a:pt x="49438" y="39870"/>
                    <a:pt x="49414" y="39763"/>
                  </a:cubicBezTo>
                  <a:cubicBezTo>
                    <a:pt x="49402" y="39704"/>
                    <a:pt x="49342" y="39644"/>
                    <a:pt x="49283" y="39620"/>
                  </a:cubicBezTo>
                  <a:cubicBezTo>
                    <a:pt x="49307" y="39620"/>
                    <a:pt x="49366" y="39608"/>
                    <a:pt x="49426" y="39585"/>
                  </a:cubicBezTo>
                  <a:close/>
                  <a:moveTo>
                    <a:pt x="47271" y="40096"/>
                  </a:moveTo>
                  <a:cubicBezTo>
                    <a:pt x="47306" y="40156"/>
                    <a:pt x="47330" y="40239"/>
                    <a:pt x="47342" y="40335"/>
                  </a:cubicBezTo>
                  <a:cubicBezTo>
                    <a:pt x="47326" y="40326"/>
                    <a:pt x="47304" y="40312"/>
                    <a:pt x="47284" y="40312"/>
                  </a:cubicBezTo>
                  <a:cubicBezTo>
                    <a:pt x="47275" y="40312"/>
                    <a:pt x="47266" y="40315"/>
                    <a:pt x="47259" y="40323"/>
                  </a:cubicBezTo>
                  <a:cubicBezTo>
                    <a:pt x="47244" y="40324"/>
                    <a:pt x="47229" y="40324"/>
                    <a:pt x="47215" y="40324"/>
                  </a:cubicBezTo>
                  <a:cubicBezTo>
                    <a:pt x="47064" y="40324"/>
                    <a:pt x="46980" y="40266"/>
                    <a:pt x="46925" y="40168"/>
                  </a:cubicBezTo>
                  <a:cubicBezTo>
                    <a:pt x="47033" y="40144"/>
                    <a:pt x="47152" y="40108"/>
                    <a:pt x="47271" y="40096"/>
                  </a:cubicBezTo>
                  <a:close/>
                  <a:moveTo>
                    <a:pt x="48390" y="39846"/>
                  </a:moveTo>
                  <a:cubicBezTo>
                    <a:pt x="48426" y="40037"/>
                    <a:pt x="48521" y="40204"/>
                    <a:pt x="48699" y="40287"/>
                  </a:cubicBezTo>
                  <a:cubicBezTo>
                    <a:pt x="48616" y="40323"/>
                    <a:pt x="48509" y="40347"/>
                    <a:pt x="48414" y="40382"/>
                  </a:cubicBezTo>
                  <a:cubicBezTo>
                    <a:pt x="48402" y="40323"/>
                    <a:pt x="48366" y="40239"/>
                    <a:pt x="48330" y="40180"/>
                  </a:cubicBezTo>
                  <a:cubicBezTo>
                    <a:pt x="48287" y="40130"/>
                    <a:pt x="48228" y="40110"/>
                    <a:pt x="48166" y="40110"/>
                  </a:cubicBezTo>
                  <a:cubicBezTo>
                    <a:pt x="48108" y="40110"/>
                    <a:pt x="48048" y="40127"/>
                    <a:pt x="47997" y="40156"/>
                  </a:cubicBezTo>
                  <a:cubicBezTo>
                    <a:pt x="47985" y="40120"/>
                    <a:pt x="47985" y="40096"/>
                    <a:pt x="47973" y="40061"/>
                  </a:cubicBezTo>
                  <a:cubicBezTo>
                    <a:pt x="47949" y="40037"/>
                    <a:pt x="47937" y="39989"/>
                    <a:pt x="47925" y="39966"/>
                  </a:cubicBezTo>
                  <a:cubicBezTo>
                    <a:pt x="48080" y="39918"/>
                    <a:pt x="48235" y="39870"/>
                    <a:pt x="48390" y="39846"/>
                  </a:cubicBezTo>
                  <a:close/>
                  <a:moveTo>
                    <a:pt x="47449" y="40692"/>
                  </a:moveTo>
                  <a:cubicBezTo>
                    <a:pt x="47449" y="40692"/>
                    <a:pt x="47449" y="40704"/>
                    <a:pt x="47461" y="40704"/>
                  </a:cubicBezTo>
                  <a:cubicBezTo>
                    <a:pt x="47449" y="40704"/>
                    <a:pt x="47449" y="40704"/>
                    <a:pt x="47437" y="40716"/>
                  </a:cubicBezTo>
                  <a:cubicBezTo>
                    <a:pt x="47437" y="40704"/>
                    <a:pt x="47449" y="40704"/>
                    <a:pt x="47449" y="40692"/>
                  </a:cubicBezTo>
                  <a:close/>
                  <a:moveTo>
                    <a:pt x="46294" y="40299"/>
                  </a:moveTo>
                  <a:cubicBezTo>
                    <a:pt x="46354" y="40537"/>
                    <a:pt x="46473" y="40763"/>
                    <a:pt x="46687" y="40882"/>
                  </a:cubicBezTo>
                  <a:cubicBezTo>
                    <a:pt x="46735" y="40906"/>
                    <a:pt x="46782" y="40906"/>
                    <a:pt x="46830" y="40930"/>
                  </a:cubicBezTo>
                  <a:cubicBezTo>
                    <a:pt x="46675" y="40989"/>
                    <a:pt x="46532" y="41025"/>
                    <a:pt x="46366" y="41097"/>
                  </a:cubicBezTo>
                  <a:cubicBezTo>
                    <a:pt x="46330" y="40989"/>
                    <a:pt x="46271" y="40894"/>
                    <a:pt x="46151" y="40858"/>
                  </a:cubicBezTo>
                  <a:cubicBezTo>
                    <a:pt x="46140" y="40835"/>
                    <a:pt x="46140" y="40835"/>
                    <a:pt x="46140" y="40823"/>
                  </a:cubicBezTo>
                  <a:cubicBezTo>
                    <a:pt x="46092" y="40751"/>
                    <a:pt x="46068" y="40692"/>
                    <a:pt x="46032" y="40620"/>
                  </a:cubicBezTo>
                  <a:cubicBezTo>
                    <a:pt x="45997" y="40537"/>
                    <a:pt x="45961" y="40454"/>
                    <a:pt x="45937" y="40358"/>
                  </a:cubicBezTo>
                  <a:cubicBezTo>
                    <a:pt x="46044" y="40347"/>
                    <a:pt x="46175" y="40323"/>
                    <a:pt x="46294" y="40299"/>
                  </a:cubicBezTo>
                  <a:close/>
                  <a:moveTo>
                    <a:pt x="45294" y="40501"/>
                  </a:moveTo>
                  <a:cubicBezTo>
                    <a:pt x="45354" y="40775"/>
                    <a:pt x="45425" y="41168"/>
                    <a:pt x="45604" y="41359"/>
                  </a:cubicBezTo>
                  <a:cubicBezTo>
                    <a:pt x="45544" y="41394"/>
                    <a:pt x="45473" y="41406"/>
                    <a:pt x="45413" y="41430"/>
                  </a:cubicBezTo>
                  <a:cubicBezTo>
                    <a:pt x="45401" y="41406"/>
                    <a:pt x="45378" y="41359"/>
                    <a:pt x="45366" y="41335"/>
                  </a:cubicBezTo>
                  <a:cubicBezTo>
                    <a:pt x="45342" y="41287"/>
                    <a:pt x="45306" y="41251"/>
                    <a:pt x="45258" y="41228"/>
                  </a:cubicBezTo>
                  <a:cubicBezTo>
                    <a:pt x="45175" y="41013"/>
                    <a:pt x="45104" y="40799"/>
                    <a:pt x="45044" y="40573"/>
                  </a:cubicBezTo>
                  <a:cubicBezTo>
                    <a:pt x="45044" y="40573"/>
                    <a:pt x="45044" y="40561"/>
                    <a:pt x="45020" y="40561"/>
                  </a:cubicBezTo>
                  <a:cubicBezTo>
                    <a:pt x="45116" y="40525"/>
                    <a:pt x="45199" y="40513"/>
                    <a:pt x="45294" y="40501"/>
                  </a:cubicBezTo>
                  <a:close/>
                  <a:moveTo>
                    <a:pt x="34340" y="37739"/>
                  </a:moveTo>
                  <a:cubicBezTo>
                    <a:pt x="37386" y="38305"/>
                    <a:pt x="40571" y="38507"/>
                    <a:pt x="43764" y="38507"/>
                  </a:cubicBezTo>
                  <a:cubicBezTo>
                    <a:pt x="45613" y="38507"/>
                    <a:pt x="47465" y="38439"/>
                    <a:pt x="49295" y="38334"/>
                  </a:cubicBezTo>
                  <a:lnTo>
                    <a:pt x="49295" y="38334"/>
                  </a:lnTo>
                  <a:cubicBezTo>
                    <a:pt x="43568" y="39489"/>
                    <a:pt x="37865" y="40739"/>
                    <a:pt x="32078" y="41609"/>
                  </a:cubicBezTo>
                  <a:cubicBezTo>
                    <a:pt x="32043" y="41597"/>
                    <a:pt x="32007" y="41585"/>
                    <a:pt x="31959" y="41585"/>
                  </a:cubicBezTo>
                  <a:cubicBezTo>
                    <a:pt x="26328" y="41573"/>
                    <a:pt x="20672" y="41239"/>
                    <a:pt x="15017" y="41108"/>
                  </a:cubicBezTo>
                  <a:cubicBezTo>
                    <a:pt x="13877" y="41049"/>
                    <a:pt x="12723" y="40993"/>
                    <a:pt x="11576" y="40993"/>
                  </a:cubicBezTo>
                  <a:cubicBezTo>
                    <a:pt x="10902" y="40993"/>
                    <a:pt x="10229" y="41012"/>
                    <a:pt x="9564" y="41061"/>
                  </a:cubicBezTo>
                  <a:lnTo>
                    <a:pt x="9147" y="41061"/>
                  </a:lnTo>
                  <a:cubicBezTo>
                    <a:pt x="17553" y="40168"/>
                    <a:pt x="25935" y="38692"/>
                    <a:pt x="34340" y="37739"/>
                  </a:cubicBezTo>
                  <a:close/>
                  <a:moveTo>
                    <a:pt x="6135" y="41537"/>
                  </a:moveTo>
                  <a:cubicBezTo>
                    <a:pt x="6182" y="41537"/>
                    <a:pt x="6242" y="41549"/>
                    <a:pt x="6289" y="41549"/>
                  </a:cubicBezTo>
                  <a:cubicBezTo>
                    <a:pt x="6123" y="41597"/>
                    <a:pt x="5944" y="41644"/>
                    <a:pt x="5777" y="41704"/>
                  </a:cubicBezTo>
                  <a:cubicBezTo>
                    <a:pt x="5777" y="41704"/>
                    <a:pt x="5777" y="41692"/>
                    <a:pt x="5765" y="41656"/>
                  </a:cubicBezTo>
                  <a:cubicBezTo>
                    <a:pt x="5754" y="41632"/>
                    <a:pt x="5754" y="41597"/>
                    <a:pt x="5730" y="41573"/>
                  </a:cubicBezTo>
                  <a:cubicBezTo>
                    <a:pt x="5849" y="41573"/>
                    <a:pt x="5992" y="41573"/>
                    <a:pt x="6111" y="41549"/>
                  </a:cubicBezTo>
                  <a:cubicBezTo>
                    <a:pt x="6123" y="41549"/>
                    <a:pt x="6123" y="41537"/>
                    <a:pt x="6135" y="41537"/>
                  </a:cubicBezTo>
                  <a:close/>
                  <a:moveTo>
                    <a:pt x="44449" y="40644"/>
                  </a:moveTo>
                  <a:cubicBezTo>
                    <a:pt x="44473" y="41001"/>
                    <a:pt x="44544" y="41347"/>
                    <a:pt x="44675" y="41692"/>
                  </a:cubicBezTo>
                  <a:cubicBezTo>
                    <a:pt x="44616" y="41704"/>
                    <a:pt x="44580" y="41716"/>
                    <a:pt x="44520" y="41751"/>
                  </a:cubicBezTo>
                  <a:cubicBezTo>
                    <a:pt x="44449" y="41466"/>
                    <a:pt x="44163" y="41251"/>
                    <a:pt x="44068" y="40978"/>
                  </a:cubicBezTo>
                  <a:cubicBezTo>
                    <a:pt x="44032" y="40835"/>
                    <a:pt x="43937" y="40775"/>
                    <a:pt x="43830" y="40763"/>
                  </a:cubicBezTo>
                  <a:cubicBezTo>
                    <a:pt x="44044" y="40716"/>
                    <a:pt x="44246" y="40692"/>
                    <a:pt x="44449" y="40644"/>
                  </a:cubicBezTo>
                  <a:close/>
                  <a:moveTo>
                    <a:pt x="43663" y="40763"/>
                  </a:moveTo>
                  <a:cubicBezTo>
                    <a:pt x="43568" y="40835"/>
                    <a:pt x="43461" y="40954"/>
                    <a:pt x="43508" y="41120"/>
                  </a:cubicBezTo>
                  <a:cubicBezTo>
                    <a:pt x="43568" y="41370"/>
                    <a:pt x="43711" y="41751"/>
                    <a:pt x="43949" y="41942"/>
                  </a:cubicBezTo>
                  <a:cubicBezTo>
                    <a:pt x="43830" y="41978"/>
                    <a:pt x="43699" y="42013"/>
                    <a:pt x="43580" y="42061"/>
                  </a:cubicBezTo>
                  <a:cubicBezTo>
                    <a:pt x="43532" y="41894"/>
                    <a:pt x="43401" y="41799"/>
                    <a:pt x="43294" y="41656"/>
                  </a:cubicBezTo>
                  <a:cubicBezTo>
                    <a:pt x="43163" y="41478"/>
                    <a:pt x="43068" y="41251"/>
                    <a:pt x="43044" y="41025"/>
                  </a:cubicBezTo>
                  <a:cubicBezTo>
                    <a:pt x="43044" y="40978"/>
                    <a:pt x="43008" y="40930"/>
                    <a:pt x="42984" y="40882"/>
                  </a:cubicBezTo>
                  <a:cubicBezTo>
                    <a:pt x="43211" y="40835"/>
                    <a:pt x="43449" y="40811"/>
                    <a:pt x="43663" y="40763"/>
                  </a:cubicBezTo>
                  <a:close/>
                  <a:moveTo>
                    <a:pt x="42461" y="40989"/>
                  </a:moveTo>
                  <a:cubicBezTo>
                    <a:pt x="42461" y="41001"/>
                    <a:pt x="42449" y="41013"/>
                    <a:pt x="42461" y="41049"/>
                  </a:cubicBezTo>
                  <a:cubicBezTo>
                    <a:pt x="42472" y="41406"/>
                    <a:pt x="42627" y="41990"/>
                    <a:pt x="42937" y="42287"/>
                  </a:cubicBezTo>
                  <a:cubicBezTo>
                    <a:pt x="42782" y="42347"/>
                    <a:pt x="42615" y="42382"/>
                    <a:pt x="42449" y="42430"/>
                  </a:cubicBezTo>
                  <a:cubicBezTo>
                    <a:pt x="42389" y="42347"/>
                    <a:pt x="42318" y="42263"/>
                    <a:pt x="42258" y="42144"/>
                  </a:cubicBezTo>
                  <a:cubicBezTo>
                    <a:pt x="42091" y="41906"/>
                    <a:pt x="42020" y="41644"/>
                    <a:pt x="41960" y="41359"/>
                  </a:cubicBezTo>
                  <a:cubicBezTo>
                    <a:pt x="41934" y="41208"/>
                    <a:pt x="41806" y="41139"/>
                    <a:pt x="41674" y="41139"/>
                  </a:cubicBezTo>
                  <a:cubicBezTo>
                    <a:pt x="41503" y="41139"/>
                    <a:pt x="41326" y="41253"/>
                    <a:pt x="41353" y="41454"/>
                  </a:cubicBezTo>
                  <a:cubicBezTo>
                    <a:pt x="41389" y="41751"/>
                    <a:pt x="41508" y="42299"/>
                    <a:pt x="41746" y="42644"/>
                  </a:cubicBezTo>
                  <a:cubicBezTo>
                    <a:pt x="41568" y="42704"/>
                    <a:pt x="41389" y="42740"/>
                    <a:pt x="41210" y="42799"/>
                  </a:cubicBezTo>
                  <a:lnTo>
                    <a:pt x="41198" y="42799"/>
                  </a:lnTo>
                  <a:cubicBezTo>
                    <a:pt x="41175" y="42644"/>
                    <a:pt x="41079" y="42478"/>
                    <a:pt x="41008" y="42299"/>
                  </a:cubicBezTo>
                  <a:cubicBezTo>
                    <a:pt x="40877" y="41954"/>
                    <a:pt x="40722" y="41609"/>
                    <a:pt x="40591" y="41275"/>
                  </a:cubicBezTo>
                  <a:cubicBezTo>
                    <a:pt x="41210" y="41180"/>
                    <a:pt x="41841" y="41097"/>
                    <a:pt x="42461" y="40989"/>
                  </a:cubicBezTo>
                  <a:close/>
                  <a:moveTo>
                    <a:pt x="38293" y="42966"/>
                  </a:moveTo>
                  <a:lnTo>
                    <a:pt x="38293" y="42966"/>
                  </a:lnTo>
                  <a:cubicBezTo>
                    <a:pt x="38299" y="42972"/>
                    <a:pt x="38299" y="42975"/>
                    <a:pt x="38298" y="42975"/>
                  </a:cubicBezTo>
                  <a:cubicBezTo>
                    <a:pt x="38296" y="42975"/>
                    <a:pt x="38293" y="42972"/>
                    <a:pt x="38293" y="42966"/>
                  </a:cubicBezTo>
                  <a:close/>
                  <a:moveTo>
                    <a:pt x="39996" y="41347"/>
                  </a:moveTo>
                  <a:lnTo>
                    <a:pt x="39996" y="41394"/>
                  </a:lnTo>
                  <a:cubicBezTo>
                    <a:pt x="40127" y="41763"/>
                    <a:pt x="40258" y="42144"/>
                    <a:pt x="40401" y="42513"/>
                  </a:cubicBezTo>
                  <a:cubicBezTo>
                    <a:pt x="40436" y="42668"/>
                    <a:pt x="40484" y="42811"/>
                    <a:pt x="40556" y="42954"/>
                  </a:cubicBezTo>
                  <a:cubicBezTo>
                    <a:pt x="40341" y="43013"/>
                    <a:pt x="40127" y="43073"/>
                    <a:pt x="39901" y="43109"/>
                  </a:cubicBezTo>
                  <a:cubicBezTo>
                    <a:pt x="40020" y="42954"/>
                    <a:pt x="39913" y="42680"/>
                    <a:pt x="39794" y="42502"/>
                  </a:cubicBezTo>
                  <a:cubicBezTo>
                    <a:pt x="39567" y="42168"/>
                    <a:pt x="39413" y="41799"/>
                    <a:pt x="39305" y="41406"/>
                  </a:cubicBezTo>
                  <a:cubicBezTo>
                    <a:pt x="39532" y="41406"/>
                    <a:pt x="39758" y="41370"/>
                    <a:pt x="39996" y="41347"/>
                  </a:cubicBezTo>
                  <a:close/>
                  <a:moveTo>
                    <a:pt x="54164" y="42835"/>
                  </a:moveTo>
                  <a:lnTo>
                    <a:pt x="54164" y="42835"/>
                  </a:lnTo>
                  <a:cubicBezTo>
                    <a:pt x="54129" y="42918"/>
                    <a:pt x="54129" y="43013"/>
                    <a:pt x="54224" y="43061"/>
                  </a:cubicBezTo>
                  <a:lnTo>
                    <a:pt x="54355" y="43144"/>
                  </a:lnTo>
                  <a:lnTo>
                    <a:pt x="53950" y="42918"/>
                  </a:lnTo>
                  <a:cubicBezTo>
                    <a:pt x="54033" y="42894"/>
                    <a:pt x="54093" y="42859"/>
                    <a:pt x="54164" y="42835"/>
                  </a:cubicBezTo>
                  <a:close/>
                  <a:moveTo>
                    <a:pt x="38686" y="41513"/>
                  </a:moveTo>
                  <a:cubicBezTo>
                    <a:pt x="38722" y="41882"/>
                    <a:pt x="38829" y="42251"/>
                    <a:pt x="38984" y="42597"/>
                  </a:cubicBezTo>
                  <a:cubicBezTo>
                    <a:pt x="39091" y="42811"/>
                    <a:pt x="39234" y="43144"/>
                    <a:pt x="39472" y="43228"/>
                  </a:cubicBezTo>
                  <a:cubicBezTo>
                    <a:pt x="39186" y="43311"/>
                    <a:pt x="38901" y="43383"/>
                    <a:pt x="38627" y="43442"/>
                  </a:cubicBezTo>
                  <a:cubicBezTo>
                    <a:pt x="38651" y="43383"/>
                    <a:pt x="38686" y="43323"/>
                    <a:pt x="38686" y="43228"/>
                  </a:cubicBezTo>
                  <a:cubicBezTo>
                    <a:pt x="38686" y="43109"/>
                    <a:pt x="38603" y="43013"/>
                    <a:pt x="38520" y="42966"/>
                  </a:cubicBezTo>
                  <a:lnTo>
                    <a:pt x="38508" y="42954"/>
                  </a:lnTo>
                  <a:cubicBezTo>
                    <a:pt x="38460" y="42930"/>
                    <a:pt x="38436" y="42894"/>
                    <a:pt x="38436" y="42811"/>
                  </a:cubicBezTo>
                  <a:cubicBezTo>
                    <a:pt x="38341" y="42668"/>
                    <a:pt x="38281" y="42502"/>
                    <a:pt x="38210" y="42335"/>
                  </a:cubicBezTo>
                  <a:cubicBezTo>
                    <a:pt x="38091" y="42085"/>
                    <a:pt x="37972" y="41835"/>
                    <a:pt x="37841" y="41585"/>
                  </a:cubicBezTo>
                  <a:cubicBezTo>
                    <a:pt x="38115" y="41585"/>
                    <a:pt x="38400" y="41549"/>
                    <a:pt x="38686" y="41513"/>
                  </a:cubicBezTo>
                  <a:close/>
                  <a:moveTo>
                    <a:pt x="37150" y="41692"/>
                  </a:moveTo>
                  <a:cubicBezTo>
                    <a:pt x="37269" y="42013"/>
                    <a:pt x="37388" y="42323"/>
                    <a:pt x="37508" y="42656"/>
                  </a:cubicBezTo>
                  <a:cubicBezTo>
                    <a:pt x="37603" y="42906"/>
                    <a:pt x="37662" y="43252"/>
                    <a:pt x="37841" y="43454"/>
                  </a:cubicBezTo>
                  <a:cubicBezTo>
                    <a:pt x="37900" y="43514"/>
                    <a:pt x="37972" y="43561"/>
                    <a:pt x="38055" y="43597"/>
                  </a:cubicBezTo>
                  <a:cubicBezTo>
                    <a:pt x="37865" y="43633"/>
                    <a:pt x="37686" y="43680"/>
                    <a:pt x="37496" y="43728"/>
                  </a:cubicBezTo>
                  <a:cubicBezTo>
                    <a:pt x="37579" y="43514"/>
                    <a:pt x="37519" y="43275"/>
                    <a:pt x="37257" y="43240"/>
                  </a:cubicBezTo>
                  <a:cubicBezTo>
                    <a:pt x="37150" y="43025"/>
                    <a:pt x="37103" y="42716"/>
                    <a:pt x="37043" y="42537"/>
                  </a:cubicBezTo>
                  <a:cubicBezTo>
                    <a:pt x="36960" y="42263"/>
                    <a:pt x="36865" y="42001"/>
                    <a:pt x="36781" y="41716"/>
                  </a:cubicBezTo>
                  <a:cubicBezTo>
                    <a:pt x="36900" y="41716"/>
                    <a:pt x="37031" y="41704"/>
                    <a:pt x="37150" y="41692"/>
                  </a:cubicBezTo>
                  <a:close/>
                  <a:moveTo>
                    <a:pt x="54251" y="40194"/>
                  </a:moveTo>
                  <a:cubicBezTo>
                    <a:pt x="54540" y="40194"/>
                    <a:pt x="54758" y="40253"/>
                    <a:pt x="54867" y="40394"/>
                  </a:cubicBezTo>
                  <a:cubicBezTo>
                    <a:pt x="54819" y="40525"/>
                    <a:pt x="54795" y="40680"/>
                    <a:pt x="54783" y="40835"/>
                  </a:cubicBezTo>
                  <a:cubicBezTo>
                    <a:pt x="54760" y="41097"/>
                    <a:pt x="54700" y="41394"/>
                    <a:pt x="54783" y="41632"/>
                  </a:cubicBezTo>
                  <a:cubicBezTo>
                    <a:pt x="54795" y="41668"/>
                    <a:pt x="54831" y="41716"/>
                    <a:pt x="54879" y="41728"/>
                  </a:cubicBezTo>
                  <a:cubicBezTo>
                    <a:pt x="54879" y="41763"/>
                    <a:pt x="54867" y="41775"/>
                    <a:pt x="54867" y="41811"/>
                  </a:cubicBezTo>
                  <a:lnTo>
                    <a:pt x="54867" y="41835"/>
                  </a:lnTo>
                  <a:cubicBezTo>
                    <a:pt x="54831" y="41847"/>
                    <a:pt x="54819" y="41882"/>
                    <a:pt x="54819" y="41906"/>
                  </a:cubicBezTo>
                  <a:cubicBezTo>
                    <a:pt x="53629" y="42263"/>
                    <a:pt x="52462" y="42621"/>
                    <a:pt x="51307" y="43002"/>
                  </a:cubicBezTo>
                  <a:cubicBezTo>
                    <a:pt x="51319" y="42966"/>
                    <a:pt x="51331" y="42942"/>
                    <a:pt x="51319" y="42894"/>
                  </a:cubicBezTo>
                  <a:cubicBezTo>
                    <a:pt x="51295" y="42740"/>
                    <a:pt x="51259" y="42621"/>
                    <a:pt x="51212" y="42478"/>
                  </a:cubicBezTo>
                  <a:cubicBezTo>
                    <a:pt x="51183" y="42388"/>
                    <a:pt x="51110" y="42349"/>
                    <a:pt x="51037" y="42349"/>
                  </a:cubicBezTo>
                  <a:cubicBezTo>
                    <a:pt x="50925" y="42349"/>
                    <a:pt x="50811" y="42441"/>
                    <a:pt x="50854" y="42585"/>
                  </a:cubicBezTo>
                  <a:cubicBezTo>
                    <a:pt x="50902" y="42740"/>
                    <a:pt x="50962" y="42859"/>
                    <a:pt x="51033" y="43013"/>
                  </a:cubicBezTo>
                  <a:cubicBezTo>
                    <a:pt x="51045" y="43037"/>
                    <a:pt x="51069" y="43037"/>
                    <a:pt x="51093" y="43061"/>
                  </a:cubicBezTo>
                  <a:cubicBezTo>
                    <a:pt x="50164" y="43359"/>
                    <a:pt x="49223" y="43668"/>
                    <a:pt x="48283" y="43978"/>
                  </a:cubicBezTo>
                  <a:cubicBezTo>
                    <a:pt x="48199" y="43716"/>
                    <a:pt x="48045" y="43454"/>
                    <a:pt x="47937" y="43192"/>
                  </a:cubicBezTo>
                  <a:cubicBezTo>
                    <a:pt x="47830" y="42894"/>
                    <a:pt x="47747" y="42597"/>
                    <a:pt x="47675" y="42299"/>
                  </a:cubicBezTo>
                  <a:lnTo>
                    <a:pt x="49188" y="41811"/>
                  </a:lnTo>
                  <a:cubicBezTo>
                    <a:pt x="49584" y="41672"/>
                    <a:pt x="52808" y="40194"/>
                    <a:pt x="54251" y="40194"/>
                  </a:cubicBezTo>
                  <a:close/>
                  <a:moveTo>
                    <a:pt x="36031" y="41811"/>
                  </a:moveTo>
                  <a:cubicBezTo>
                    <a:pt x="36138" y="42216"/>
                    <a:pt x="36257" y="42621"/>
                    <a:pt x="36365" y="43037"/>
                  </a:cubicBezTo>
                  <a:cubicBezTo>
                    <a:pt x="36436" y="43323"/>
                    <a:pt x="36484" y="43740"/>
                    <a:pt x="36734" y="43930"/>
                  </a:cubicBezTo>
                  <a:cubicBezTo>
                    <a:pt x="36543" y="43978"/>
                    <a:pt x="36353" y="44037"/>
                    <a:pt x="36138" y="44085"/>
                  </a:cubicBezTo>
                  <a:cubicBezTo>
                    <a:pt x="36150" y="44061"/>
                    <a:pt x="36186" y="44049"/>
                    <a:pt x="36198" y="44026"/>
                  </a:cubicBezTo>
                  <a:cubicBezTo>
                    <a:pt x="36412" y="43728"/>
                    <a:pt x="36210" y="43406"/>
                    <a:pt x="36114" y="43097"/>
                  </a:cubicBezTo>
                  <a:lnTo>
                    <a:pt x="35757" y="42025"/>
                  </a:lnTo>
                  <a:cubicBezTo>
                    <a:pt x="35722" y="41942"/>
                    <a:pt x="35662" y="41882"/>
                    <a:pt x="35603" y="41835"/>
                  </a:cubicBezTo>
                  <a:cubicBezTo>
                    <a:pt x="35757" y="41835"/>
                    <a:pt x="35888" y="41823"/>
                    <a:pt x="36031" y="41811"/>
                  </a:cubicBezTo>
                  <a:close/>
                  <a:moveTo>
                    <a:pt x="35222" y="41882"/>
                  </a:moveTo>
                  <a:lnTo>
                    <a:pt x="35222" y="41882"/>
                  </a:lnTo>
                  <a:cubicBezTo>
                    <a:pt x="35126" y="41954"/>
                    <a:pt x="35079" y="42061"/>
                    <a:pt x="35114" y="42204"/>
                  </a:cubicBezTo>
                  <a:cubicBezTo>
                    <a:pt x="35198" y="42561"/>
                    <a:pt x="35305" y="42942"/>
                    <a:pt x="35400" y="43299"/>
                  </a:cubicBezTo>
                  <a:cubicBezTo>
                    <a:pt x="35472" y="43609"/>
                    <a:pt x="35483" y="43978"/>
                    <a:pt x="35817" y="44109"/>
                  </a:cubicBezTo>
                  <a:cubicBezTo>
                    <a:pt x="35841" y="44133"/>
                    <a:pt x="35876" y="44133"/>
                    <a:pt x="35900" y="44145"/>
                  </a:cubicBezTo>
                  <a:cubicBezTo>
                    <a:pt x="35769" y="44168"/>
                    <a:pt x="35626" y="44216"/>
                    <a:pt x="35495" y="44252"/>
                  </a:cubicBezTo>
                  <a:cubicBezTo>
                    <a:pt x="35579" y="43918"/>
                    <a:pt x="35352" y="43597"/>
                    <a:pt x="35222" y="43275"/>
                  </a:cubicBezTo>
                  <a:cubicBezTo>
                    <a:pt x="35031" y="42871"/>
                    <a:pt x="34876" y="42478"/>
                    <a:pt x="34698" y="42073"/>
                  </a:cubicBezTo>
                  <a:cubicBezTo>
                    <a:pt x="34662" y="42013"/>
                    <a:pt x="34626" y="41966"/>
                    <a:pt x="34579" y="41942"/>
                  </a:cubicBezTo>
                  <a:cubicBezTo>
                    <a:pt x="34781" y="41918"/>
                    <a:pt x="35007" y="41894"/>
                    <a:pt x="35222" y="41882"/>
                  </a:cubicBezTo>
                  <a:close/>
                  <a:moveTo>
                    <a:pt x="47342" y="42406"/>
                  </a:moveTo>
                  <a:cubicBezTo>
                    <a:pt x="47402" y="42728"/>
                    <a:pt x="47485" y="43061"/>
                    <a:pt x="47580" y="43371"/>
                  </a:cubicBezTo>
                  <a:cubicBezTo>
                    <a:pt x="47664" y="43609"/>
                    <a:pt x="47735" y="43895"/>
                    <a:pt x="47866" y="44109"/>
                  </a:cubicBezTo>
                  <a:cubicBezTo>
                    <a:pt x="47735" y="44168"/>
                    <a:pt x="47580" y="44228"/>
                    <a:pt x="47437" y="44276"/>
                  </a:cubicBezTo>
                  <a:cubicBezTo>
                    <a:pt x="47342" y="43692"/>
                    <a:pt x="47092" y="43097"/>
                    <a:pt x="46866" y="42549"/>
                  </a:cubicBezTo>
                  <a:cubicBezTo>
                    <a:pt x="47033" y="42502"/>
                    <a:pt x="47199" y="42466"/>
                    <a:pt x="47342" y="42406"/>
                  </a:cubicBezTo>
                  <a:close/>
                  <a:moveTo>
                    <a:pt x="54772" y="42597"/>
                  </a:moveTo>
                  <a:cubicBezTo>
                    <a:pt x="54724" y="42680"/>
                    <a:pt x="54724" y="42799"/>
                    <a:pt x="54843" y="42859"/>
                  </a:cubicBezTo>
                  <a:lnTo>
                    <a:pt x="55117" y="43002"/>
                  </a:lnTo>
                  <a:cubicBezTo>
                    <a:pt x="55145" y="43013"/>
                    <a:pt x="55175" y="43019"/>
                    <a:pt x="55205" y="43019"/>
                  </a:cubicBezTo>
                  <a:cubicBezTo>
                    <a:pt x="55266" y="43019"/>
                    <a:pt x="55327" y="42998"/>
                    <a:pt x="55367" y="42966"/>
                  </a:cubicBezTo>
                  <a:lnTo>
                    <a:pt x="55379" y="42978"/>
                  </a:lnTo>
                  <a:cubicBezTo>
                    <a:pt x="56153" y="43502"/>
                    <a:pt x="57224" y="43609"/>
                    <a:pt x="58141" y="43764"/>
                  </a:cubicBezTo>
                  <a:cubicBezTo>
                    <a:pt x="58439" y="43823"/>
                    <a:pt x="58748" y="43883"/>
                    <a:pt x="59070" y="43930"/>
                  </a:cubicBezTo>
                  <a:cubicBezTo>
                    <a:pt x="59010" y="44002"/>
                    <a:pt x="58998" y="44109"/>
                    <a:pt x="59046" y="44192"/>
                  </a:cubicBezTo>
                  <a:lnTo>
                    <a:pt x="59058" y="44204"/>
                  </a:lnTo>
                  <a:cubicBezTo>
                    <a:pt x="58986" y="44168"/>
                    <a:pt x="58879" y="44145"/>
                    <a:pt x="58879" y="44145"/>
                  </a:cubicBezTo>
                  <a:cubicBezTo>
                    <a:pt x="58849" y="44134"/>
                    <a:pt x="58820" y="44130"/>
                    <a:pt x="58794" y="44130"/>
                  </a:cubicBezTo>
                  <a:cubicBezTo>
                    <a:pt x="58631" y="44130"/>
                    <a:pt x="58541" y="44301"/>
                    <a:pt x="58582" y="44454"/>
                  </a:cubicBezTo>
                  <a:lnTo>
                    <a:pt x="58510" y="44454"/>
                  </a:lnTo>
                  <a:cubicBezTo>
                    <a:pt x="58474" y="44442"/>
                    <a:pt x="58451" y="44407"/>
                    <a:pt x="58415" y="44395"/>
                  </a:cubicBezTo>
                  <a:cubicBezTo>
                    <a:pt x="58343" y="44347"/>
                    <a:pt x="58272" y="44323"/>
                    <a:pt x="58177" y="44276"/>
                  </a:cubicBezTo>
                  <a:cubicBezTo>
                    <a:pt x="58034" y="44204"/>
                    <a:pt x="57867" y="44109"/>
                    <a:pt x="57724" y="44037"/>
                  </a:cubicBezTo>
                  <a:cubicBezTo>
                    <a:pt x="57708" y="44029"/>
                    <a:pt x="57691" y="44025"/>
                    <a:pt x="57676" y="44025"/>
                  </a:cubicBezTo>
                  <a:cubicBezTo>
                    <a:pt x="57580" y="44025"/>
                    <a:pt x="57515" y="44165"/>
                    <a:pt x="57617" y="44216"/>
                  </a:cubicBezTo>
                  <a:cubicBezTo>
                    <a:pt x="57748" y="44287"/>
                    <a:pt x="57879" y="44371"/>
                    <a:pt x="57998" y="44442"/>
                  </a:cubicBezTo>
                  <a:cubicBezTo>
                    <a:pt x="57879" y="44442"/>
                    <a:pt x="57748" y="44442"/>
                    <a:pt x="57629" y="44454"/>
                  </a:cubicBezTo>
                  <a:cubicBezTo>
                    <a:pt x="57224" y="44252"/>
                    <a:pt x="56796" y="44073"/>
                    <a:pt x="56379" y="43871"/>
                  </a:cubicBezTo>
                  <a:cubicBezTo>
                    <a:pt x="55688" y="43549"/>
                    <a:pt x="55034" y="43180"/>
                    <a:pt x="54379" y="42775"/>
                  </a:cubicBezTo>
                  <a:cubicBezTo>
                    <a:pt x="54367" y="42775"/>
                    <a:pt x="54367" y="42775"/>
                    <a:pt x="54355" y="42763"/>
                  </a:cubicBezTo>
                  <a:cubicBezTo>
                    <a:pt x="54486" y="42704"/>
                    <a:pt x="54617" y="42656"/>
                    <a:pt x="54772" y="42597"/>
                  </a:cubicBezTo>
                  <a:close/>
                  <a:moveTo>
                    <a:pt x="56610" y="44517"/>
                  </a:moveTo>
                  <a:cubicBezTo>
                    <a:pt x="56611" y="44517"/>
                    <a:pt x="56611" y="44520"/>
                    <a:pt x="56605" y="44526"/>
                  </a:cubicBezTo>
                  <a:cubicBezTo>
                    <a:pt x="56605" y="44520"/>
                    <a:pt x="56608" y="44517"/>
                    <a:pt x="56610" y="44517"/>
                  </a:cubicBezTo>
                  <a:close/>
                  <a:moveTo>
                    <a:pt x="34233" y="41990"/>
                  </a:moveTo>
                  <a:lnTo>
                    <a:pt x="34233" y="41990"/>
                  </a:lnTo>
                  <a:cubicBezTo>
                    <a:pt x="34114" y="42061"/>
                    <a:pt x="34043" y="42192"/>
                    <a:pt x="34090" y="42347"/>
                  </a:cubicBezTo>
                  <a:cubicBezTo>
                    <a:pt x="34221" y="42763"/>
                    <a:pt x="34364" y="43180"/>
                    <a:pt x="34507" y="43597"/>
                  </a:cubicBezTo>
                  <a:cubicBezTo>
                    <a:pt x="34602" y="43895"/>
                    <a:pt x="34662" y="44228"/>
                    <a:pt x="34888" y="44442"/>
                  </a:cubicBezTo>
                  <a:cubicBezTo>
                    <a:pt x="34769" y="44466"/>
                    <a:pt x="34650" y="44514"/>
                    <a:pt x="34531" y="44549"/>
                  </a:cubicBezTo>
                  <a:cubicBezTo>
                    <a:pt x="34519" y="44514"/>
                    <a:pt x="34519" y="44466"/>
                    <a:pt x="34483" y="44430"/>
                  </a:cubicBezTo>
                  <a:cubicBezTo>
                    <a:pt x="34448" y="44287"/>
                    <a:pt x="34412" y="44156"/>
                    <a:pt x="34364" y="44026"/>
                  </a:cubicBezTo>
                  <a:cubicBezTo>
                    <a:pt x="34305" y="43835"/>
                    <a:pt x="34245" y="43621"/>
                    <a:pt x="34209" y="43430"/>
                  </a:cubicBezTo>
                  <a:cubicBezTo>
                    <a:pt x="34067" y="42966"/>
                    <a:pt x="33936" y="42490"/>
                    <a:pt x="33805" y="42025"/>
                  </a:cubicBezTo>
                  <a:cubicBezTo>
                    <a:pt x="33948" y="42013"/>
                    <a:pt x="34090" y="42001"/>
                    <a:pt x="34233" y="41990"/>
                  </a:cubicBezTo>
                  <a:close/>
                  <a:moveTo>
                    <a:pt x="53605" y="43073"/>
                  </a:moveTo>
                  <a:cubicBezTo>
                    <a:pt x="53629" y="43109"/>
                    <a:pt x="53640" y="43144"/>
                    <a:pt x="53688" y="43180"/>
                  </a:cubicBezTo>
                  <a:cubicBezTo>
                    <a:pt x="54141" y="43490"/>
                    <a:pt x="54605" y="43799"/>
                    <a:pt x="55081" y="44097"/>
                  </a:cubicBezTo>
                  <a:cubicBezTo>
                    <a:pt x="55343" y="44264"/>
                    <a:pt x="55569" y="44442"/>
                    <a:pt x="55843" y="44585"/>
                  </a:cubicBezTo>
                  <a:cubicBezTo>
                    <a:pt x="55724" y="44609"/>
                    <a:pt x="55617" y="44621"/>
                    <a:pt x="55498" y="44633"/>
                  </a:cubicBezTo>
                  <a:cubicBezTo>
                    <a:pt x="55545" y="44561"/>
                    <a:pt x="55545" y="44442"/>
                    <a:pt x="55462" y="44383"/>
                  </a:cubicBezTo>
                  <a:cubicBezTo>
                    <a:pt x="54783" y="43918"/>
                    <a:pt x="54010" y="43561"/>
                    <a:pt x="53271" y="43204"/>
                  </a:cubicBezTo>
                  <a:cubicBezTo>
                    <a:pt x="53390" y="43156"/>
                    <a:pt x="53486" y="43109"/>
                    <a:pt x="53605" y="43073"/>
                  </a:cubicBezTo>
                  <a:close/>
                  <a:moveTo>
                    <a:pt x="52902" y="43359"/>
                  </a:moveTo>
                  <a:cubicBezTo>
                    <a:pt x="53676" y="43811"/>
                    <a:pt x="54450" y="44311"/>
                    <a:pt x="55284" y="44668"/>
                  </a:cubicBezTo>
                  <a:lnTo>
                    <a:pt x="54926" y="44704"/>
                  </a:lnTo>
                  <a:cubicBezTo>
                    <a:pt x="54236" y="44192"/>
                    <a:pt x="53402" y="43835"/>
                    <a:pt x="52605" y="43478"/>
                  </a:cubicBezTo>
                  <a:cubicBezTo>
                    <a:pt x="52700" y="43430"/>
                    <a:pt x="52795" y="43394"/>
                    <a:pt x="52902" y="43359"/>
                  </a:cubicBezTo>
                  <a:close/>
                  <a:moveTo>
                    <a:pt x="33162" y="42073"/>
                  </a:moveTo>
                  <a:lnTo>
                    <a:pt x="33162" y="42192"/>
                  </a:lnTo>
                  <a:lnTo>
                    <a:pt x="33650" y="44109"/>
                  </a:lnTo>
                  <a:cubicBezTo>
                    <a:pt x="33709" y="44323"/>
                    <a:pt x="33745" y="44561"/>
                    <a:pt x="33817" y="44764"/>
                  </a:cubicBezTo>
                  <a:cubicBezTo>
                    <a:pt x="33745" y="44799"/>
                    <a:pt x="33638" y="44823"/>
                    <a:pt x="33531" y="44859"/>
                  </a:cubicBezTo>
                  <a:cubicBezTo>
                    <a:pt x="33495" y="44490"/>
                    <a:pt x="33352" y="44109"/>
                    <a:pt x="33245" y="43752"/>
                  </a:cubicBezTo>
                  <a:cubicBezTo>
                    <a:pt x="33090" y="43240"/>
                    <a:pt x="32936" y="42704"/>
                    <a:pt x="32769" y="42180"/>
                  </a:cubicBezTo>
                  <a:cubicBezTo>
                    <a:pt x="32757" y="42144"/>
                    <a:pt x="32745" y="42132"/>
                    <a:pt x="32733" y="42109"/>
                  </a:cubicBezTo>
                  <a:cubicBezTo>
                    <a:pt x="32876" y="42085"/>
                    <a:pt x="33031" y="42073"/>
                    <a:pt x="33162" y="42073"/>
                  </a:cubicBezTo>
                  <a:close/>
                  <a:moveTo>
                    <a:pt x="52045" y="43692"/>
                  </a:moveTo>
                  <a:cubicBezTo>
                    <a:pt x="52712" y="44085"/>
                    <a:pt x="53402" y="44514"/>
                    <a:pt x="54117" y="44823"/>
                  </a:cubicBezTo>
                  <a:cubicBezTo>
                    <a:pt x="53950" y="44859"/>
                    <a:pt x="53807" y="44883"/>
                    <a:pt x="53640" y="44918"/>
                  </a:cubicBezTo>
                  <a:cubicBezTo>
                    <a:pt x="52926" y="44561"/>
                    <a:pt x="52188" y="44252"/>
                    <a:pt x="51450" y="43930"/>
                  </a:cubicBezTo>
                  <a:cubicBezTo>
                    <a:pt x="51640" y="43859"/>
                    <a:pt x="51855" y="43787"/>
                    <a:pt x="52045" y="43692"/>
                  </a:cubicBezTo>
                  <a:close/>
                  <a:moveTo>
                    <a:pt x="46521" y="42656"/>
                  </a:moveTo>
                  <a:cubicBezTo>
                    <a:pt x="46675" y="43240"/>
                    <a:pt x="46818" y="43871"/>
                    <a:pt x="47104" y="44395"/>
                  </a:cubicBezTo>
                  <a:cubicBezTo>
                    <a:pt x="46925" y="44454"/>
                    <a:pt x="46782" y="44502"/>
                    <a:pt x="46628" y="44561"/>
                  </a:cubicBezTo>
                  <a:cubicBezTo>
                    <a:pt x="46568" y="44371"/>
                    <a:pt x="46485" y="44168"/>
                    <a:pt x="46425" y="43990"/>
                  </a:cubicBezTo>
                  <a:cubicBezTo>
                    <a:pt x="46306" y="43633"/>
                    <a:pt x="46151" y="43311"/>
                    <a:pt x="46009" y="42966"/>
                  </a:cubicBezTo>
                  <a:cubicBezTo>
                    <a:pt x="45984" y="42909"/>
                    <a:pt x="45941" y="42886"/>
                    <a:pt x="45895" y="42886"/>
                  </a:cubicBezTo>
                  <a:cubicBezTo>
                    <a:pt x="45806" y="42886"/>
                    <a:pt x="45707" y="42975"/>
                    <a:pt x="45723" y="43085"/>
                  </a:cubicBezTo>
                  <a:cubicBezTo>
                    <a:pt x="45806" y="43490"/>
                    <a:pt x="45901" y="43871"/>
                    <a:pt x="46020" y="44264"/>
                  </a:cubicBezTo>
                  <a:cubicBezTo>
                    <a:pt x="46068" y="44407"/>
                    <a:pt x="46092" y="44573"/>
                    <a:pt x="46140" y="44728"/>
                  </a:cubicBezTo>
                  <a:cubicBezTo>
                    <a:pt x="45890" y="44811"/>
                    <a:pt x="45628" y="44907"/>
                    <a:pt x="45389" y="44978"/>
                  </a:cubicBezTo>
                  <a:cubicBezTo>
                    <a:pt x="45294" y="44347"/>
                    <a:pt x="45008" y="43692"/>
                    <a:pt x="44770" y="43156"/>
                  </a:cubicBezTo>
                  <a:cubicBezTo>
                    <a:pt x="45366" y="43002"/>
                    <a:pt x="45949" y="42823"/>
                    <a:pt x="46521" y="42656"/>
                  </a:cubicBezTo>
                  <a:close/>
                  <a:moveTo>
                    <a:pt x="32586" y="45187"/>
                  </a:moveTo>
                  <a:cubicBezTo>
                    <a:pt x="32589" y="45187"/>
                    <a:pt x="32594" y="45188"/>
                    <a:pt x="32602" y="45192"/>
                  </a:cubicBezTo>
                  <a:cubicBezTo>
                    <a:pt x="32586" y="45192"/>
                    <a:pt x="32581" y="45187"/>
                    <a:pt x="32586" y="45187"/>
                  </a:cubicBezTo>
                  <a:close/>
                  <a:moveTo>
                    <a:pt x="32257" y="42323"/>
                  </a:moveTo>
                  <a:lnTo>
                    <a:pt x="32257" y="42359"/>
                  </a:lnTo>
                  <a:cubicBezTo>
                    <a:pt x="32388" y="42894"/>
                    <a:pt x="32507" y="43430"/>
                    <a:pt x="32638" y="43966"/>
                  </a:cubicBezTo>
                  <a:cubicBezTo>
                    <a:pt x="32733" y="44335"/>
                    <a:pt x="32793" y="44752"/>
                    <a:pt x="32971" y="45097"/>
                  </a:cubicBezTo>
                  <a:cubicBezTo>
                    <a:pt x="32840" y="45109"/>
                    <a:pt x="32721" y="45157"/>
                    <a:pt x="32602" y="45192"/>
                  </a:cubicBezTo>
                  <a:cubicBezTo>
                    <a:pt x="32578" y="45180"/>
                    <a:pt x="32566" y="45169"/>
                    <a:pt x="32555" y="45169"/>
                  </a:cubicBezTo>
                  <a:cubicBezTo>
                    <a:pt x="32543" y="45157"/>
                    <a:pt x="32507" y="45157"/>
                    <a:pt x="32495" y="45157"/>
                  </a:cubicBezTo>
                  <a:cubicBezTo>
                    <a:pt x="32495" y="45109"/>
                    <a:pt x="32483" y="45061"/>
                    <a:pt x="32447" y="45002"/>
                  </a:cubicBezTo>
                  <a:lnTo>
                    <a:pt x="32400" y="44823"/>
                  </a:lnTo>
                  <a:cubicBezTo>
                    <a:pt x="32364" y="44597"/>
                    <a:pt x="32316" y="44395"/>
                    <a:pt x="32281" y="44168"/>
                  </a:cubicBezTo>
                  <a:cubicBezTo>
                    <a:pt x="32209" y="43728"/>
                    <a:pt x="32138" y="43264"/>
                    <a:pt x="32090" y="42799"/>
                  </a:cubicBezTo>
                  <a:cubicBezTo>
                    <a:pt x="32090" y="42740"/>
                    <a:pt x="32043" y="42716"/>
                    <a:pt x="32007" y="42692"/>
                  </a:cubicBezTo>
                  <a:cubicBezTo>
                    <a:pt x="32150" y="42621"/>
                    <a:pt x="32245" y="42478"/>
                    <a:pt x="32245" y="42323"/>
                  </a:cubicBezTo>
                  <a:close/>
                  <a:moveTo>
                    <a:pt x="1348" y="45109"/>
                  </a:moveTo>
                  <a:cubicBezTo>
                    <a:pt x="1360" y="45109"/>
                    <a:pt x="1384" y="45109"/>
                    <a:pt x="1408" y="45121"/>
                  </a:cubicBezTo>
                  <a:cubicBezTo>
                    <a:pt x="1324" y="45157"/>
                    <a:pt x="1265" y="45192"/>
                    <a:pt x="1193" y="45228"/>
                  </a:cubicBezTo>
                  <a:cubicBezTo>
                    <a:pt x="1205" y="45180"/>
                    <a:pt x="1241" y="45157"/>
                    <a:pt x="1313" y="45121"/>
                  </a:cubicBezTo>
                  <a:cubicBezTo>
                    <a:pt x="1324" y="45121"/>
                    <a:pt x="1324" y="45109"/>
                    <a:pt x="1348" y="45109"/>
                  </a:cubicBezTo>
                  <a:close/>
                  <a:moveTo>
                    <a:pt x="8313" y="41823"/>
                  </a:moveTo>
                  <a:cubicBezTo>
                    <a:pt x="13546" y="42364"/>
                    <a:pt x="18920" y="42432"/>
                    <a:pt x="24234" y="42432"/>
                  </a:cubicBezTo>
                  <a:cubicBezTo>
                    <a:pt x="24881" y="42432"/>
                    <a:pt x="25528" y="42431"/>
                    <a:pt x="26173" y="42430"/>
                  </a:cubicBezTo>
                  <a:cubicBezTo>
                    <a:pt x="27911" y="42549"/>
                    <a:pt x="29649" y="42656"/>
                    <a:pt x="31364" y="42716"/>
                  </a:cubicBezTo>
                  <a:cubicBezTo>
                    <a:pt x="31328" y="42990"/>
                    <a:pt x="31328" y="43264"/>
                    <a:pt x="31316" y="43549"/>
                  </a:cubicBezTo>
                  <a:cubicBezTo>
                    <a:pt x="31316" y="43787"/>
                    <a:pt x="31292" y="44026"/>
                    <a:pt x="31316" y="44264"/>
                  </a:cubicBezTo>
                  <a:lnTo>
                    <a:pt x="31316" y="44347"/>
                  </a:lnTo>
                  <a:cubicBezTo>
                    <a:pt x="31388" y="44633"/>
                    <a:pt x="31435" y="44930"/>
                    <a:pt x="31435" y="45228"/>
                  </a:cubicBezTo>
                  <a:lnTo>
                    <a:pt x="31435" y="45335"/>
                  </a:lnTo>
                  <a:cubicBezTo>
                    <a:pt x="31352" y="45228"/>
                    <a:pt x="31257" y="45204"/>
                    <a:pt x="31138" y="45169"/>
                  </a:cubicBezTo>
                  <a:cubicBezTo>
                    <a:pt x="31078" y="45109"/>
                    <a:pt x="30995" y="45061"/>
                    <a:pt x="30888" y="45061"/>
                  </a:cubicBezTo>
                  <a:cubicBezTo>
                    <a:pt x="22696" y="44430"/>
                    <a:pt x="14409" y="44145"/>
                    <a:pt x="6206" y="43668"/>
                  </a:cubicBezTo>
                  <a:cubicBezTo>
                    <a:pt x="6266" y="43633"/>
                    <a:pt x="6313" y="43597"/>
                    <a:pt x="6349" y="43537"/>
                  </a:cubicBezTo>
                  <a:cubicBezTo>
                    <a:pt x="6385" y="43394"/>
                    <a:pt x="6385" y="43264"/>
                    <a:pt x="6373" y="43133"/>
                  </a:cubicBezTo>
                  <a:cubicBezTo>
                    <a:pt x="6432" y="43073"/>
                    <a:pt x="6492" y="43013"/>
                    <a:pt x="6551" y="42942"/>
                  </a:cubicBezTo>
                  <a:cubicBezTo>
                    <a:pt x="6679" y="42804"/>
                    <a:pt x="6563" y="42618"/>
                    <a:pt x="6411" y="42618"/>
                  </a:cubicBezTo>
                  <a:cubicBezTo>
                    <a:pt x="6380" y="42618"/>
                    <a:pt x="6346" y="42626"/>
                    <a:pt x="6313" y="42644"/>
                  </a:cubicBezTo>
                  <a:cubicBezTo>
                    <a:pt x="6289" y="42656"/>
                    <a:pt x="6254" y="42668"/>
                    <a:pt x="6206" y="42680"/>
                  </a:cubicBezTo>
                  <a:cubicBezTo>
                    <a:pt x="6182" y="42609"/>
                    <a:pt x="6135" y="42537"/>
                    <a:pt x="6111" y="42466"/>
                  </a:cubicBezTo>
                  <a:cubicBezTo>
                    <a:pt x="6051" y="42323"/>
                    <a:pt x="6004" y="42204"/>
                    <a:pt x="5944" y="42073"/>
                  </a:cubicBezTo>
                  <a:cubicBezTo>
                    <a:pt x="6730" y="41966"/>
                    <a:pt x="7516" y="41882"/>
                    <a:pt x="8313" y="41823"/>
                  </a:cubicBezTo>
                  <a:close/>
                  <a:moveTo>
                    <a:pt x="32019" y="44407"/>
                  </a:moveTo>
                  <a:cubicBezTo>
                    <a:pt x="32043" y="44692"/>
                    <a:pt x="32054" y="45085"/>
                    <a:pt x="32209" y="45347"/>
                  </a:cubicBezTo>
                  <a:cubicBezTo>
                    <a:pt x="32126" y="45383"/>
                    <a:pt x="32043" y="45419"/>
                    <a:pt x="31959" y="45454"/>
                  </a:cubicBezTo>
                  <a:cubicBezTo>
                    <a:pt x="31983" y="45228"/>
                    <a:pt x="31947" y="44966"/>
                    <a:pt x="31900" y="44728"/>
                  </a:cubicBezTo>
                  <a:cubicBezTo>
                    <a:pt x="31959" y="44621"/>
                    <a:pt x="32007" y="44514"/>
                    <a:pt x="32019" y="44407"/>
                  </a:cubicBezTo>
                  <a:close/>
                  <a:moveTo>
                    <a:pt x="9706" y="46538"/>
                  </a:moveTo>
                  <a:lnTo>
                    <a:pt x="9706" y="46538"/>
                  </a:lnTo>
                  <a:cubicBezTo>
                    <a:pt x="11028" y="46585"/>
                    <a:pt x="12362" y="46645"/>
                    <a:pt x="13683" y="46716"/>
                  </a:cubicBezTo>
                  <a:cubicBezTo>
                    <a:pt x="14814" y="46776"/>
                    <a:pt x="15945" y="46883"/>
                    <a:pt x="17076" y="47014"/>
                  </a:cubicBezTo>
                  <a:cubicBezTo>
                    <a:pt x="16207" y="46954"/>
                    <a:pt x="15350" y="46907"/>
                    <a:pt x="14469" y="46895"/>
                  </a:cubicBezTo>
                  <a:cubicBezTo>
                    <a:pt x="12814" y="46847"/>
                    <a:pt x="11242" y="46728"/>
                    <a:pt x="9706" y="46538"/>
                  </a:cubicBezTo>
                  <a:close/>
                  <a:moveTo>
                    <a:pt x="6885" y="44133"/>
                  </a:moveTo>
                  <a:cubicBezTo>
                    <a:pt x="13087" y="45285"/>
                    <a:pt x="19709" y="46027"/>
                    <a:pt x="26127" y="46027"/>
                  </a:cubicBezTo>
                  <a:cubicBezTo>
                    <a:pt x="27730" y="46027"/>
                    <a:pt x="29320" y="45980"/>
                    <a:pt x="30888" y="45883"/>
                  </a:cubicBezTo>
                  <a:cubicBezTo>
                    <a:pt x="31054" y="45871"/>
                    <a:pt x="31150" y="45788"/>
                    <a:pt x="31209" y="45692"/>
                  </a:cubicBezTo>
                  <a:cubicBezTo>
                    <a:pt x="31245" y="45692"/>
                    <a:pt x="31257" y="45704"/>
                    <a:pt x="31292" y="45704"/>
                  </a:cubicBezTo>
                  <a:cubicBezTo>
                    <a:pt x="31376" y="45704"/>
                    <a:pt x="31435" y="45657"/>
                    <a:pt x="31471" y="45597"/>
                  </a:cubicBezTo>
                  <a:cubicBezTo>
                    <a:pt x="31471" y="45621"/>
                    <a:pt x="31471" y="45645"/>
                    <a:pt x="31483" y="45657"/>
                  </a:cubicBezTo>
                  <a:cubicBezTo>
                    <a:pt x="31412" y="45692"/>
                    <a:pt x="31352" y="45716"/>
                    <a:pt x="31269" y="45752"/>
                  </a:cubicBezTo>
                  <a:cubicBezTo>
                    <a:pt x="31076" y="45848"/>
                    <a:pt x="31181" y="46145"/>
                    <a:pt x="31368" y="46145"/>
                  </a:cubicBezTo>
                  <a:cubicBezTo>
                    <a:pt x="31390" y="46145"/>
                    <a:pt x="31412" y="46142"/>
                    <a:pt x="31435" y="46133"/>
                  </a:cubicBezTo>
                  <a:cubicBezTo>
                    <a:pt x="32816" y="45704"/>
                    <a:pt x="34257" y="45347"/>
                    <a:pt x="35722" y="45002"/>
                  </a:cubicBezTo>
                  <a:lnTo>
                    <a:pt x="35722" y="45002"/>
                  </a:lnTo>
                  <a:cubicBezTo>
                    <a:pt x="33686" y="45752"/>
                    <a:pt x="31673" y="46585"/>
                    <a:pt x="29721" y="47562"/>
                  </a:cubicBezTo>
                  <a:cubicBezTo>
                    <a:pt x="29733" y="47502"/>
                    <a:pt x="29768" y="47443"/>
                    <a:pt x="29780" y="47383"/>
                  </a:cubicBezTo>
                  <a:cubicBezTo>
                    <a:pt x="29836" y="47210"/>
                    <a:pt x="29682" y="47073"/>
                    <a:pt x="29530" y="47073"/>
                  </a:cubicBezTo>
                  <a:cubicBezTo>
                    <a:pt x="29453" y="47073"/>
                    <a:pt x="29376" y="47108"/>
                    <a:pt x="29328" y="47193"/>
                  </a:cubicBezTo>
                  <a:cubicBezTo>
                    <a:pt x="28875" y="47978"/>
                    <a:pt x="27852" y="48074"/>
                    <a:pt x="27066" y="48490"/>
                  </a:cubicBezTo>
                  <a:cubicBezTo>
                    <a:pt x="26994" y="48455"/>
                    <a:pt x="26947" y="48443"/>
                    <a:pt x="26887" y="48431"/>
                  </a:cubicBezTo>
                  <a:cubicBezTo>
                    <a:pt x="26863" y="48276"/>
                    <a:pt x="26768" y="48193"/>
                    <a:pt x="26649" y="48157"/>
                  </a:cubicBezTo>
                  <a:cubicBezTo>
                    <a:pt x="26613" y="48145"/>
                    <a:pt x="26589" y="48133"/>
                    <a:pt x="26554" y="48133"/>
                  </a:cubicBezTo>
                  <a:cubicBezTo>
                    <a:pt x="24708" y="47847"/>
                    <a:pt x="22851" y="47585"/>
                    <a:pt x="21005" y="47371"/>
                  </a:cubicBezTo>
                  <a:cubicBezTo>
                    <a:pt x="17103" y="46323"/>
                    <a:pt x="12897" y="46226"/>
                    <a:pt x="8788" y="46226"/>
                  </a:cubicBezTo>
                  <a:cubicBezTo>
                    <a:pt x="8371" y="46226"/>
                    <a:pt x="7954" y="46227"/>
                    <a:pt x="7539" y="46228"/>
                  </a:cubicBezTo>
                  <a:cubicBezTo>
                    <a:pt x="5992" y="45954"/>
                    <a:pt x="4444" y="45597"/>
                    <a:pt x="2872" y="45169"/>
                  </a:cubicBezTo>
                  <a:cubicBezTo>
                    <a:pt x="3218" y="45061"/>
                    <a:pt x="3575" y="44966"/>
                    <a:pt x="3932" y="44871"/>
                  </a:cubicBezTo>
                  <a:cubicBezTo>
                    <a:pt x="4861" y="44645"/>
                    <a:pt x="5849" y="44609"/>
                    <a:pt x="6730" y="44252"/>
                  </a:cubicBezTo>
                  <a:cubicBezTo>
                    <a:pt x="6789" y="44216"/>
                    <a:pt x="6849" y="44168"/>
                    <a:pt x="6885" y="44133"/>
                  </a:cubicBezTo>
                  <a:close/>
                  <a:moveTo>
                    <a:pt x="24292" y="48490"/>
                  </a:moveTo>
                  <a:lnTo>
                    <a:pt x="24292" y="48490"/>
                  </a:lnTo>
                  <a:cubicBezTo>
                    <a:pt x="24518" y="48526"/>
                    <a:pt x="24744" y="48574"/>
                    <a:pt x="24982" y="48609"/>
                  </a:cubicBezTo>
                  <a:cubicBezTo>
                    <a:pt x="24804" y="48609"/>
                    <a:pt x="24625" y="48574"/>
                    <a:pt x="24458" y="48562"/>
                  </a:cubicBezTo>
                  <a:cubicBezTo>
                    <a:pt x="24399" y="48526"/>
                    <a:pt x="24351" y="48514"/>
                    <a:pt x="24292" y="48490"/>
                  </a:cubicBezTo>
                  <a:close/>
                  <a:moveTo>
                    <a:pt x="2182" y="45359"/>
                  </a:moveTo>
                  <a:cubicBezTo>
                    <a:pt x="3277" y="45704"/>
                    <a:pt x="4372" y="45990"/>
                    <a:pt x="5480" y="46216"/>
                  </a:cubicBezTo>
                  <a:cubicBezTo>
                    <a:pt x="4825" y="46216"/>
                    <a:pt x="4182" y="46216"/>
                    <a:pt x="3551" y="46192"/>
                  </a:cubicBezTo>
                  <a:cubicBezTo>
                    <a:pt x="3491" y="46192"/>
                    <a:pt x="3491" y="46300"/>
                    <a:pt x="3551" y="46300"/>
                  </a:cubicBezTo>
                  <a:cubicBezTo>
                    <a:pt x="4527" y="46347"/>
                    <a:pt x="5527" y="46371"/>
                    <a:pt x="6504" y="46407"/>
                  </a:cubicBezTo>
                  <a:cubicBezTo>
                    <a:pt x="11719" y="47359"/>
                    <a:pt x="16981" y="47407"/>
                    <a:pt x="22268" y="48145"/>
                  </a:cubicBezTo>
                  <a:cubicBezTo>
                    <a:pt x="22660" y="48312"/>
                    <a:pt x="23375" y="48633"/>
                    <a:pt x="24042" y="49038"/>
                  </a:cubicBezTo>
                  <a:cubicBezTo>
                    <a:pt x="17100" y="47776"/>
                    <a:pt x="9992" y="48157"/>
                    <a:pt x="3098" y="46395"/>
                  </a:cubicBezTo>
                  <a:cubicBezTo>
                    <a:pt x="3051" y="46252"/>
                    <a:pt x="3015" y="46121"/>
                    <a:pt x="2967" y="46014"/>
                  </a:cubicBezTo>
                  <a:cubicBezTo>
                    <a:pt x="2908" y="45895"/>
                    <a:pt x="2789" y="45800"/>
                    <a:pt x="2658" y="45752"/>
                  </a:cubicBezTo>
                  <a:cubicBezTo>
                    <a:pt x="2617" y="45671"/>
                    <a:pt x="2542" y="45616"/>
                    <a:pt x="2448" y="45616"/>
                  </a:cubicBezTo>
                  <a:cubicBezTo>
                    <a:pt x="2431" y="45616"/>
                    <a:pt x="2414" y="45617"/>
                    <a:pt x="2396" y="45621"/>
                  </a:cubicBezTo>
                  <a:cubicBezTo>
                    <a:pt x="2216" y="45666"/>
                    <a:pt x="2015" y="45725"/>
                    <a:pt x="1825" y="45725"/>
                  </a:cubicBezTo>
                  <a:cubicBezTo>
                    <a:pt x="1764" y="45725"/>
                    <a:pt x="1704" y="45719"/>
                    <a:pt x="1646" y="45704"/>
                  </a:cubicBezTo>
                  <a:cubicBezTo>
                    <a:pt x="1598" y="45692"/>
                    <a:pt x="1539" y="45657"/>
                    <a:pt x="1467" y="45597"/>
                  </a:cubicBezTo>
                  <a:cubicBezTo>
                    <a:pt x="1705" y="45514"/>
                    <a:pt x="1944" y="45442"/>
                    <a:pt x="2182" y="45359"/>
                  </a:cubicBezTo>
                  <a:close/>
                  <a:moveTo>
                    <a:pt x="24601" y="49419"/>
                  </a:moveTo>
                  <a:cubicBezTo>
                    <a:pt x="24625" y="49443"/>
                    <a:pt x="24649" y="49455"/>
                    <a:pt x="24661" y="49467"/>
                  </a:cubicBezTo>
                  <a:cubicBezTo>
                    <a:pt x="24637" y="49467"/>
                    <a:pt x="24625" y="49467"/>
                    <a:pt x="24589" y="49455"/>
                  </a:cubicBezTo>
                  <a:cubicBezTo>
                    <a:pt x="24589" y="49443"/>
                    <a:pt x="24601" y="49443"/>
                    <a:pt x="24601" y="49419"/>
                  </a:cubicBezTo>
                  <a:close/>
                  <a:moveTo>
                    <a:pt x="27697" y="49729"/>
                  </a:moveTo>
                  <a:cubicBezTo>
                    <a:pt x="27697" y="49741"/>
                    <a:pt x="27709" y="49752"/>
                    <a:pt x="27709" y="49764"/>
                  </a:cubicBezTo>
                  <a:cubicBezTo>
                    <a:pt x="27697" y="49752"/>
                    <a:pt x="27685" y="49741"/>
                    <a:pt x="27673" y="49741"/>
                  </a:cubicBezTo>
                  <a:cubicBezTo>
                    <a:pt x="27673" y="49729"/>
                    <a:pt x="27685" y="49729"/>
                    <a:pt x="27697" y="49729"/>
                  </a:cubicBezTo>
                  <a:close/>
                  <a:moveTo>
                    <a:pt x="25542" y="49229"/>
                  </a:moveTo>
                  <a:cubicBezTo>
                    <a:pt x="25613" y="49229"/>
                    <a:pt x="25697" y="49252"/>
                    <a:pt x="25756" y="49252"/>
                  </a:cubicBezTo>
                  <a:cubicBezTo>
                    <a:pt x="26089" y="49467"/>
                    <a:pt x="26423" y="49681"/>
                    <a:pt x="26768" y="49907"/>
                  </a:cubicBezTo>
                  <a:cubicBezTo>
                    <a:pt x="26994" y="50062"/>
                    <a:pt x="27256" y="50229"/>
                    <a:pt x="27506" y="50360"/>
                  </a:cubicBezTo>
                  <a:cubicBezTo>
                    <a:pt x="27435" y="50336"/>
                    <a:pt x="27375" y="50324"/>
                    <a:pt x="27316" y="50288"/>
                  </a:cubicBezTo>
                  <a:cubicBezTo>
                    <a:pt x="26887" y="50110"/>
                    <a:pt x="26447" y="49919"/>
                    <a:pt x="26030" y="49693"/>
                  </a:cubicBezTo>
                  <a:cubicBezTo>
                    <a:pt x="25994" y="49681"/>
                    <a:pt x="25958" y="49657"/>
                    <a:pt x="25911" y="49657"/>
                  </a:cubicBezTo>
                  <a:cubicBezTo>
                    <a:pt x="25816" y="49502"/>
                    <a:pt x="25697" y="49360"/>
                    <a:pt x="25542" y="49229"/>
                  </a:cubicBezTo>
                  <a:close/>
                  <a:moveTo>
                    <a:pt x="4003" y="47931"/>
                  </a:moveTo>
                  <a:cubicBezTo>
                    <a:pt x="11028" y="48681"/>
                    <a:pt x="18041" y="49705"/>
                    <a:pt x="25077" y="50145"/>
                  </a:cubicBezTo>
                  <a:lnTo>
                    <a:pt x="25101" y="50145"/>
                  </a:lnTo>
                  <a:cubicBezTo>
                    <a:pt x="25077" y="50252"/>
                    <a:pt x="25006" y="50383"/>
                    <a:pt x="24935" y="50514"/>
                  </a:cubicBezTo>
                  <a:cubicBezTo>
                    <a:pt x="24899" y="50503"/>
                    <a:pt x="24863" y="50479"/>
                    <a:pt x="24815" y="50479"/>
                  </a:cubicBezTo>
                  <a:cubicBezTo>
                    <a:pt x="17838" y="50157"/>
                    <a:pt x="10897" y="49026"/>
                    <a:pt x="4003" y="47931"/>
                  </a:cubicBezTo>
                  <a:close/>
                  <a:moveTo>
                    <a:pt x="26137" y="50360"/>
                  </a:moveTo>
                  <a:cubicBezTo>
                    <a:pt x="26423" y="50538"/>
                    <a:pt x="26697" y="50705"/>
                    <a:pt x="26982" y="50848"/>
                  </a:cubicBezTo>
                  <a:cubicBezTo>
                    <a:pt x="27185" y="50955"/>
                    <a:pt x="27387" y="51074"/>
                    <a:pt x="27613" y="51134"/>
                  </a:cubicBezTo>
                  <a:lnTo>
                    <a:pt x="27602" y="51145"/>
                  </a:lnTo>
                  <a:cubicBezTo>
                    <a:pt x="27423" y="51062"/>
                    <a:pt x="27221" y="51003"/>
                    <a:pt x="27042" y="50907"/>
                  </a:cubicBezTo>
                  <a:cubicBezTo>
                    <a:pt x="26744" y="50776"/>
                    <a:pt x="26435" y="50645"/>
                    <a:pt x="26137" y="50514"/>
                  </a:cubicBezTo>
                  <a:lnTo>
                    <a:pt x="26137" y="50360"/>
                  </a:lnTo>
                  <a:close/>
                  <a:moveTo>
                    <a:pt x="3206" y="46812"/>
                  </a:moveTo>
                  <a:lnTo>
                    <a:pt x="3206" y="46812"/>
                  </a:lnTo>
                  <a:cubicBezTo>
                    <a:pt x="4420" y="47193"/>
                    <a:pt x="5694" y="47538"/>
                    <a:pt x="7004" y="47847"/>
                  </a:cubicBezTo>
                  <a:cubicBezTo>
                    <a:pt x="5896" y="47764"/>
                    <a:pt x="4801" y="47669"/>
                    <a:pt x="3706" y="47562"/>
                  </a:cubicBezTo>
                  <a:cubicBezTo>
                    <a:pt x="3702" y="47561"/>
                    <a:pt x="3698" y="47561"/>
                    <a:pt x="3694" y="47561"/>
                  </a:cubicBezTo>
                  <a:cubicBezTo>
                    <a:pt x="3480" y="47561"/>
                    <a:pt x="3483" y="47884"/>
                    <a:pt x="3706" y="47907"/>
                  </a:cubicBezTo>
                  <a:cubicBezTo>
                    <a:pt x="3753" y="47907"/>
                    <a:pt x="3813" y="47919"/>
                    <a:pt x="3860" y="47919"/>
                  </a:cubicBezTo>
                  <a:cubicBezTo>
                    <a:pt x="3753" y="47943"/>
                    <a:pt x="3729" y="48074"/>
                    <a:pt x="3825" y="48097"/>
                  </a:cubicBezTo>
                  <a:cubicBezTo>
                    <a:pt x="10647" y="49633"/>
                    <a:pt x="17529" y="50360"/>
                    <a:pt x="24470" y="51098"/>
                  </a:cubicBezTo>
                  <a:cubicBezTo>
                    <a:pt x="24434" y="51169"/>
                    <a:pt x="24470" y="51253"/>
                    <a:pt x="24530" y="51300"/>
                  </a:cubicBezTo>
                  <a:cubicBezTo>
                    <a:pt x="24601" y="51372"/>
                    <a:pt x="24673" y="51395"/>
                    <a:pt x="24756" y="51407"/>
                  </a:cubicBezTo>
                  <a:cubicBezTo>
                    <a:pt x="24601" y="51467"/>
                    <a:pt x="24458" y="51526"/>
                    <a:pt x="24268" y="51574"/>
                  </a:cubicBezTo>
                  <a:cubicBezTo>
                    <a:pt x="24220" y="51586"/>
                    <a:pt x="24184" y="51598"/>
                    <a:pt x="24161" y="51634"/>
                  </a:cubicBezTo>
                  <a:cubicBezTo>
                    <a:pt x="24101" y="51610"/>
                    <a:pt x="24042" y="51610"/>
                    <a:pt x="23982" y="51598"/>
                  </a:cubicBezTo>
                  <a:cubicBezTo>
                    <a:pt x="23934" y="51538"/>
                    <a:pt x="23863" y="51515"/>
                    <a:pt x="23768" y="51515"/>
                  </a:cubicBezTo>
                  <a:cubicBezTo>
                    <a:pt x="23661" y="51515"/>
                    <a:pt x="23589" y="51526"/>
                    <a:pt x="23506" y="51550"/>
                  </a:cubicBezTo>
                  <a:cubicBezTo>
                    <a:pt x="23113" y="51532"/>
                    <a:pt x="22714" y="51529"/>
                    <a:pt x="22333" y="51529"/>
                  </a:cubicBezTo>
                  <a:cubicBezTo>
                    <a:pt x="22142" y="51529"/>
                    <a:pt x="21956" y="51530"/>
                    <a:pt x="21778" y="51530"/>
                  </a:cubicBezTo>
                  <a:cubicBezTo>
                    <a:pt x="21599" y="51530"/>
                    <a:pt x="21428" y="51529"/>
                    <a:pt x="21267" y="51526"/>
                  </a:cubicBezTo>
                  <a:cubicBezTo>
                    <a:pt x="21089" y="51526"/>
                    <a:pt x="20970" y="51634"/>
                    <a:pt x="20910" y="51765"/>
                  </a:cubicBezTo>
                  <a:cubicBezTo>
                    <a:pt x="20660" y="51729"/>
                    <a:pt x="20398" y="51717"/>
                    <a:pt x="20136" y="51717"/>
                  </a:cubicBezTo>
                  <a:lnTo>
                    <a:pt x="20124" y="51717"/>
                  </a:lnTo>
                  <a:cubicBezTo>
                    <a:pt x="20089" y="51705"/>
                    <a:pt x="20053" y="51705"/>
                    <a:pt x="20017" y="51693"/>
                  </a:cubicBezTo>
                  <a:cubicBezTo>
                    <a:pt x="19874" y="51657"/>
                    <a:pt x="19720" y="51574"/>
                    <a:pt x="19577" y="51574"/>
                  </a:cubicBezTo>
                  <a:cubicBezTo>
                    <a:pt x="19543" y="51569"/>
                    <a:pt x="19510" y="51566"/>
                    <a:pt x="19477" y="51566"/>
                  </a:cubicBezTo>
                  <a:cubicBezTo>
                    <a:pt x="19368" y="51566"/>
                    <a:pt x="19261" y="51592"/>
                    <a:pt x="19160" y="51610"/>
                  </a:cubicBezTo>
                  <a:cubicBezTo>
                    <a:pt x="19124" y="51550"/>
                    <a:pt x="19077" y="51526"/>
                    <a:pt x="19005" y="51503"/>
                  </a:cubicBezTo>
                  <a:cubicBezTo>
                    <a:pt x="14528" y="50764"/>
                    <a:pt x="10076" y="50217"/>
                    <a:pt x="5646" y="49383"/>
                  </a:cubicBezTo>
                  <a:cubicBezTo>
                    <a:pt x="5623" y="49360"/>
                    <a:pt x="5611" y="49348"/>
                    <a:pt x="5587" y="49336"/>
                  </a:cubicBezTo>
                  <a:cubicBezTo>
                    <a:pt x="4753" y="48967"/>
                    <a:pt x="3706" y="48871"/>
                    <a:pt x="2777" y="48740"/>
                  </a:cubicBezTo>
                  <a:cubicBezTo>
                    <a:pt x="2265" y="48633"/>
                    <a:pt x="1777" y="48538"/>
                    <a:pt x="1289" y="48431"/>
                  </a:cubicBezTo>
                  <a:lnTo>
                    <a:pt x="1289" y="48324"/>
                  </a:lnTo>
                  <a:cubicBezTo>
                    <a:pt x="1289" y="48276"/>
                    <a:pt x="1265" y="48228"/>
                    <a:pt x="1253" y="48205"/>
                  </a:cubicBezTo>
                  <a:cubicBezTo>
                    <a:pt x="1324" y="48145"/>
                    <a:pt x="1432" y="48097"/>
                    <a:pt x="1515" y="48086"/>
                  </a:cubicBezTo>
                  <a:cubicBezTo>
                    <a:pt x="1545" y="48082"/>
                    <a:pt x="1576" y="48080"/>
                    <a:pt x="1608" y="48080"/>
                  </a:cubicBezTo>
                  <a:cubicBezTo>
                    <a:pt x="1774" y="48080"/>
                    <a:pt x="1954" y="48127"/>
                    <a:pt x="2134" y="48157"/>
                  </a:cubicBezTo>
                  <a:cubicBezTo>
                    <a:pt x="2301" y="48193"/>
                    <a:pt x="2456" y="48240"/>
                    <a:pt x="2622" y="48252"/>
                  </a:cubicBezTo>
                  <a:cubicBezTo>
                    <a:pt x="2668" y="48283"/>
                    <a:pt x="2721" y="48298"/>
                    <a:pt x="2773" y="48298"/>
                  </a:cubicBezTo>
                  <a:cubicBezTo>
                    <a:pt x="2843" y="48298"/>
                    <a:pt x="2913" y="48271"/>
                    <a:pt x="2967" y="48217"/>
                  </a:cubicBezTo>
                  <a:cubicBezTo>
                    <a:pt x="3003" y="48205"/>
                    <a:pt x="3075" y="48193"/>
                    <a:pt x="3110" y="48157"/>
                  </a:cubicBezTo>
                  <a:cubicBezTo>
                    <a:pt x="3229" y="48097"/>
                    <a:pt x="3218" y="47943"/>
                    <a:pt x="3134" y="47859"/>
                  </a:cubicBezTo>
                  <a:cubicBezTo>
                    <a:pt x="3229" y="47538"/>
                    <a:pt x="3241" y="47169"/>
                    <a:pt x="3206" y="46812"/>
                  </a:cubicBezTo>
                  <a:close/>
                  <a:moveTo>
                    <a:pt x="25899" y="51467"/>
                  </a:moveTo>
                  <a:cubicBezTo>
                    <a:pt x="26101" y="51598"/>
                    <a:pt x="26328" y="51729"/>
                    <a:pt x="26542" y="51872"/>
                  </a:cubicBezTo>
                  <a:cubicBezTo>
                    <a:pt x="26720" y="51967"/>
                    <a:pt x="26899" y="52110"/>
                    <a:pt x="27078" y="52181"/>
                  </a:cubicBezTo>
                  <a:cubicBezTo>
                    <a:pt x="27090" y="52205"/>
                    <a:pt x="27113" y="52241"/>
                    <a:pt x="27149" y="52253"/>
                  </a:cubicBezTo>
                  <a:cubicBezTo>
                    <a:pt x="27137" y="52253"/>
                    <a:pt x="27090" y="52288"/>
                    <a:pt x="27042" y="52288"/>
                  </a:cubicBezTo>
                  <a:cubicBezTo>
                    <a:pt x="27030" y="52288"/>
                    <a:pt x="27006" y="52300"/>
                    <a:pt x="26982" y="52300"/>
                  </a:cubicBezTo>
                  <a:cubicBezTo>
                    <a:pt x="26804" y="52134"/>
                    <a:pt x="26554" y="52027"/>
                    <a:pt x="26316" y="51943"/>
                  </a:cubicBezTo>
                  <a:cubicBezTo>
                    <a:pt x="26101" y="51848"/>
                    <a:pt x="25887" y="51776"/>
                    <a:pt x="25661" y="51705"/>
                  </a:cubicBezTo>
                  <a:cubicBezTo>
                    <a:pt x="25744" y="51634"/>
                    <a:pt x="25827" y="51550"/>
                    <a:pt x="25899" y="51467"/>
                  </a:cubicBezTo>
                  <a:close/>
                  <a:moveTo>
                    <a:pt x="4563" y="53551"/>
                  </a:moveTo>
                  <a:lnTo>
                    <a:pt x="4563" y="53551"/>
                  </a:lnTo>
                  <a:cubicBezTo>
                    <a:pt x="4515" y="53670"/>
                    <a:pt x="4468" y="53777"/>
                    <a:pt x="4408" y="53896"/>
                  </a:cubicBezTo>
                  <a:lnTo>
                    <a:pt x="4408" y="53908"/>
                  </a:lnTo>
                  <a:cubicBezTo>
                    <a:pt x="4396" y="53908"/>
                    <a:pt x="4372" y="53896"/>
                    <a:pt x="4372" y="53896"/>
                  </a:cubicBezTo>
                  <a:cubicBezTo>
                    <a:pt x="4396" y="53860"/>
                    <a:pt x="4408" y="53848"/>
                    <a:pt x="4420" y="53812"/>
                  </a:cubicBezTo>
                  <a:cubicBezTo>
                    <a:pt x="4480" y="53729"/>
                    <a:pt x="4515" y="53634"/>
                    <a:pt x="4563" y="53551"/>
                  </a:cubicBezTo>
                  <a:close/>
                  <a:moveTo>
                    <a:pt x="22779" y="52550"/>
                  </a:moveTo>
                  <a:cubicBezTo>
                    <a:pt x="22863" y="52562"/>
                    <a:pt x="22970" y="52562"/>
                    <a:pt x="23077" y="52562"/>
                  </a:cubicBezTo>
                  <a:cubicBezTo>
                    <a:pt x="23208" y="52848"/>
                    <a:pt x="23315" y="53122"/>
                    <a:pt x="23411" y="53384"/>
                  </a:cubicBezTo>
                  <a:cubicBezTo>
                    <a:pt x="23399" y="53396"/>
                    <a:pt x="23399" y="53420"/>
                    <a:pt x="23399" y="53443"/>
                  </a:cubicBezTo>
                  <a:cubicBezTo>
                    <a:pt x="23446" y="53622"/>
                    <a:pt x="23494" y="53812"/>
                    <a:pt x="23530" y="53991"/>
                  </a:cubicBezTo>
                  <a:cubicBezTo>
                    <a:pt x="23315" y="53479"/>
                    <a:pt x="23041" y="52967"/>
                    <a:pt x="22779" y="52550"/>
                  </a:cubicBezTo>
                  <a:close/>
                  <a:moveTo>
                    <a:pt x="19458" y="52122"/>
                  </a:moveTo>
                  <a:cubicBezTo>
                    <a:pt x="19470" y="52122"/>
                    <a:pt x="19470" y="52122"/>
                    <a:pt x="19481" y="52134"/>
                  </a:cubicBezTo>
                  <a:cubicBezTo>
                    <a:pt x="19624" y="52169"/>
                    <a:pt x="19755" y="52146"/>
                    <a:pt x="19874" y="52181"/>
                  </a:cubicBezTo>
                  <a:cubicBezTo>
                    <a:pt x="20077" y="52217"/>
                    <a:pt x="20279" y="52324"/>
                    <a:pt x="20482" y="52419"/>
                  </a:cubicBezTo>
                  <a:cubicBezTo>
                    <a:pt x="20470" y="52443"/>
                    <a:pt x="20470" y="52491"/>
                    <a:pt x="20482" y="52550"/>
                  </a:cubicBezTo>
                  <a:cubicBezTo>
                    <a:pt x="20672" y="53098"/>
                    <a:pt x="20851" y="53634"/>
                    <a:pt x="21017" y="54170"/>
                  </a:cubicBezTo>
                  <a:cubicBezTo>
                    <a:pt x="20973" y="54131"/>
                    <a:pt x="20928" y="54114"/>
                    <a:pt x="20887" y="54114"/>
                  </a:cubicBezTo>
                  <a:cubicBezTo>
                    <a:pt x="20829" y="54114"/>
                    <a:pt x="20781" y="54149"/>
                    <a:pt x="20767" y="54205"/>
                  </a:cubicBezTo>
                  <a:cubicBezTo>
                    <a:pt x="20577" y="53372"/>
                    <a:pt x="20160" y="52634"/>
                    <a:pt x="19458" y="52122"/>
                  </a:cubicBezTo>
                  <a:close/>
                  <a:moveTo>
                    <a:pt x="4932" y="54146"/>
                  </a:moveTo>
                  <a:cubicBezTo>
                    <a:pt x="5099" y="54253"/>
                    <a:pt x="5265" y="54336"/>
                    <a:pt x="5432" y="54443"/>
                  </a:cubicBezTo>
                  <a:cubicBezTo>
                    <a:pt x="5349" y="54396"/>
                    <a:pt x="5253" y="54372"/>
                    <a:pt x="5158" y="54324"/>
                  </a:cubicBezTo>
                  <a:cubicBezTo>
                    <a:pt x="5063" y="54277"/>
                    <a:pt x="4968" y="54229"/>
                    <a:pt x="4896" y="54170"/>
                  </a:cubicBezTo>
                  <a:cubicBezTo>
                    <a:pt x="4920" y="54170"/>
                    <a:pt x="4932" y="54158"/>
                    <a:pt x="4932" y="54146"/>
                  </a:cubicBezTo>
                  <a:close/>
                  <a:moveTo>
                    <a:pt x="21184" y="54967"/>
                  </a:moveTo>
                  <a:cubicBezTo>
                    <a:pt x="21255" y="55289"/>
                    <a:pt x="21315" y="55634"/>
                    <a:pt x="21363" y="55967"/>
                  </a:cubicBezTo>
                  <a:cubicBezTo>
                    <a:pt x="21327" y="55944"/>
                    <a:pt x="21255" y="55908"/>
                    <a:pt x="21172" y="55908"/>
                  </a:cubicBezTo>
                  <a:cubicBezTo>
                    <a:pt x="21089" y="55908"/>
                    <a:pt x="21017" y="55956"/>
                    <a:pt x="20970" y="56015"/>
                  </a:cubicBezTo>
                  <a:cubicBezTo>
                    <a:pt x="20934" y="56003"/>
                    <a:pt x="20898" y="56003"/>
                    <a:pt x="20851" y="55991"/>
                  </a:cubicBezTo>
                  <a:cubicBezTo>
                    <a:pt x="20874" y="55801"/>
                    <a:pt x="20874" y="55610"/>
                    <a:pt x="20874" y="55420"/>
                  </a:cubicBezTo>
                  <a:cubicBezTo>
                    <a:pt x="21029" y="55301"/>
                    <a:pt x="21136" y="55146"/>
                    <a:pt x="21184" y="54967"/>
                  </a:cubicBezTo>
                  <a:close/>
                  <a:moveTo>
                    <a:pt x="4682" y="50002"/>
                  </a:moveTo>
                  <a:cubicBezTo>
                    <a:pt x="5301" y="50133"/>
                    <a:pt x="5908" y="50229"/>
                    <a:pt x="6527" y="50241"/>
                  </a:cubicBezTo>
                  <a:cubicBezTo>
                    <a:pt x="6587" y="50241"/>
                    <a:pt x="6611" y="50217"/>
                    <a:pt x="6647" y="50169"/>
                  </a:cubicBezTo>
                  <a:cubicBezTo>
                    <a:pt x="9623" y="50907"/>
                    <a:pt x="12683" y="51526"/>
                    <a:pt x="15719" y="51824"/>
                  </a:cubicBezTo>
                  <a:cubicBezTo>
                    <a:pt x="15612" y="51896"/>
                    <a:pt x="15612" y="52062"/>
                    <a:pt x="15767" y="52110"/>
                  </a:cubicBezTo>
                  <a:cubicBezTo>
                    <a:pt x="16922" y="52527"/>
                    <a:pt x="17993" y="53122"/>
                    <a:pt x="19148" y="53539"/>
                  </a:cubicBezTo>
                  <a:cubicBezTo>
                    <a:pt x="19164" y="53545"/>
                    <a:pt x="19180" y="53548"/>
                    <a:pt x="19194" y="53548"/>
                  </a:cubicBezTo>
                  <a:cubicBezTo>
                    <a:pt x="19305" y="53548"/>
                    <a:pt x="19349" y="53364"/>
                    <a:pt x="19243" y="53300"/>
                  </a:cubicBezTo>
                  <a:cubicBezTo>
                    <a:pt x="18315" y="52622"/>
                    <a:pt x="17124" y="52229"/>
                    <a:pt x="16029" y="51848"/>
                  </a:cubicBezTo>
                  <a:lnTo>
                    <a:pt x="16029" y="51848"/>
                  </a:lnTo>
                  <a:cubicBezTo>
                    <a:pt x="16981" y="51943"/>
                    <a:pt x="17957" y="52003"/>
                    <a:pt x="18886" y="52015"/>
                  </a:cubicBezTo>
                  <a:cubicBezTo>
                    <a:pt x="18886" y="52062"/>
                    <a:pt x="18886" y="52110"/>
                    <a:pt x="18934" y="52134"/>
                  </a:cubicBezTo>
                  <a:cubicBezTo>
                    <a:pt x="19862" y="52896"/>
                    <a:pt x="20279" y="53979"/>
                    <a:pt x="20339" y="55158"/>
                  </a:cubicBezTo>
                  <a:cubicBezTo>
                    <a:pt x="17029" y="53860"/>
                    <a:pt x="13874" y="52300"/>
                    <a:pt x="10480" y="51205"/>
                  </a:cubicBezTo>
                  <a:cubicBezTo>
                    <a:pt x="10470" y="51202"/>
                    <a:pt x="10460" y="51201"/>
                    <a:pt x="10450" y="51201"/>
                  </a:cubicBezTo>
                  <a:cubicBezTo>
                    <a:pt x="10336" y="51201"/>
                    <a:pt x="10266" y="51376"/>
                    <a:pt x="10397" y="51431"/>
                  </a:cubicBezTo>
                  <a:cubicBezTo>
                    <a:pt x="13624" y="52955"/>
                    <a:pt x="17029" y="53979"/>
                    <a:pt x="20351" y="55277"/>
                  </a:cubicBezTo>
                  <a:lnTo>
                    <a:pt x="20351" y="55872"/>
                  </a:lnTo>
                  <a:cubicBezTo>
                    <a:pt x="20220" y="55896"/>
                    <a:pt x="20136" y="56027"/>
                    <a:pt x="20136" y="56146"/>
                  </a:cubicBezTo>
                  <a:cubicBezTo>
                    <a:pt x="20124" y="56146"/>
                    <a:pt x="20124" y="56134"/>
                    <a:pt x="20112" y="56134"/>
                  </a:cubicBezTo>
                  <a:cubicBezTo>
                    <a:pt x="15255" y="53789"/>
                    <a:pt x="9897" y="51943"/>
                    <a:pt x="4813" y="50181"/>
                  </a:cubicBezTo>
                  <a:lnTo>
                    <a:pt x="4765" y="50181"/>
                  </a:lnTo>
                  <a:lnTo>
                    <a:pt x="4682" y="50002"/>
                  </a:lnTo>
                  <a:close/>
                  <a:moveTo>
                    <a:pt x="21446" y="56598"/>
                  </a:moveTo>
                  <a:cubicBezTo>
                    <a:pt x="21446" y="56670"/>
                    <a:pt x="21470" y="56753"/>
                    <a:pt x="21470" y="56837"/>
                  </a:cubicBezTo>
                  <a:cubicBezTo>
                    <a:pt x="21482" y="57146"/>
                    <a:pt x="21482" y="57527"/>
                    <a:pt x="21482" y="57896"/>
                  </a:cubicBezTo>
                  <a:cubicBezTo>
                    <a:pt x="21305" y="57720"/>
                    <a:pt x="21008" y="57648"/>
                    <a:pt x="20743" y="57648"/>
                  </a:cubicBezTo>
                  <a:cubicBezTo>
                    <a:pt x="20686" y="57648"/>
                    <a:pt x="20630" y="57652"/>
                    <a:pt x="20577" y="57658"/>
                  </a:cubicBezTo>
                  <a:cubicBezTo>
                    <a:pt x="20601" y="57551"/>
                    <a:pt x="20636" y="57444"/>
                    <a:pt x="20648" y="57349"/>
                  </a:cubicBezTo>
                  <a:cubicBezTo>
                    <a:pt x="20814" y="57448"/>
                    <a:pt x="20986" y="57536"/>
                    <a:pt x="21139" y="57536"/>
                  </a:cubicBezTo>
                  <a:cubicBezTo>
                    <a:pt x="21206" y="57536"/>
                    <a:pt x="21269" y="57519"/>
                    <a:pt x="21327" y="57480"/>
                  </a:cubicBezTo>
                  <a:cubicBezTo>
                    <a:pt x="21422" y="57396"/>
                    <a:pt x="21470" y="57313"/>
                    <a:pt x="21446" y="57194"/>
                  </a:cubicBezTo>
                  <a:cubicBezTo>
                    <a:pt x="21434" y="57099"/>
                    <a:pt x="21363" y="57051"/>
                    <a:pt x="21267" y="57015"/>
                  </a:cubicBezTo>
                  <a:cubicBezTo>
                    <a:pt x="21244" y="57003"/>
                    <a:pt x="21196" y="56979"/>
                    <a:pt x="21148" y="56968"/>
                  </a:cubicBezTo>
                  <a:cubicBezTo>
                    <a:pt x="21077" y="56944"/>
                    <a:pt x="21005" y="56932"/>
                    <a:pt x="20934" y="56896"/>
                  </a:cubicBezTo>
                  <a:cubicBezTo>
                    <a:pt x="20874" y="56884"/>
                    <a:pt x="20815" y="56849"/>
                    <a:pt x="20767" y="56837"/>
                  </a:cubicBezTo>
                  <a:cubicBezTo>
                    <a:pt x="20779" y="56765"/>
                    <a:pt x="20791" y="56670"/>
                    <a:pt x="20803" y="56598"/>
                  </a:cubicBezTo>
                  <a:cubicBezTo>
                    <a:pt x="20928" y="56658"/>
                    <a:pt x="21064" y="56702"/>
                    <a:pt x="21187" y="56702"/>
                  </a:cubicBezTo>
                  <a:cubicBezTo>
                    <a:pt x="21286" y="56702"/>
                    <a:pt x="21377" y="56673"/>
                    <a:pt x="21446" y="56598"/>
                  </a:cubicBezTo>
                  <a:close/>
                  <a:moveTo>
                    <a:pt x="15653" y="58483"/>
                  </a:moveTo>
                  <a:cubicBezTo>
                    <a:pt x="15626" y="58483"/>
                    <a:pt x="15608" y="58541"/>
                    <a:pt x="15648" y="58551"/>
                  </a:cubicBezTo>
                  <a:cubicBezTo>
                    <a:pt x="15804" y="58622"/>
                    <a:pt x="15956" y="58696"/>
                    <a:pt x="16104" y="58775"/>
                  </a:cubicBezTo>
                  <a:lnTo>
                    <a:pt x="16104" y="58775"/>
                  </a:lnTo>
                  <a:cubicBezTo>
                    <a:pt x="15958" y="58685"/>
                    <a:pt x="15814" y="58591"/>
                    <a:pt x="15671" y="58492"/>
                  </a:cubicBezTo>
                  <a:cubicBezTo>
                    <a:pt x="15665" y="58485"/>
                    <a:pt x="15659" y="58483"/>
                    <a:pt x="15653" y="58483"/>
                  </a:cubicBezTo>
                  <a:close/>
                  <a:moveTo>
                    <a:pt x="20589" y="58087"/>
                  </a:moveTo>
                  <a:cubicBezTo>
                    <a:pt x="20770" y="58278"/>
                    <a:pt x="21037" y="58454"/>
                    <a:pt x="21270" y="58454"/>
                  </a:cubicBezTo>
                  <a:cubicBezTo>
                    <a:pt x="21327" y="58454"/>
                    <a:pt x="21383" y="58444"/>
                    <a:pt x="21434" y="58420"/>
                  </a:cubicBezTo>
                  <a:lnTo>
                    <a:pt x="21434" y="58420"/>
                  </a:lnTo>
                  <a:cubicBezTo>
                    <a:pt x="21434" y="58515"/>
                    <a:pt x="21422" y="58658"/>
                    <a:pt x="21410" y="58777"/>
                  </a:cubicBezTo>
                  <a:cubicBezTo>
                    <a:pt x="21184" y="58515"/>
                    <a:pt x="20672" y="58444"/>
                    <a:pt x="20351" y="58373"/>
                  </a:cubicBezTo>
                  <a:cubicBezTo>
                    <a:pt x="20363" y="58337"/>
                    <a:pt x="20363" y="58313"/>
                    <a:pt x="20374" y="58277"/>
                  </a:cubicBezTo>
                  <a:cubicBezTo>
                    <a:pt x="20493" y="58277"/>
                    <a:pt x="20577" y="58206"/>
                    <a:pt x="20589" y="58087"/>
                  </a:cubicBezTo>
                  <a:close/>
                  <a:moveTo>
                    <a:pt x="4884" y="50538"/>
                  </a:moveTo>
                  <a:lnTo>
                    <a:pt x="4884" y="50538"/>
                  </a:lnTo>
                  <a:cubicBezTo>
                    <a:pt x="9873" y="52527"/>
                    <a:pt x="14874" y="54741"/>
                    <a:pt x="19934" y="56515"/>
                  </a:cubicBezTo>
                  <a:cubicBezTo>
                    <a:pt x="19950" y="56519"/>
                    <a:pt x="19966" y="56521"/>
                    <a:pt x="19981" y="56521"/>
                  </a:cubicBezTo>
                  <a:cubicBezTo>
                    <a:pt x="20100" y="56521"/>
                    <a:pt x="20184" y="56406"/>
                    <a:pt x="20184" y="56301"/>
                  </a:cubicBezTo>
                  <a:cubicBezTo>
                    <a:pt x="20196" y="56313"/>
                    <a:pt x="20220" y="56337"/>
                    <a:pt x="20243" y="56348"/>
                  </a:cubicBezTo>
                  <a:cubicBezTo>
                    <a:pt x="20255" y="56348"/>
                    <a:pt x="20279" y="56360"/>
                    <a:pt x="20291" y="56360"/>
                  </a:cubicBezTo>
                  <a:cubicBezTo>
                    <a:pt x="20279" y="56491"/>
                    <a:pt x="20255" y="56634"/>
                    <a:pt x="20232" y="56777"/>
                  </a:cubicBezTo>
                  <a:cubicBezTo>
                    <a:pt x="20172" y="56837"/>
                    <a:pt x="20160" y="56932"/>
                    <a:pt x="20184" y="57015"/>
                  </a:cubicBezTo>
                  <a:cubicBezTo>
                    <a:pt x="20160" y="57182"/>
                    <a:pt x="20112" y="57360"/>
                    <a:pt x="20065" y="57527"/>
                  </a:cubicBezTo>
                  <a:cubicBezTo>
                    <a:pt x="18446" y="56527"/>
                    <a:pt x="16374" y="55956"/>
                    <a:pt x="14588" y="55420"/>
                  </a:cubicBezTo>
                  <a:cubicBezTo>
                    <a:pt x="14583" y="55419"/>
                    <a:pt x="14579" y="55418"/>
                    <a:pt x="14575" y="55418"/>
                  </a:cubicBezTo>
                  <a:cubicBezTo>
                    <a:pt x="14527" y="55418"/>
                    <a:pt x="14520" y="55482"/>
                    <a:pt x="14564" y="55515"/>
                  </a:cubicBezTo>
                  <a:cubicBezTo>
                    <a:pt x="16422" y="56217"/>
                    <a:pt x="18088" y="57289"/>
                    <a:pt x="19898" y="58075"/>
                  </a:cubicBezTo>
                  <a:cubicBezTo>
                    <a:pt x="19827" y="58313"/>
                    <a:pt x="19743" y="58551"/>
                    <a:pt x="19636" y="58789"/>
                  </a:cubicBezTo>
                  <a:cubicBezTo>
                    <a:pt x="14755" y="56777"/>
                    <a:pt x="9992" y="54515"/>
                    <a:pt x="5158" y="52419"/>
                  </a:cubicBezTo>
                  <a:lnTo>
                    <a:pt x="5158" y="52205"/>
                  </a:lnTo>
                  <a:cubicBezTo>
                    <a:pt x="5158" y="51955"/>
                    <a:pt x="5123" y="51705"/>
                    <a:pt x="5099" y="51455"/>
                  </a:cubicBezTo>
                  <a:lnTo>
                    <a:pt x="5099" y="51455"/>
                  </a:lnTo>
                  <a:cubicBezTo>
                    <a:pt x="7397" y="52550"/>
                    <a:pt x="9718" y="53610"/>
                    <a:pt x="12135" y="54467"/>
                  </a:cubicBezTo>
                  <a:cubicBezTo>
                    <a:pt x="12148" y="54472"/>
                    <a:pt x="12161" y="54475"/>
                    <a:pt x="12172" y="54475"/>
                  </a:cubicBezTo>
                  <a:cubicBezTo>
                    <a:pt x="12268" y="54475"/>
                    <a:pt x="12314" y="54318"/>
                    <a:pt x="12219" y="54265"/>
                  </a:cubicBezTo>
                  <a:cubicBezTo>
                    <a:pt x="9897" y="53039"/>
                    <a:pt x="7480" y="52027"/>
                    <a:pt x="5039" y="51062"/>
                  </a:cubicBezTo>
                  <a:cubicBezTo>
                    <a:pt x="5003" y="50884"/>
                    <a:pt x="4944" y="50705"/>
                    <a:pt x="4884" y="50538"/>
                  </a:cubicBezTo>
                  <a:close/>
                  <a:moveTo>
                    <a:pt x="16104" y="58775"/>
                  </a:moveTo>
                  <a:lnTo>
                    <a:pt x="16104" y="58775"/>
                  </a:lnTo>
                  <a:cubicBezTo>
                    <a:pt x="16288" y="58887"/>
                    <a:pt x="16477" y="58993"/>
                    <a:pt x="16671" y="59096"/>
                  </a:cubicBezTo>
                  <a:lnTo>
                    <a:pt x="16671" y="59096"/>
                  </a:lnTo>
                  <a:cubicBezTo>
                    <a:pt x="16486" y="58984"/>
                    <a:pt x="16298" y="58877"/>
                    <a:pt x="16104" y="58775"/>
                  </a:cubicBezTo>
                  <a:close/>
                  <a:moveTo>
                    <a:pt x="20220" y="58777"/>
                  </a:moveTo>
                  <a:cubicBezTo>
                    <a:pt x="20484" y="58950"/>
                    <a:pt x="20845" y="59245"/>
                    <a:pt x="21167" y="59245"/>
                  </a:cubicBezTo>
                  <a:cubicBezTo>
                    <a:pt x="21222" y="59245"/>
                    <a:pt x="21275" y="59237"/>
                    <a:pt x="21327" y="59218"/>
                  </a:cubicBezTo>
                  <a:lnTo>
                    <a:pt x="21327" y="59218"/>
                  </a:lnTo>
                  <a:cubicBezTo>
                    <a:pt x="21315" y="59313"/>
                    <a:pt x="21303" y="59396"/>
                    <a:pt x="21267" y="59480"/>
                  </a:cubicBezTo>
                  <a:cubicBezTo>
                    <a:pt x="21136" y="59396"/>
                    <a:pt x="20970" y="59337"/>
                    <a:pt x="20827" y="59277"/>
                  </a:cubicBezTo>
                  <a:cubicBezTo>
                    <a:pt x="20589" y="59182"/>
                    <a:pt x="20363" y="59087"/>
                    <a:pt x="20124" y="58992"/>
                  </a:cubicBezTo>
                  <a:lnTo>
                    <a:pt x="20220" y="58777"/>
                  </a:lnTo>
                  <a:close/>
                  <a:moveTo>
                    <a:pt x="11838" y="58194"/>
                  </a:moveTo>
                  <a:lnTo>
                    <a:pt x="11838" y="58194"/>
                  </a:lnTo>
                  <a:cubicBezTo>
                    <a:pt x="12159" y="58325"/>
                    <a:pt x="12504" y="58456"/>
                    <a:pt x="12838" y="58575"/>
                  </a:cubicBezTo>
                  <a:cubicBezTo>
                    <a:pt x="12873" y="58611"/>
                    <a:pt x="12921" y="58623"/>
                    <a:pt x="12969" y="58658"/>
                  </a:cubicBezTo>
                  <a:cubicBezTo>
                    <a:pt x="12933" y="58658"/>
                    <a:pt x="12921" y="58694"/>
                    <a:pt x="12969" y="58718"/>
                  </a:cubicBezTo>
                  <a:cubicBezTo>
                    <a:pt x="13159" y="58789"/>
                    <a:pt x="13338" y="58861"/>
                    <a:pt x="13516" y="58932"/>
                  </a:cubicBezTo>
                  <a:cubicBezTo>
                    <a:pt x="13979" y="59173"/>
                    <a:pt x="14426" y="59406"/>
                    <a:pt x="14877" y="59638"/>
                  </a:cubicBezTo>
                  <a:lnTo>
                    <a:pt x="14877" y="59638"/>
                  </a:lnTo>
                  <a:cubicBezTo>
                    <a:pt x="13858" y="59146"/>
                    <a:pt x="12859" y="58664"/>
                    <a:pt x="11838" y="58194"/>
                  </a:cubicBezTo>
                  <a:close/>
                  <a:moveTo>
                    <a:pt x="15166" y="59786"/>
                  </a:moveTo>
                  <a:cubicBezTo>
                    <a:pt x="15176" y="59791"/>
                    <a:pt x="15185" y="59796"/>
                    <a:pt x="15195" y="59801"/>
                  </a:cubicBezTo>
                  <a:cubicBezTo>
                    <a:pt x="15185" y="59796"/>
                    <a:pt x="15175" y="59791"/>
                    <a:pt x="15166" y="59786"/>
                  </a:cubicBezTo>
                  <a:close/>
                  <a:moveTo>
                    <a:pt x="7456" y="56229"/>
                  </a:moveTo>
                  <a:cubicBezTo>
                    <a:pt x="7837" y="56396"/>
                    <a:pt x="8194" y="56551"/>
                    <a:pt x="8563" y="56718"/>
                  </a:cubicBezTo>
                  <a:cubicBezTo>
                    <a:pt x="9290" y="57075"/>
                    <a:pt x="10016" y="57432"/>
                    <a:pt x="10766" y="57741"/>
                  </a:cubicBezTo>
                  <a:cubicBezTo>
                    <a:pt x="10659" y="57789"/>
                    <a:pt x="10611" y="57956"/>
                    <a:pt x="10730" y="58015"/>
                  </a:cubicBezTo>
                  <a:cubicBezTo>
                    <a:pt x="11981" y="58634"/>
                    <a:pt x="13243" y="59265"/>
                    <a:pt x="14493" y="59885"/>
                  </a:cubicBezTo>
                  <a:cubicBezTo>
                    <a:pt x="13088" y="59254"/>
                    <a:pt x="11766" y="58539"/>
                    <a:pt x="10838" y="58087"/>
                  </a:cubicBezTo>
                  <a:cubicBezTo>
                    <a:pt x="9683" y="57527"/>
                    <a:pt x="8563" y="56884"/>
                    <a:pt x="7456" y="56229"/>
                  </a:cubicBezTo>
                  <a:close/>
                  <a:moveTo>
                    <a:pt x="5158" y="52729"/>
                  </a:moveTo>
                  <a:cubicBezTo>
                    <a:pt x="9897" y="54932"/>
                    <a:pt x="14719" y="56944"/>
                    <a:pt x="19446" y="59218"/>
                  </a:cubicBezTo>
                  <a:cubicBezTo>
                    <a:pt x="19458" y="59254"/>
                    <a:pt x="19458" y="59254"/>
                    <a:pt x="19446" y="59254"/>
                  </a:cubicBezTo>
                  <a:cubicBezTo>
                    <a:pt x="19403" y="59235"/>
                    <a:pt x="19361" y="59226"/>
                    <a:pt x="19321" y="59226"/>
                  </a:cubicBezTo>
                  <a:cubicBezTo>
                    <a:pt x="19062" y="59226"/>
                    <a:pt x="18893" y="59582"/>
                    <a:pt x="19172" y="59706"/>
                  </a:cubicBezTo>
                  <a:cubicBezTo>
                    <a:pt x="19184" y="59706"/>
                    <a:pt x="19208" y="59730"/>
                    <a:pt x="19220" y="59730"/>
                  </a:cubicBezTo>
                  <a:cubicBezTo>
                    <a:pt x="19184" y="59766"/>
                    <a:pt x="19172" y="59813"/>
                    <a:pt x="19148" y="59861"/>
                  </a:cubicBezTo>
                  <a:lnTo>
                    <a:pt x="19124" y="59861"/>
                  </a:lnTo>
                  <a:cubicBezTo>
                    <a:pt x="19091" y="59842"/>
                    <a:pt x="19058" y="59834"/>
                    <a:pt x="19027" y="59834"/>
                  </a:cubicBezTo>
                  <a:cubicBezTo>
                    <a:pt x="18881" y="59834"/>
                    <a:pt x="18776" y="60019"/>
                    <a:pt x="18874" y="60147"/>
                  </a:cubicBezTo>
                  <a:cubicBezTo>
                    <a:pt x="18648" y="60039"/>
                    <a:pt x="18422" y="59932"/>
                    <a:pt x="18184" y="59825"/>
                  </a:cubicBezTo>
                  <a:cubicBezTo>
                    <a:pt x="18173" y="59794"/>
                    <a:pt x="18154" y="59763"/>
                    <a:pt x="18110" y="59763"/>
                  </a:cubicBezTo>
                  <a:cubicBezTo>
                    <a:pt x="18104" y="59763"/>
                    <a:pt x="18096" y="59764"/>
                    <a:pt x="18088" y="59766"/>
                  </a:cubicBezTo>
                  <a:lnTo>
                    <a:pt x="18041" y="59766"/>
                  </a:lnTo>
                  <a:cubicBezTo>
                    <a:pt x="17707" y="59623"/>
                    <a:pt x="17398" y="59456"/>
                    <a:pt x="17076" y="59313"/>
                  </a:cubicBezTo>
                  <a:cubicBezTo>
                    <a:pt x="16981" y="59265"/>
                    <a:pt x="16898" y="59206"/>
                    <a:pt x="16791" y="59158"/>
                  </a:cubicBezTo>
                  <a:cubicBezTo>
                    <a:pt x="16750" y="59138"/>
                    <a:pt x="16711" y="59117"/>
                    <a:pt x="16671" y="59096"/>
                  </a:cubicBezTo>
                  <a:lnTo>
                    <a:pt x="16671" y="59096"/>
                  </a:lnTo>
                  <a:cubicBezTo>
                    <a:pt x="16679" y="59101"/>
                    <a:pt x="16687" y="59106"/>
                    <a:pt x="16695" y="59111"/>
                  </a:cubicBezTo>
                  <a:cubicBezTo>
                    <a:pt x="15660" y="58623"/>
                    <a:pt x="14481" y="58325"/>
                    <a:pt x="13350" y="58099"/>
                  </a:cubicBezTo>
                  <a:cubicBezTo>
                    <a:pt x="12457" y="57694"/>
                    <a:pt x="11576" y="57313"/>
                    <a:pt x="10683" y="56908"/>
                  </a:cubicBezTo>
                  <a:cubicBezTo>
                    <a:pt x="8802" y="55896"/>
                    <a:pt x="6908" y="54908"/>
                    <a:pt x="4992" y="53955"/>
                  </a:cubicBezTo>
                  <a:cubicBezTo>
                    <a:pt x="5063" y="53753"/>
                    <a:pt x="5111" y="53515"/>
                    <a:pt x="5123" y="53277"/>
                  </a:cubicBezTo>
                  <a:cubicBezTo>
                    <a:pt x="6373" y="54277"/>
                    <a:pt x="7742" y="55086"/>
                    <a:pt x="9290" y="55539"/>
                  </a:cubicBezTo>
                  <a:cubicBezTo>
                    <a:pt x="9303" y="55544"/>
                    <a:pt x="9316" y="55546"/>
                    <a:pt x="9329" y="55546"/>
                  </a:cubicBezTo>
                  <a:cubicBezTo>
                    <a:pt x="9438" y="55546"/>
                    <a:pt x="9504" y="55375"/>
                    <a:pt x="9397" y="55301"/>
                  </a:cubicBezTo>
                  <a:cubicBezTo>
                    <a:pt x="7920" y="54610"/>
                    <a:pt x="6492" y="53860"/>
                    <a:pt x="5158" y="52955"/>
                  </a:cubicBezTo>
                  <a:lnTo>
                    <a:pt x="5158" y="52729"/>
                  </a:lnTo>
                  <a:close/>
                  <a:moveTo>
                    <a:pt x="15171" y="58908"/>
                  </a:moveTo>
                  <a:lnTo>
                    <a:pt x="15171" y="58908"/>
                  </a:lnTo>
                  <a:cubicBezTo>
                    <a:pt x="15850" y="59170"/>
                    <a:pt x="16541" y="59456"/>
                    <a:pt x="17243" y="59730"/>
                  </a:cubicBezTo>
                  <a:cubicBezTo>
                    <a:pt x="17264" y="59736"/>
                    <a:pt x="17284" y="59738"/>
                    <a:pt x="17301" y="59738"/>
                  </a:cubicBezTo>
                  <a:cubicBezTo>
                    <a:pt x="17395" y="59738"/>
                    <a:pt x="17445" y="59665"/>
                    <a:pt x="17445" y="59575"/>
                  </a:cubicBezTo>
                  <a:lnTo>
                    <a:pt x="17850" y="59837"/>
                  </a:lnTo>
                  <a:cubicBezTo>
                    <a:pt x="17838" y="59897"/>
                    <a:pt x="17862" y="59992"/>
                    <a:pt x="17957" y="59992"/>
                  </a:cubicBezTo>
                  <a:lnTo>
                    <a:pt x="18077" y="59992"/>
                  </a:lnTo>
                  <a:cubicBezTo>
                    <a:pt x="18291" y="60158"/>
                    <a:pt x="18529" y="60301"/>
                    <a:pt x="18755" y="60456"/>
                  </a:cubicBezTo>
                  <a:cubicBezTo>
                    <a:pt x="18755" y="60456"/>
                    <a:pt x="18755" y="60468"/>
                    <a:pt x="18743" y="60468"/>
                  </a:cubicBezTo>
                  <a:cubicBezTo>
                    <a:pt x="18731" y="60468"/>
                    <a:pt x="18708" y="60468"/>
                    <a:pt x="18696" y="60480"/>
                  </a:cubicBezTo>
                  <a:cubicBezTo>
                    <a:pt x="17517" y="59968"/>
                    <a:pt x="16350" y="59432"/>
                    <a:pt x="15171" y="58908"/>
                  </a:cubicBezTo>
                  <a:close/>
                  <a:moveTo>
                    <a:pt x="19958" y="59361"/>
                  </a:moveTo>
                  <a:cubicBezTo>
                    <a:pt x="20184" y="59480"/>
                    <a:pt x="20410" y="59623"/>
                    <a:pt x="20636" y="59742"/>
                  </a:cubicBezTo>
                  <a:cubicBezTo>
                    <a:pt x="20791" y="59825"/>
                    <a:pt x="20958" y="59932"/>
                    <a:pt x="21136" y="59956"/>
                  </a:cubicBezTo>
                  <a:cubicBezTo>
                    <a:pt x="21017" y="60278"/>
                    <a:pt x="20874" y="60563"/>
                    <a:pt x="20672" y="60813"/>
                  </a:cubicBezTo>
                  <a:cubicBezTo>
                    <a:pt x="20660" y="60778"/>
                    <a:pt x="20660" y="60754"/>
                    <a:pt x="20636" y="60718"/>
                  </a:cubicBezTo>
                  <a:cubicBezTo>
                    <a:pt x="20458" y="60516"/>
                    <a:pt x="20172" y="60408"/>
                    <a:pt x="19934" y="60289"/>
                  </a:cubicBezTo>
                  <a:cubicBezTo>
                    <a:pt x="19815" y="60230"/>
                    <a:pt x="19708" y="60170"/>
                    <a:pt x="19589" y="60111"/>
                  </a:cubicBezTo>
                  <a:cubicBezTo>
                    <a:pt x="19624" y="60063"/>
                    <a:pt x="19636" y="60004"/>
                    <a:pt x="19660" y="59968"/>
                  </a:cubicBezTo>
                  <a:cubicBezTo>
                    <a:pt x="19803" y="60027"/>
                    <a:pt x="19934" y="60099"/>
                    <a:pt x="20065" y="60158"/>
                  </a:cubicBezTo>
                  <a:cubicBezTo>
                    <a:pt x="20266" y="60254"/>
                    <a:pt x="20451" y="60373"/>
                    <a:pt x="20664" y="60373"/>
                  </a:cubicBezTo>
                  <a:cubicBezTo>
                    <a:pt x="20716" y="60373"/>
                    <a:pt x="20770" y="60365"/>
                    <a:pt x="20827" y="60349"/>
                  </a:cubicBezTo>
                  <a:cubicBezTo>
                    <a:pt x="20958" y="60313"/>
                    <a:pt x="21005" y="60170"/>
                    <a:pt x="20946" y="60051"/>
                  </a:cubicBezTo>
                  <a:cubicBezTo>
                    <a:pt x="20827" y="59801"/>
                    <a:pt x="20541" y="59742"/>
                    <a:pt x="20303" y="59623"/>
                  </a:cubicBezTo>
                  <a:cubicBezTo>
                    <a:pt x="20172" y="59563"/>
                    <a:pt x="20053" y="59504"/>
                    <a:pt x="19922" y="59456"/>
                  </a:cubicBezTo>
                  <a:lnTo>
                    <a:pt x="19958" y="59361"/>
                  </a:lnTo>
                  <a:close/>
                  <a:moveTo>
                    <a:pt x="44425" y="43216"/>
                  </a:moveTo>
                  <a:lnTo>
                    <a:pt x="44425" y="43252"/>
                  </a:lnTo>
                  <a:cubicBezTo>
                    <a:pt x="44592" y="43621"/>
                    <a:pt x="44735" y="44014"/>
                    <a:pt x="44842" y="44407"/>
                  </a:cubicBezTo>
                  <a:cubicBezTo>
                    <a:pt x="44901" y="44633"/>
                    <a:pt x="44949" y="44859"/>
                    <a:pt x="44997" y="45085"/>
                  </a:cubicBezTo>
                  <a:cubicBezTo>
                    <a:pt x="42341" y="46014"/>
                    <a:pt x="39710" y="47014"/>
                    <a:pt x="37091" y="48014"/>
                  </a:cubicBezTo>
                  <a:cubicBezTo>
                    <a:pt x="37055" y="47907"/>
                    <a:pt x="37031" y="47824"/>
                    <a:pt x="36996" y="47716"/>
                  </a:cubicBezTo>
                  <a:cubicBezTo>
                    <a:pt x="36982" y="47665"/>
                    <a:pt x="36938" y="47643"/>
                    <a:pt x="36895" y="47643"/>
                  </a:cubicBezTo>
                  <a:cubicBezTo>
                    <a:pt x="36826" y="47643"/>
                    <a:pt x="36757" y="47696"/>
                    <a:pt x="36793" y="47776"/>
                  </a:cubicBezTo>
                  <a:cubicBezTo>
                    <a:pt x="36841" y="47883"/>
                    <a:pt x="36865" y="47978"/>
                    <a:pt x="36912" y="48086"/>
                  </a:cubicBezTo>
                  <a:cubicBezTo>
                    <a:pt x="36781" y="48133"/>
                    <a:pt x="36662" y="48181"/>
                    <a:pt x="36543" y="48240"/>
                  </a:cubicBezTo>
                  <a:cubicBezTo>
                    <a:pt x="36484" y="48014"/>
                    <a:pt x="36376" y="47800"/>
                    <a:pt x="36305" y="47597"/>
                  </a:cubicBezTo>
                  <a:cubicBezTo>
                    <a:pt x="36290" y="47567"/>
                    <a:pt x="36258" y="47554"/>
                    <a:pt x="36228" y="47554"/>
                  </a:cubicBezTo>
                  <a:cubicBezTo>
                    <a:pt x="36187" y="47554"/>
                    <a:pt x="36148" y="47580"/>
                    <a:pt x="36162" y="47621"/>
                  </a:cubicBezTo>
                  <a:cubicBezTo>
                    <a:pt x="36257" y="47836"/>
                    <a:pt x="36329" y="48062"/>
                    <a:pt x="36436" y="48264"/>
                  </a:cubicBezTo>
                  <a:cubicBezTo>
                    <a:pt x="36329" y="48312"/>
                    <a:pt x="36210" y="48359"/>
                    <a:pt x="36103" y="48383"/>
                  </a:cubicBezTo>
                  <a:cubicBezTo>
                    <a:pt x="36103" y="48074"/>
                    <a:pt x="36019" y="47740"/>
                    <a:pt x="35972" y="47431"/>
                  </a:cubicBezTo>
                  <a:cubicBezTo>
                    <a:pt x="35961" y="47353"/>
                    <a:pt x="35895" y="47318"/>
                    <a:pt x="35826" y="47318"/>
                  </a:cubicBezTo>
                  <a:cubicBezTo>
                    <a:pt x="35736" y="47318"/>
                    <a:pt x="35642" y="47377"/>
                    <a:pt x="35662" y="47478"/>
                  </a:cubicBezTo>
                  <a:cubicBezTo>
                    <a:pt x="35710" y="47800"/>
                    <a:pt x="35710" y="48181"/>
                    <a:pt x="35793" y="48502"/>
                  </a:cubicBezTo>
                  <a:cubicBezTo>
                    <a:pt x="33340" y="49455"/>
                    <a:pt x="30888" y="50407"/>
                    <a:pt x="28447" y="51348"/>
                  </a:cubicBezTo>
                  <a:cubicBezTo>
                    <a:pt x="28252" y="51413"/>
                    <a:pt x="28313" y="51703"/>
                    <a:pt x="28477" y="51703"/>
                  </a:cubicBezTo>
                  <a:cubicBezTo>
                    <a:pt x="28494" y="51703"/>
                    <a:pt x="28511" y="51700"/>
                    <a:pt x="28530" y="51693"/>
                  </a:cubicBezTo>
                  <a:cubicBezTo>
                    <a:pt x="35984" y="49276"/>
                    <a:pt x="43592" y="46907"/>
                    <a:pt x="50950" y="44085"/>
                  </a:cubicBezTo>
                  <a:cubicBezTo>
                    <a:pt x="51605" y="44395"/>
                    <a:pt x="52236" y="44728"/>
                    <a:pt x="52890" y="45026"/>
                  </a:cubicBezTo>
                  <a:cubicBezTo>
                    <a:pt x="51271" y="45335"/>
                    <a:pt x="49676" y="45704"/>
                    <a:pt x="48152" y="46050"/>
                  </a:cubicBezTo>
                  <a:cubicBezTo>
                    <a:pt x="47952" y="46083"/>
                    <a:pt x="48021" y="46364"/>
                    <a:pt x="48195" y="46364"/>
                  </a:cubicBezTo>
                  <a:cubicBezTo>
                    <a:pt x="48208" y="46364"/>
                    <a:pt x="48221" y="46362"/>
                    <a:pt x="48235" y="46359"/>
                  </a:cubicBezTo>
                  <a:cubicBezTo>
                    <a:pt x="51855" y="45645"/>
                    <a:pt x="55545" y="45597"/>
                    <a:pt x="59141" y="44966"/>
                  </a:cubicBezTo>
                  <a:cubicBezTo>
                    <a:pt x="59308" y="44930"/>
                    <a:pt x="59367" y="44788"/>
                    <a:pt x="59344" y="44668"/>
                  </a:cubicBezTo>
                  <a:cubicBezTo>
                    <a:pt x="59367" y="44645"/>
                    <a:pt x="59403" y="44633"/>
                    <a:pt x="59415" y="44621"/>
                  </a:cubicBezTo>
                  <a:cubicBezTo>
                    <a:pt x="59439" y="44692"/>
                    <a:pt x="59522" y="44752"/>
                    <a:pt x="59617" y="44752"/>
                  </a:cubicBezTo>
                  <a:cubicBezTo>
                    <a:pt x="59665" y="44752"/>
                    <a:pt x="59713" y="44740"/>
                    <a:pt x="59736" y="44704"/>
                  </a:cubicBezTo>
                  <a:lnTo>
                    <a:pt x="59796" y="44704"/>
                  </a:lnTo>
                  <a:cubicBezTo>
                    <a:pt x="59844" y="44692"/>
                    <a:pt x="59891" y="44692"/>
                    <a:pt x="59915" y="44680"/>
                  </a:cubicBezTo>
                  <a:cubicBezTo>
                    <a:pt x="60082" y="44633"/>
                    <a:pt x="60082" y="44395"/>
                    <a:pt x="59915" y="44371"/>
                  </a:cubicBezTo>
                  <a:cubicBezTo>
                    <a:pt x="59879" y="44347"/>
                    <a:pt x="59832" y="44347"/>
                    <a:pt x="59796" y="44335"/>
                  </a:cubicBezTo>
                  <a:lnTo>
                    <a:pt x="59736" y="44335"/>
                  </a:lnTo>
                  <a:cubicBezTo>
                    <a:pt x="59713" y="44323"/>
                    <a:pt x="59665" y="44287"/>
                    <a:pt x="59617" y="44287"/>
                  </a:cubicBezTo>
                  <a:lnTo>
                    <a:pt x="59606" y="44287"/>
                  </a:lnTo>
                  <a:cubicBezTo>
                    <a:pt x="59617" y="44192"/>
                    <a:pt x="59606" y="44073"/>
                    <a:pt x="59546" y="43978"/>
                  </a:cubicBezTo>
                  <a:lnTo>
                    <a:pt x="59546" y="43978"/>
                  </a:lnTo>
                  <a:cubicBezTo>
                    <a:pt x="59719" y="44002"/>
                    <a:pt x="59876" y="44014"/>
                    <a:pt x="60024" y="44014"/>
                  </a:cubicBezTo>
                  <a:cubicBezTo>
                    <a:pt x="60171" y="44014"/>
                    <a:pt x="60308" y="44002"/>
                    <a:pt x="60439" y="43978"/>
                  </a:cubicBezTo>
                  <a:lnTo>
                    <a:pt x="60439" y="43978"/>
                  </a:lnTo>
                  <a:cubicBezTo>
                    <a:pt x="63499" y="47562"/>
                    <a:pt x="61689" y="52193"/>
                    <a:pt x="60403" y="56170"/>
                  </a:cubicBezTo>
                  <a:cubicBezTo>
                    <a:pt x="60308" y="56122"/>
                    <a:pt x="60201" y="56098"/>
                    <a:pt x="60070" y="56098"/>
                  </a:cubicBezTo>
                  <a:cubicBezTo>
                    <a:pt x="59725" y="56098"/>
                    <a:pt x="59510" y="56301"/>
                    <a:pt x="59427" y="56551"/>
                  </a:cubicBezTo>
                  <a:cubicBezTo>
                    <a:pt x="58355" y="56825"/>
                    <a:pt x="57272" y="57063"/>
                    <a:pt x="56200" y="57301"/>
                  </a:cubicBezTo>
                  <a:lnTo>
                    <a:pt x="56200" y="57194"/>
                  </a:lnTo>
                  <a:cubicBezTo>
                    <a:pt x="56200" y="57093"/>
                    <a:pt x="56117" y="57042"/>
                    <a:pt x="56034" y="57042"/>
                  </a:cubicBezTo>
                  <a:cubicBezTo>
                    <a:pt x="55950" y="57042"/>
                    <a:pt x="55867" y="57093"/>
                    <a:pt x="55867" y="57194"/>
                  </a:cubicBezTo>
                  <a:lnTo>
                    <a:pt x="55867" y="57325"/>
                  </a:lnTo>
                  <a:cubicBezTo>
                    <a:pt x="55867" y="57349"/>
                    <a:pt x="55867" y="57360"/>
                    <a:pt x="55891" y="57372"/>
                  </a:cubicBezTo>
                  <a:cubicBezTo>
                    <a:pt x="55593" y="57432"/>
                    <a:pt x="55295" y="57503"/>
                    <a:pt x="54998" y="57563"/>
                  </a:cubicBezTo>
                  <a:cubicBezTo>
                    <a:pt x="54998" y="57360"/>
                    <a:pt x="54974" y="57134"/>
                    <a:pt x="54974" y="56920"/>
                  </a:cubicBezTo>
                  <a:cubicBezTo>
                    <a:pt x="54974" y="56825"/>
                    <a:pt x="54900" y="56777"/>
                    <a:pt x="54825" y="56777"/>
                  </a:cubicBezTo>
                  <a:cubicBezTo>
                    <a:pt x="54751" y="56777"/>
                    <a:pt x="54676" y="56825"/>
                    <a:pt x="54676" y="56920"/>
                  </a:cubicBezTo>
                  <a:cubicBezTo>
                    <a:pt x="54676" y="57146"/>
                    <a:pt x="54664" y="57384"/>
                    <a:pt x="54664" y="57622"/>
                  </a:cubicBezTo>
                  <a:cubicBezTo>
                    <a:pt x="54569" y="57658"/>
                    <a:pt x="54450" y="57670"/>
                    <a:pt x="54343" y="57682"/>
                  </a:cubicBezTo>
                  <a:cubicBezTo>
                    <a:pt x="54426" y="57087"/>
                    <a:pt x="54248" y="56360"/>
                    <a:pt x="54129" y="55789"/>
                  </a:cubicBezTo>
                  <a:cubicBezTo>
                    <a:pt x="54110" y="55715"/>
                    <a:pt x="54060" y="55684"/>
                    <a:pt x="54006" y="55684"/>
                  </a:cubicBezTo>
                  <a:cubicBezTo>
                    <a:pt x="53921" y="55684"/>
                    <a:pt x="53828" y="55763"/>
                    <a:pt x="53843" y="55872"/>
                  </a:cubicBezTo>
                  <a:cubicBezTo>
                    <a:pt x="53902" y="56241"/>
                    <a:pt x="53950" y="56610"/>
                    <a:pt x="53962" y="56979"/>
                  </a:cubicBezTo>
                  <a:cubicBezTo>
                    <a:pt x="53986" y="57241"/>
                    <a:pt x="53950" y="57491"/>
                    <a:pt x="53986" y="57741"/>
                  </a:cubicBezTo>
                  <a:cubicBezTo>
                    <a:pt x="53664" y="57801"/>
                    <a:pt x="53343" y="57861"/>
                    <a:pt x="53033" y="57920"/>
                  </a:cubicBezTo>
                  <a:cubicBezTo>
                    <a:pt x="53093" y="57313"/>
                    <a:pt x="53045" y="56670"/>
                    <a:pt x="52986" y="56098"/>
                  </a:cubicBezTo>
                  <a:cubicBezTo>
                    <a:pt x="52980" y="56051"/>
                    <a:pt x="52947" y="56027"/>
                    <a:pt x="52916" y="56027"/>
                  </a:cubicBezTo>
                  <a:cubicBezTo>
                    <a:pt x="52884" y="56027"/>
                    <a:pt x="52855" y="56051"/>
                    <a:pt x="52855" y="56098"/>
                  </a:cubicBezTo>
                  <a:cubicBezTo>
                    <a:pt x="52878" y="56729"/>
                    <a:pt x="52807" y="57360"/>
                    <a:pt x="52748" y="57980"/>
                  </a:cubicBezTo>
                  <a:cubicBezTo>
                    <a:pt x="52557" y="58015"/>
                    <a:pt x="52355" y="58063"/>
                    <a:pt x="52152" y="58099"/>
                  </a:cubicBezTo>
                  <a:cubicBezTo>
                    <a:pt x="52557" y="54789"/>
                    <a:pt x="52200" y="51360"/>
                    <a:pt x="51462" y="48121"/>
                  </a:cubicBezTo>
                  <a:cubicBezTo>
                    <a:pt x="51447" y="48045"/>
                    <a:pt x="51395" y="48013"/>
                    <a:pt x="51340" y="48013"/>
                  </a:cubicBezTo>
                  <a:cubicBezTo>
                    <a:pt x="51256" y="48013"/>
                    <a:pt x="51166" y="48086"/>
                    <a:pt x="51188" y="48193"/>
                  </a:cubicBezTo>
                  <a:cubicBezTo>
                    <a:pt x="51843" y="51574"/>
                    <a:pt x="51878" y="54801"/>
                    <a:pt x="51735" y="58182"/>
                  </a:cubicBezTo>
                  <a:cubicBezTo>
                    <a:pt x="47866" y="58873"/>
                    <a:pt x="43985" y="59396"/>
                    <a:pt x="40020" y="59777"/>
                  </a:cubicBezTo>
                  <a:lnTo>
                    <a:pt x="40020" y="59468"/>
                  </a:lnTo>
                  <a:cubicBezTo>
                    <a:pt x="40020" y="59379"/>
                    <a:pt x="39948" y="59334"/>
                    <a:pt x="39877" y="59334"/>
                  </a:cubicBezTo>
                  <a:cubicBezTo>
                    <a:pt x="39805" y="59334"/>
                    <a:pt x="39734" y="59379"/>
                    <a:pt x="39734" y="59468"/>
                  </a:cubicBezTo>
                  <a:lnTo>
                    <a:pt x="39734" y="59813"/>
                  </a:lnTo>
                  <a:cubicBezTo>
                    <a:pt x="39555" y="59825"/>
                    <a:pt x="39401" y="59837"/>
                    <a:pt x="39222" y="59861"/>
                  </a:cubicBezTo>
                  <a:cubicBezTo>
                    <a:pt x="39115" y="59873"/>
                    <a:pt x="39020" y="59873"/>
                    <a:pt x="38924" y="59885"/>
                  </a:cubicBezTo>
                  <a:cubicBezTo>
                    <a:pt x="38889" y="59742"/>
                    <a:pt x="38865" y="59575"/>
                    <a:pt x="38829" y="59420"/>
                  </a:cubicBezTo>
                  <a:cubicBezTo>
                    <a:pt x="38819" y="59343"/>
                    <a:pt x="38752" y="59308"/>
                    <a:pt x="38683" y="59308"/>
                  </a:cubicBezTo>
                  <a:cubicBezTo>
                    <a:pt x="38593" y="59308"/>
                    <a:pt x="38499" y="59367"/>
                    <a:pt x="38520" y="59468"/>
                  </a:cubicBezTo>
                  <a:lnTo>
                    <a:pt x="38567" y="59920"/>
                  </a:lnTo>
                  <a:cubicBezTo>
                    <a:pt x="38293" y="59944"/>
                    <a:pt x="38031" y="59956"/>
                    <a:pt x="37758" y="59980"/>
                  </a:cubicBezTo>
                  <a:cubicBezTo>
                    <a:pt x="37746" y="59885"/>
                    <a:pt x="37710" y="59777"/>
                    <a:pt x="37698" y="59694"/>
                  </a:cubicBezTo>
                  <a:cubicBezTo>
                    <a:pt x="37689" y="59628"/>
                    <a:pt x="37645" y="59599"/>
                    <a:pt x="37598" y="59599"/>
                  </a:cubicBezTo>
                  <a:cubicBezTo>
                    <a:pt x="37526" y="59599"/>
                    <a:pt x="37446" y="59665"/>
                    <a:pt x="37460" y="59766"/>
                  </a:cubicBezTo>
                  <a:cubicBezTo>
                    <a:pt x="37472" y="59837"/>
                    <a:pt x="37472" y="59920"/>
                    <a:pt x="37496" y="60004"/>
                  </a:cubicBezTo>
                  <a:cubicBezTo>
                    <a:pt x="37341" y="60016"/>
                    <a:pt x="37198" y="60039"/>
                    <a:pt x="37043" y="60039"/>
                  </a:cubicBezTo>
                  <a:cubicBezTo>
                    <a:pt x="37019" y="59825"/>
                    <a:pt x="36972" y="59623"/>
                    <a:pt x="36924" y="59420"/>
                  </a:cubicBezTo>
                  <a:cubicBezTo>
                    <a:pt x="36914" y="59353"/>
                    <a:pt x="36856" y="59322"/>
                    <a:pt x="36795" y="59322"/>
                  </a:cubicBezTo>
                  <a:cubicBezTo>
                    <a:pt x="36716" y="59322"/>
                    <a:pt x="36632" y="59374"/>
                    <a:pt x="36638" y="59468"/>
                  </a:cubicBezTo>
                  <a:cubicBezTo>
                    <a:pt x="36674" y="59658"/>
                    <a:pt x="36674" y="59873"/>
                    <a:pt x="36698" y="60075"/>
                  </a:cubicBezTo>
                  <a:cubicBezTo>
                    <a:pt x="36555" y="60099"/>
                    <a:pt x="36424" y="60099"/>
                    <a:pt x="36269" y="60111"/>
                  </a:cubicBezTo>
                  <a:lnTo>
                    <a:pt x="36269" y="58670"/>
                  </a:lnTo>
                  <a:cubicBezTo>
                    <a:pt x="36269" y="58646"/>
                    <a:pt x="36251" y="58634"/>
                    <a:pt x="36234" y="58634"/>
                  </a:cubicBezTo>
                  <a:cubicBezTo>
                    <a:pt x="36216" y="58634"/>
                    <a:pt x="36198" y="58646"/>
                    <a:pt x="36198" y="58670"/>
                  </a:cubicBezTo>
                  <a:lnTo>
                    <a:pt x="36198" y="60111"/>
                  </a:lnTo>
                  <a:cubicBezTo>
                    <a:pt x="36031" y="60123"/>
                    <a:pt x="35864" y="60135"/>
                    <a:pt x="35710" y="60135"/>
                  </a:cubicBezTo>
                  <a:cubicBezTo>
                    <a:pt x="35626" y="57980"/>
                    <a:pt x="35555" y="55836"/>
                    <a:pt x="35591" y="53681"/>
                  </a:cubicBezTo>
                  <a:cubicBezTo>
                    <a:pt x="35591" y="53586"/>
                    <a:pt x="35516" y="53539"/>
                    <a:pt x="35442" y="53539"/>
                  </a:cubicBezTo>
                  <a:cubicBezTo>
                    <a:pt x="35367" y="53539"/>
                    <a:pt x="35293" y="53586"/>
                    <a:pt x="35293" y="53681"/>
                  </a:cubicBezTo>
                  <a:cubicBezTo>
                    <a:pt x="35210" y="55836"/>
                    <a:pt x="35174" y="58015"/>
                    <a:pt x="35245" y="60170"/>
                  </a:cubicBezTo>
                  <a:cubicBezTo>
                    <a:pt x="31626" y="60420"/>
                    <a:pt x="27971" y="60647"/>
                    <a:pt x="24363" y="61075"/>
                  </a:cubicBezTo>
                  <a:cubicBezTo>
                    <a:pt x="24375" y="61051"/>
                    <a:pt x="24399" y="61016"/>
                    <a:pt x="24411" y="61004"/>
                  </a:cubicBezTo>
                  <a:cubicBezTo>
                    <a:pt x="24470" y="60968"/>
                    <a:pt x="24530" y="60944"/>
                    <a:pt x="24577" y="60873"/>
                  </a:cubicBezTo>
                  <a:cubicBezTo>
                    <a:pt x="24792" y="60420"/>
                    <a:pt x="24946" y="59980"/>
                    <a:pt x="25006" y="59551"/>
                  </a:cubicBezTo>
                  <a:cubicBezTo>
                    <a:pt x="25423" y="57968"/>
                    <a:pt x="25530" y="56337"/>
                    <a:pt x="25268" y="54694"/>
                  </a:cubicBezTo>
                  <a:cubicBezTo>
                    <a:pt x="25196" y="54193"/>
                    <a:pt x="25089" y="53420"/>
                    <a:pt x="24827" y="52789"/>
                  </a:cubicBezTo>
                  <a:lnTo>
                    <a:pt x="24827" y="52789"/>
                  </a:lnTo>
                  <a:cubicBezTo>
                    <a:pt x="25490" y="52882"/>
                    <a:pt x="26144" y="52948"/>
                    <a:pt x="26788" y="52948"/>
                  </a:cubicBezTo>
                  <a:cubicBezTo>
                    <a:pt x="26885" y="52948"/>
                    <a:pt x="26981" y="52946"/>
                    <a:pt x="27078" y="52943"/>
                  </a:cubicBezTo>
                  <a:cubicBezTo>
                    <a:pt x="27101" y="52943"/>
                    <a:pt x="27113" y="52919"/>
                    <a:pt x="27137" y="52908"/>
                  </a:cubicBezTo>
                  <a:cubicBezTo>
                    <a:pt x="27613" y="52860"/>
                    <a:pt x="28042" y="52658"/>
                    <a:pt x="28233" y="52205"/>
                  </a:cubicBezTo>
                  <a:cubicBezTo>
                    <a:pt x="28294" y="52061"/>
                    <a:pt x="28205" y="51855"/>
                    <a:pt x="28049" y="51855"/>
                  </a:cubicBezTo>
                  <a:cubicBezTo>
                    <a:pt x="28025" y="51855"/>
                    <a:pt x="27998" y="51860"/>
                    <a:pt x="27971" y="51872"/>
                  </a:cubicBezTo>
                  <a:cubicBezTo>
                    <a:pt x="27887" y="51896"/>
                    <a:pt x="27816" y="51931"/>
                    <a:pt x="27756" y="51955"/>
                  </a:cubicBezTo>
                  <a:cubicBezTo>
                    <a:pt x="27804" y="51907"/>
                    <a:pt x="27852" y="51884"/>
                    <a:pt x="27875" y="51836"/>
                  </a:cubicBezTo>
                  <a:lnTo>
                    <a:pt x="27911" y="51836"/>
                  </a:lnTo>
                  <a:cubicBezTo>
                    <a:pt x="27916" y="51836"/>
                    <a:pt x="27921" y="51837"/>
                    <a:pt x="27926" y="51837"/>
                  </a:cubicBezTo>
                  <a:cubicBezTo>
                    <a:pt x="28071" y="51837"/>
                    <a:pt x="28148" y="51665"/>
                    <a:pt x="28102" y="51538"/>
                  </a:cubicBezTo>
                  <a:cubicBezTo>
                    <a:pt x="28364" y="51074"/>
                    <a:pt x="28459" y="50479"/>
                    <a:pt x="28340" y="49979"/>
                  </a:cubicBezTo>
                  <a:cubicBezTo>
                    <a:pt x="28233" y="49490"/>
                    <a:pt x="27947" y="49086"/>
                    <a:pt x="27578" y="48788"/>
                  </a:cubicBezTo>
                  <a:cubicBezTo>
                    <a:pt x="28268" y="48609"/>
                    <a:pt x="29006" y="48478"/>
                    <a:pt x="29435" y="47966"/>
                  </a:cubicBezTo>
                  <a:cubicBezTo>
                    <a:pt x="29459" y="47972"/>
                    <a:pt x="29483" y="47975"/>
                    <a:pt x="29507" y="47975"/>
                  </a:cubicBezTo>
                  <a:cubicBezTo>
                    <a:pt x="29530" y="47975"/>
                    <a:pt x="29554" y="47972"/>
                    <a:pt x="29578" y="47966"/>
                  </a:cubicBezTo>
                  <a:cubicBezTo>
                    <a:pt x="33948" y="46002"/>
                    <a:pt x="38543" y="44847"/>
                    <a:pt x="43163" y="43573"/>
                  </a:cubicBezTo>
                  <a:cubicBezTo>
                    <a:pt x="43580" y="43454"/>
                    <a:pt x="44008" y="43335"/>
                    <a:pt x="44425" y="43216"/>
                  </a:cubicBezTo>
                  <a:close/>
                  <a:moveTo>
                    <a:pt x="17838" y="60861"/>
                  </a:moveTo>
                  <a:cubicBezTo>
                    <a:pt x="17993" y="60932"/>
                    <a:pt x="18172" y="61004"/>
                    <a:pt x="18338" y="61075"/>
                  </a:cubicBezTo>
                  <a:cubicBezTo>
                    <a:pt x="18315" y="61111"/>
                    <a:pt x="18279" y="61159"/>
                    <a:pt x="18255" y="61182"/>
                  </a:cubicBezTo>
                  <a:lnTo>
                    <a:pt x="18065" y="61135"/>
                  </a:lnTo>
                  <a:cubicBezTo>
                    <a:pt x="17957" y="61099"/>
                    <a:pt x="17850" y="61051"/>
                    <a:pt x="17731" y="61004"/>
                  </a:cubicBezTo>
                  <a:cubicBezTo>
                    <a:pt x="17803" y="60992"/>
                    <a:pt x="17838" y="60920"/>
                    <a:pt x="17838" y="60861"/>
                  </a:cubicBezTo>
                  <a:close/>
                  <a:moveTo>
                    <a:pt x="24184" y="59277"/>
                  </a:moveTo>
                  <a:cubicBezTo>
                    <a:pt x="24232" y="59325"/>
                    <a:pt x="24292" y="59349"/>
                    <a:pt x="24351" y="59349"/>
                  </a:cubicBezTo>
                  <a:cubicBezTo>
                    <a:pt x="24244" y="59766"/>
                    <a:pt x="24125" y="60182"/>
                    <a:pt x="23982" y="60599"/>
                  </a:cubicBezTo>
                  <a:cubicBezTo>
                    <a:pt x="23934" y="60718"/>
                    <a:pt x="23982" y="60825"/>
                    <a:pt x="24053" y="60897"/>
                  </a:cubicBezTo>
                  <a:cubicBezTo>
                    <a:pt x="24030" y="60968"/>
                    <a:pt x="24006" y="61063"/>
                    <a:pt x="23982" y="61135"/>
                  </a:cubicBezTo>
                  <a:cubicBezTo>
                    <a:pt x="23792" y="61170"/>
                    <a:pt x="23613" y="61182"/>
                    <a:pt x="23411" y="61218"/>
                  </a:cubicBezTo>
                  <a:cubicBezTo>
                    <a:pt x="23744" y="60647"/>
                    <a:pt x="23994" y="59968"/>
                    <a:pt x="24184" y="59277"/>
                  </a:cubicBezTo>
                  <a:close/>
                  <a:moveTo>
                    <a:pt x="20017" y="60885"/>
                  </a:moveTo>
                  <a:cubicBezTo>
                    <a:pt x="20160" y="60956"/>
                    <a:pt x="20291" y="61028"/>
                    <a:pt x="20434" y="61063"/>
                  </a:cubicBezTo>
                  <a:lnTo>
                    <a:pt x="20458" y="61063"/>
                  </a:lnTo>
                  <a:cubicBezTo>
                    <a:pt x="20351" y="61159"/>
                    <a:pt x="20243" y="61242"/>
                    <a:pt x="20112" y="61313"/>
                  </a:cubicBezTo>
                  <a:cubicBezTo>
                    <a:pt x="20136" y="61230"/>
                    <a:pt x="20112" y="61123"/>
                    <a:pt x="19993" y="61075"/>
                  </a:cubicBezTo>
                  <a:cubicBezTo>
                    <a:pt x="19982" y="61063"/>
                    <a:pt x="19946" y="61063"/>
                    <a:pt x="19934" y="61051"/>
                  </a:cubicBezTo>
                  <a:cubicBezTo>
                    <a:pt x="19982" y="61004"/>
                    <a:pt x="20005" y="60944"/>
                    <a:pt x="20017" y="60885"/>
                  </a:cubicBezTo>
                  <a:close/>
                  <a:moveTo>
                    <a:pt x="21017" y="52300"/>
                  </a:moveTo>
                  <a:cubicBezTo>
                    <a:pt x="21053" y="52312"/>
                    <a:pt x="21077" y="52324"/>
                    <a:pt x="21125" y="52336"/>
                  </a:cubicBezTo>
                  <a:cubicBezTo>
                    <a:pt x="21529" y="52431"/>
                    <a:pt x="21910" y="52479"/>
                    <a:pt x="22315" y="52515"/>
                  </a:cubicBezTo>
                  <a:cubicBezTo>
                    <a:pt x="22315" y="52538"/>
                    <a:pt x="22327" y="52562"/>
                    <a:pt x="22327" y="52598"/>
                  </a:cubicBezTo>
                  <a:cubicBezTo>
                    <a:pt x="22684" y="53229"/>
                    <a:pt x="22970" y="53920"/>
                    <a:pt x="23196" y="54622"/>
                  </a:cubicBezTo>
                  <a:cubicBezTo>
                    <a:pt x="23351" y="55182"/>
                    <a:pt x="23387" y="55789"/>
                    <a:pt x="23625" y="56325"/>
                  </a:cubicBezTo>
                  <a:cubicBezTo>
                    <a:pt x="23637" y="56372"/>
                    <a:pt x="23684" y="56384"/>
                    <a:pt x="23732" y="56408"/>
                  </a:cubicBezTo>
                  <a:cubicBezTo>
                    <a:pt x="23744" y="56646"/>
                    <a:pt x="23756" y="56884"/>
                    <a:pt x="23744" y="57134"/>
                  </a:cubicBezTo>
                  <a:cubicBezTo>
                    <a:pt x="23637" y="57849"/>
                    <a:pt x="23434" y="58551"/>
                    <a:pt x="23172" y="59265"/>
                  </a:cubicBezTo>
                  <a:cubicBezTo>
                    <a:pt x="22875" y="59718"/>
                    <a:pt x="22494" y="60123"/>
                    <a:pt x="22041" y="60551"/>
                  </a:cubicBezTo>
                  <a:cubicBezTo>
                    <a:pt x="22017" y="60587"/>
                    <a:pt x="21982" y="60635"/>
                    <a:pt x="21982" y="60694"/>
                  </a:cubicBezTo>
                  <a:cubicBezTo>
                    <a:pt x="21744" y="60825"/>
                    <a:pt x="21506" y="60944"/>
                    <a:pt x="21327" y="61135"/>
                  </a:cubicBezTo>
                  <a:cubicBezTo>
                    <a:pt x="21255" y="61206"/>
                    <a:pt x="21244" y="61325"/>
                    <a:pt x="21255" y="61432"/>
                  </a:cubicBezTo>
                  <a:cubicBezTo>
                    <a:pt x="21196" y="61480"/>
                    <a:pt x="21136" y="61528"/>
                    <a:pt x="21077" y="61587"/>
                  </a:cubicBezTo>
                  <a:cubicBezTo>
                    <a:pt x="20958" y="61599"/>
                    <a:pt x="20839" y="61623"/>
                    <a:pt x="20720" y="61647"/>
                  </a:cubicBezTo>
                  <a:cubicBezTo>
                    <a:pt x="20827" y="61587"/>
                    <a:pt x="20886" y="61551"/>
                    <a:pt x="20946" y="61492"/>
                  </a:cubicBezTo>
                  <a:cubicBezTo>
                    <a:pt x="21005" y="61456"/>
                    <a:pt x="21005" y="61373"/>
                    <a:pt x="20970" y="61313"/>
                  </a:cubicBezTo>
                  <a:cubicBezTo>
                    <a:pt x="23339" y="59813"/>
                    <a:pt x="22089" y="54324"/>
                    <a:pt x="20874" y="52455"/>
                  </a:cubicBezTo>
                  <a:cubicBezTo>
                    <a:pt x="20946" y="52431"/>
                    <a:pt x="20994" y="52372"/>
                    <a:pt x="21017" y="52300"/>
                  </a:cubicBezTo>
                  <a:close/>
                  <a:moveTo>
                    <a:pt x="27875" y="0"/>
                  </a:moveTo>
                  <a:cubicBezTo>
                    <a:pt x="27799" y="0"/>
                    <a:pt x="27725" y="34"/>
                    <a:pt x="27685" y="115"/>
                  </a:cubicBezTo>
                  <a:cubicBezTo>
                    <a:pt x="25970" y="3509"/>
                    <a:pt x="24565" y="7140"/>
                    <a:pt x="23399" y="10891"/>
                  </a:cubicBezTo>
                  <a:cubicBezTo>
                    <a:pt x="23137" y="9974"/>
                    <a:pt x="22815" y="9081"/>
                    <a:pt x="22518" y="8164"/>
                  </a:cubicBezTo>
                  <a:cubicBezTo>
                    <a:pt x="22494" y="8094"/>
                    <a:pt x="22439" y="8065"/>
                    <a:pt x="22383" y="8065"/>
                  </a:cubicBezTo>
                  <a:cubicBezTo>
                    <a:pt x="22295" y="8065"/>
                    <a:pt x="22207" y="8138"/>
                    <a:pt x="22244" y="8247"/>
                  </a:cubicBezTo>
                  <a:cubicBezTo>
                    <a:pt x="22577" y="9224"/>
                    <a:pt x="22922" y="10224"/>
                    <a:pt x="23315" y="11188"/>
                  </a:cubicBezTo>
                  <a:cubicBezTo>
                    <a:pt x="23101" y="11891"/>
                    <a:pt x="22899" y="12593"/>
                    <a:pt x="22696" y="13284"/>
                  </a:cubicBezTo>
                  <a:cubicBezTo>
                    <a:pt x="22482" y="12295"/>
                    <a:pt x="22137" y="11295"/>
                    <a:pt x="21863" y="10331"/>
                  </a:cubicBezTo>
                  <a:cubicBezTo>
                    <a:pt x="21848" y="10268"/>
                    <a:pt x="21800" y="10240"/>
                    <a:pt x="21751" y="10240"/>
                  </a:cubicBezTo>
                  <a:cubicBezTo>
                    <a:pt x="21678" y="10240"/>
                    <a:pt x="21603" y="10299"/>
                    <a:pt x="21625" y="10390"/>
                  </a:cubicBezTo>
                  <a:cubicBezTo>
                    <a:pt x="21946" y="11486"/>
                    <a:pt x="22184" y="12641"/>
                    <a:pt x="22577" y="13712"/>
                  </a:cubicBezTo>
                  <a:cubicBezTo>
                    <a:pt x="22518" y="13950"/>
                    <a:pt x="22446" y="14177"/>
                    <a:pt x="22387" y="14427"/>
                  </a:cubicBezTo>
                  <a:cubicBezTo>
                    <a:pt x="22148" y="13534"/>
                    <a:pt x="21791" y="12665"/>
                    <a:pt x="21601" y="11760"/>
                  </a:cubicBezTo>
                  <a:cubicBezTo>
                    <a:pt x="21586" y="11697"/>
                    <a:pt x="21538" y="11669"/>
                    <a:pt x="21489" y="11669"/>
                  </a:cubicBezTo>
                  <a:cubicBezTo>
                    <a:pt x="21417" y="11669"/>
                    <a:pt x="21341" y="11727"/>
                    <a:pt x="21363" y="11819"/>
                  </a:cubicBezTo>
                  <a:cubicBezTo>
                    <a:pt x="21565" y="12819"/>
                    <a:pt x="21791" y="13950"/>
                    <a:pt x="22279" y="14855"/>
                  </a:cubicBezTo>
                  <a:cubicBezTo>
                    <a:pt x="22220" y="15058"/>
                    <a:pt x="22184" y="15272"/>
                    <a:pt x="22137" y="15474"/>
                  </a:cubicBezTo>
                  <a:cubicBezTo>
                    <a:pt x="21922" y="14522"/>
                    <a:pt x="21613" y="13569"/>
                    <a:pt x="21363" y="12629"/>
                  </a:cubicBezTo>
                  <a:cubicBezTo>
                    <a:pt x="21344" y="12569"/>
                    <a:pt x="21298" y="12543"/>
                    <a:pt x="21250" y="12543"/>
                  </a:cubicBezTo>
                  <a:cubicBezTo>
                    <a:pt x="21174" y="12543"/>
                    <a:pt x="21095" y="12610"/>
                    <a:pt x="21125" y="12712"/>
                  </a:cubicBezTo>
                  <a:cubicBezTo>
                    <a:pt x="21255" y="13343"/>
                    <a:pt x="21363" y="14022"/>
                    <a:pt x="21494" y="14677"/>
                  </a:cubicBezTo>
                  <a:cubicBezTo>
                    <a:pt x="21196" y="13879"/>
                    <a:pt x="20886" y="13105"/>
                    <a:pt x="20577" y="12367"/>
                  </a:cubicBezTo>
                  <a:cubicBezTo>
                    <a:pt x="20547" y="12286"/>
                    <a:pt x="20482" y="12257"/>
                    <a:pt x="20413" y="12257"/>
                  </a:cubicBezTo>
                  <a:cubicBezTo>
                    <a:pt x="20400" y="12257"/>
                    <a:pt x="20387" y="12258"/>
                    <a:pt x="20374" y="12260"/>
                  </a:cubicBezTo>
                  <a:cubicBezTo>
                    <a:pt x="21982" y="7950"/>
                    <a:pt x="24387" y="3902"/>
                    <a:pt x="27423" y="389"/>
                  </a:cubicBezTo>
                  <a:cubicBezTo>
                    <a:pt x="27478" y="315"/>
                    <a:pt x="27419" y="220"/>
                    <a:pt x="27345" y="220"/>
                  </a:cubicBezTo>
                  <a:cubicBezTo>
                    <a:pt x="27324" y="220"/>
                    <a:pt x="27301" y="228"/>
                    <a:pt x="27280" y="246"/>
                  </a:cubicBezTo>
                  <a:cubicBezTo>
                    <a:pt x="23101" y="4675"/>
                    <a:pt x="20184" y="9998"/>
                    <a:pt x="18636" y="15891"/>
                  </a:cubicBezTo>
                  <a:cubicBezTo>
                    <a:pt x="17898" y="18737"/>
                    <a:pt x="17493" y="21654"/>
                    <a:pt x="17434" y="24583"/>
                  </a:cubicBezTo>
                  <a:cubicBezTo>
                    <a:pt x="17398" y="26202"/>
                    <a:pt x="17445" y="27857"/>
                    <a:pt x="17672" y="29464"/>
                  </a:cubicBezTo>
                  <a:cubicBezTo>
                    <a:pt x="17748" y="30054"/>
                    <a:pt x="18575" y="33226"/>
                    <a:pt x="17712" y="33226"/>
                  </a:cubicBezTo>
                  <a:cubicBezTo>
                    <a:pt x="17634" y="33226"/>
                    <a:pt x="17541" y="33200"/>
                    <a:pt x="17434" y="33143"/>
                  </a:cubicBezTo>
                  <a:cubicBezTo>
                    <a:pt x="17397" y="33124"/>
                    <a:pt x="17356" y="33115"/>
                    <a:pt x="17315" y="33115"/>
                  </a:cubicBezTo>
                  <a:cubicBezTo>
                    <a:pt x="17157" y="33115"/>
                    <a:pt x="16998" y="33249"/>
                    <a:pt x="17064" y="33429"/>
                  </a:cubicBezTo>
                  <a:cubicBezTo>
                    <a:pt x="17362" y="34215"/>
                    <a:pt x="17326" y="34239"/>
                    <a:pt x="17517" y="34524"/>
                  </a:cubicBezTo>
                  <a:cubicBezTo>
                    <a:pt x="17612" y="34953"/>
                    <a:pt x="17719" y="35405"/>
                    <a:pt x="17815" y="35846"/>
                  </a:cubicBezTo>
                  <a:cubicBezTo>
                    <a:pt x="17815" y="35894"/>
                    <a:pt x="17815" y="35941"/>
                    <a:pt x="17850" y="35965"/>
                  </a:cubicBezTo>
                  <a:cubicBezTo>
                    <a:pt x="18100" y="36953"/>
                    <a:pt x="18434" y="37906"/>
                    <a:pt x="18886" y="38787"/>
                  </a:cubicBezTo>
                  <a:cubicBezTo>
                    <a:pt x="14409" y="39382"/>
                    <a:pt x="9956" y="40120"/>
                    <a:pt x="5634" y="41144"/>
                  </a:cubicBezTo>
                  <a:lnTo>
                    <a:pt x="5515" y="41144"/>
                  </a:lnTo>
                  <a:cubicBezTo>
                    <a:pt x="5450" y="41079"/>
                    <a:pt x="5362" y="41048"/>
                    <a:pt x="5276" y="41048"/>
                  </a:cubicBezTo>
                  <a:cubicBezTo>
                    <a:pt x="5098" y="41048"/>
                    <a:pt x="4931" y="41181"/>
                    <a:pt x="5003" y="41406"/>
                  </a:cubicBezTo>
                  <a:cubicBezTo>
                    <a:pt x="5158" y="41847"/>
                    <a:pt x="5301" y="42275"/>
                    <a:pt x="5456" y="42728"/>
                  </a:cubicBezTo>
                  <a:cubicBezTo>
                    <a:pt x="5468" y="42787"/>
                    <a:pt x="5480" y="42835"/>
                    <a:pt x="5492" y="42894"/>
                  </a:cubicBezTo>
                  <a:cubicBezTo>
                    <a:pt x="5492" y="43025"/>
                    <a:pt x="5515" y="43144"/>
                    <a:pt x="5575" y="43275"/>
                  </a:cubicBezTo>
                  <a:cubicBezTo>
                    <a:pt x="5587" y="43311"/>
                    <a:pt x="5634" y="43335"/>
                    <a:pt x="5670" y="43335"/>
                  </a:cubicBezTo>
                  <a:cubicBezTo>
                    <a:pt x="5754" y="43466"/>
                    <a:pt x="5837" y="43609"/>
                    <a:pt x="5992" y="43680"/>
                  </a:cubicBezTo>
                  <a:cubicBezTo>
                    <a:pt x="6004" y="43692"/>
                    <a:pt x="6027" y="43692"/>
                    <a:pt x="6051" y="43692"/>
                  </a:cubicBezTo>
                  <a:cubicBezTo>
                    <a:pt x="4658" y="43704"/>
                    <a:pt x="3170" y="44287"/>
                    <a:pt x="1884" y="44895"/>
                  </a:cubicBezTo>
                  <a:cubicBezTo>
                    <a:pt x="1563" y="44811"/>
                    <a:pt x="1265" y="44716"/>
                    <a:pt x="955" y="44633"/>
                  </a:cubicBezTo>
                  <a:cubicBezTo>
                    <a:pt x="934" y="44626"/>
                    <a:pt x="913" y="44623"/>
                    <a:pt x="894" y="44623"/>
                  </a:cubicBezTo>
                  <a:cubicBezTo>
                    <a:pt x="716" y="44623"/>
                    <a:pt x="667" y="44903"/>
                    <a:pt x="872" y="44978"/>
                  </a:cubicBezTo>
                  <a:cubicBezTo>
                    <a:pt x="932" y="44990"/>
                    <a:pt x="991" y="45014"/>
                    <a:pt x="1051" y="45038"/>
                  </a:cubicBezTo>
                  <a:cubicBezTo>
                    <a:pt x="848" y="45169"/>
                    <a:pt x="848" y="45550"/>
                    <a:pt x="991" y="45764"/>
                  </a:cubicBezTo>
                  <a:cubicBezTo>
                    <a:pt x="1171" y="46081"/>
                    <a:pt x="1510" y="46173"/>
                    <a:pt x="1842" y="46173"/>
                  </a:cubicBezTo>
                  <a:cubicBezTo>
                    <a:pt x="1884" y="46173"/>
                    <a:pt x="1926" y="46171"/>
                    <a:pt x="1967" y="46169"/>
                  </a:cubicBezTo>
                  <a:cubicBezTo>
                    <a:pt x="1967" y="46301"/>
                    <a:pt x="2026" y="46440"/>
                    <a:pt x="2154" y="46440"/>
                  </a:cubicBezTo>
                  <a:cubicBezTo>
                    <a:pt x="2198" y="46440"/>
                    <a:pt x="2251" y="46423"/>
                    <a:pt x="2313" y="46383"/>
                  </a:cubicBezTo>
                  <a:cubicBezTo>
                    <a:pt x="2336" y="46371"/>
                    <a:pt x="2372" y="46347"/>
                    <a:pt x="2420" y="46323"/>
                  </a:cubicBezTo>
                  <a:lnTo>
                    <a:pt x="2444" y="46300"/>
                  </a:lnTo>
                  <a:cubicBezTo>
                    <a:pt x="2456" y="46312"/>
                    <a:pt x="2456" y="46323"/>
                    <a:pt x="2491" y="46359"/>
                  </a:cubicBezTo>
                  <a:cubicBezTo>
                    <a:pt x="2515" y="46442"/>
                    <a:pt x="2539" y="46538"/>
                    <a:pt x="2551" y="46621"/>
                  </a:cubicBezTo>
                  <a:cubicBezTo>
                    <a:pt x="2575" y="46788"/>
                    <a:pt x="2598" y="46943"/>
                    <a:pt x="2575" y="47097"/>
                  </a:cubicBezTo>
                  <a:cubicBezTo>
                    <a:pt x="2575" y="47324"/>
                    <a:pt x="2539" y="47550"/>
                    <a:pt x="2503" y="47776"/>
                  </a:cubicBezTo>
                  <a:cubicBezTo>
                    <a:pt x="2479" y="47776"/>
                    <a:pt x="2456" y="47776"/>
                    <a:pt x="2432" y="47752"/>
                  </a:cubicBezTo>
                  <a:cubicBezTo>
                    <a:pt x="2253" y="47728"/>
                    <a:pt x="2086" y="47669"/>
                    <a:pt x="1908" y="47633"/>
                  </a:cubicBezTo>
                  <a:cubicBezTo>
                    <a:pt x="1790" y="47619"/>
                    <a:pt x="1670" y="47607"/>
                    <a:pt x="1550" y="47607"/>
                  </a:cubicBezTo>
                  <a:cubicBezTo>
                    <a:pt x="1368" y="47607"/>
                    <a:pt x="1187" y="47635"/>
                    <a:pt x="1015" y="47728"/>
                  </a:cubicBezTo>
                  <a:cubicBezTo>
                    <a:pt x="812" y="47847"/>
                    <a:pt x="658" y="48050"/>
                    <a:pt x="610" y="48288"/>
                  </a:cubicBezTo>
                  <a:cubicBezTo>
                    <a:pt x="527" y="48276"/>
                    <a:pt x="431" y="48252"/>
                    <a:pt x="348" y="48228"/>
                  </a:cubicBezTo>
                  <a:cubicBezTo>
                    <a:pt x="326" y="48223"/>
                    <a:pt x="305" y="48220"/>
                    <a:pt x="286" y="48220"/>
                  </a:cubicBezTo>
                  <a:cubicBezTo>
                    <a:pt x="61" y="48220"/>
                    <a:pt x="0" y="48568"/>
                    <a:pt x="241" y="48633"/>
                  </a:cubicBezTo>
                  <a:cubicBezTo>
                    <a:pt x="408" y="48681"/>
                    <a:pt x="551" y="48740"/>
                    <a:pt x="717" y="48800"/>
                  </a:cubicBezTo>
                  <a:cubicBezTo>
                    <a:pt x="753" y="48848"/>
                    <a:pt x="789" y="48883"/>
                    <a:pt x="836" y="48931"/>
                  </a:cubicBezTo>
                  <a:cubicBezTo>
                    <a:pt x="884" y="48967"/>
                    <a:pt x="937" y="48984"/>
                    <a:pt x="988" y="48984"/>
                  </a:cubicBezTo>
                  <a:cubicBezTo>
                    <a:pt x="1039" y="48984"/>
                    <a:pt x="1086" y="48967"/>
                    <a:pt x="1122" y="48931"/>
                  </a:cubicBezTo>
                  <a:cubicBezTo>
                    <a:pt x="2027" y="49240"/>
                    <a:pt x="2991" y="49586"/>
                    <a:pt x="3944" y="49860"/>
                  </a:cubicBezTo>
                  <a:cubicBezTo>
                    <a:pt x="3932" y="49883"/>
                    <a:pt x="3920" y="49931"/>
                    <a:pt x="3932" y="49979"/>
                  </a:cubicBezTo>
                  <a:cubicBezTo>
                    <a:pt x="4099" y="50586"/>
                    <a:pt x="4301" y="51169"/>
                    <a:pt x="4301" y="51800"/>
                  </a:cubicBezTo>
                  <a:cubicBezTo>
                    <a:pt x="4301" y="51919"/>
                    <a:pt x="4289" y="52062"/>
                    <a:pt x="4289" y="52181"/>
                  </a:cubicBezTo>
                  <a:cubicBezTo>
                    <a:pt x="4241" y="52217"/>
                    <a:pt x="4230" y="52277"/>
                    <a:pt x="4277" y="52336"/>
                  </a:cubicBezTo>
                  <a:cubicBezTo>
                    <a:pt x="4218" y="52789"/>
                    <a:pt x="4099" y="53217"/>
                    <a:pt x="3968" y="53646"/>
                  </a:cubicBezTo>
                  <a:lnTo>
                    <a:pt x="3968" y="53681"/>
                  </a:lnTo>
                  <a:cubicBezTo>
                    <a:pt x="3622" y="53467"/>
                    <a:pt x="3265" y="53277"/>
                    <a:pt x="2920" y="53050"/>
                  </a:cubicBezTo>
                  <a:cubicBezTo>
                    <a:pt x="2898" y="53038"/>
                    <a:pt x="2877" y="53032"/>
                    <a:pt x="2856" y="53032"/>
                  </a:cubicBezTo>
                  <a:cubicBezTo>
                    <a:pt x="2741" y="53032"/>
                    <a:pt x="2658" y="53206"/>
                    <a:pt x="2789" y="53277"/>
                  </a:cubicBezTo>
                  <a:cubicBezTo>
                    <a:pt x="2801" y="53289"/>
                    <a:pt x="2837" y="53312"/>
                    <a:pt x="2848" y="53324"/>
                  </a:cubicBezTo>
                  <a:cubicBezTo>
                    <a:pt x="2753" y="53336"/>
                    <a:pt x="2694" y="53467"/>
                    <a:pt x="2801" y="53527"/>
                  </a:cubicBezTo>
                  <a:cubicBezTo>
                    <a:pt x="2813" y="53551"/>
                    <a:pt x="2837" y="53551"/>
                    <a:pt x="2848" y="53562"/>
                  </a:cubicBezTo>
                  <a:cubicBezTo>
                    <a:pt x="2777" y="53586"/>
                    <a:pt x="2717" y="53693"/>
                    <a:pt x="2801" y="53765"/>
                  </a:cubicBezTo>
                  <a:cubicBezTo>
                    <a:pt x="6015" y="56479"/>
                    <a:pt x="10016" y="58408"/>
                    <a:pt x="13862" y="60051"/>
                  </a:cubicBezTo>
                  <a:cubicBezTo>
                    <a:pt x="15314" y="60674"/>
                    <a:pt x="17492" y="62044"/>
                    <a:pt x="19293" y="62044"/>
                  </a:cubicBezTo>
                  <a:cubicBezTo>
                    <a:pt x="19353" y="62044"/>
                    <a:pt x="19411" y="62043"/>
                    <a:pt x="19470" y="62040"/>
                  </a:cubicBezTo>
                  <a:cubicBezTo>
                    <a:pt x="19481" y="62075"/>
                    <a:pt x="19517" y="62099"/>
                    <a:pt x="19565" y="62099"/>
                  </a:cubicBezTo>
                  <a:lnTo>
                    <a:pt x="20541" y="62099"/>
                  </a:lnTo>
                  <a:cubicBezTo>
                    <a:pt x="20493" y="62282"/>
                    <a:pt x="20624" y="62481"/>
                    <a:pt x="20821" y="62481"/>
                  </a:cubicBezTo>
                  <a:cubicBezTo>
                    <a:pt x="20867" y="62481"/>
                    <a:pt x="20917" y="62470"/>
                    <a:pt x="20970" y="62444"/>
                  </a:cubicBezTo>
                  <a:cubicBezTo>
                    <a:pt x="21077" y="62397"/>
                    <a:pt x="21172" y="62337"/>
                    <a:pt x="21267" y="62278"/>
                  </a:cubicBezTo>
                  <a:cubicBezTo>
                    <a:pt x="22089" y="62206"/>
                    <a:pt x="22910" y="62123"/>
                    <a:pt x="23732" y="62040"/>
                  </a:cubicBezTo>
                  <a:cubicBezTo>
                    <a:pt x="23743" y="62050"/>
                    <a:pt x="23758" y="62056"/>
                    <a:pt x="23774" y="62056"/>
                  </a:cubicBezTo>
                  <a:cubicBezTo>
                    <a:pt x="23794" y="62056"/>
                    <a:pt x="23814" y="62047"/>
                    <a:pt x="23827" y="62028"/>
                  </a:cubicBezTo>
                  <a:cubicBezTo>
                    <a:pt x="23994" y="62016"/>
                    <a:pt x="24161" y="62004"/>
                    <a:pt x="24339" y="61980"/>
                  </a:cubicBezTo>
                  <a:cubicBezTo>
                    <a:pt x="26851" y="61849"/>
                    <a:pt x="29399" y="61611"/>
                    <a:pt x="31923" y="61349"/>
                  </a:cubicBezTo>
                  <a:cubicBezTo>
                    <a:pt x="38555" y="60789"/>
                    <a:pt x="45128" y="60230"/>
                    <a:pt x="51688" y="59146"/>
                  </a:cubicBezTo>
                  <a:lnTo>
                    <a:pt x="51688" y="59146"/>
                  </a:lnTo>
                  <a:cubicBezTo>
                    <a:pt x="51688" y="59218"/>
                    <a:pt x="51676" y="59301"/>
                    <a:pt x="51676" y="59385"/>
                  </a:cubicBezTo>
                  <a:cubicBezTo>
                    <a:pt x="51669" y="59472"/>
                    <a:pt x="51757" y="59525"/>
                    <a:pt x="51839" y="59525"/>
                  </a:cubicBezTo>
                  <a:cubicBezTo>
                    <a:pt x="51903" y="59525"/>
                    <a:pt x="51963" y="59493"/>
                    <a:pt x="51974" y="59420"/>
                  </a:cubicBezTo>
                  <a:cubicBezTo>
                    <a:pt x="51986" y="59301"/>
                    <a:pt x="52009" y="59206"/>
                    <a:pt x="52021" y="59087"/>
                  </a:cubicBezTo>
                  <a:cubicBezTo>
                    <a:pt x="54641" y="58634"/>
                    <a:pt x="57248" y="58111"/>
                    <a:pt x="59844" y="57480"/>
                  </a:cubicBezTo>
                  <a:cubicBezTo>
                    <a:pt x="59903" y="57491"/>
                    <a:pt x="59987" y="57503"/>
                    <a:pt x="60058" y="57503"/>
                  </a:cubicBezTo>
                  <a:cubicBezTo>
                    <a:pt x="60260" y="57503"/>
                    <a:pt x="60427" y="57432"/>
                    <a:pt x="60546" y="57301"/>
                  </a:cubicBezTo>
                  <a:cubicBezTo>
                    <a:pt x="60582" y="57277"/>
                    <a:pt x="60618" y="57277"/>
                    <a:pt x="60653" y="57265"/>
                  </a:cubicBezTo>
                  <a:cubicBezTo>
                    <a:pt x="60975" y="57194"/>
                    <a:pt x="60975" y="56825"/>
                    <a:pt x="60796" y="56646"/>
                  </a:cubicBezTo>
                  <a:cubicBezTo>
                    <a:pt x="62796" y="53062"/>
                    <a:pt x="63987" y="46550"/>
                    <a:pt x="60796" y="43549"/>
                  </a:cubicBezTo>
                  <a:cubicBezTo>
                    <a:pt x="60736" y="43493"/>
                    <a:pt x="60672" y="43469"/>
                    <a:pt x="60611" y="43469"/>
                  </a:cubicBezTo>
                  <a:cubicBezTo>
                    <a:pt x="60492" y="43469"/>
                    <a:pt x="60387" y="43562"/>
                    <a:pt x="60356" y="43680"/>
                  </a:cubicBezTo>
                  <a:cubicBezTo>
                    <a:pt x="59665" y="43371"/>
                    <a:pt x="58855" y="43264"/>
                    <a:pt x="58141" y="43085"/>
                  </a:cubicBezTo>
                  <a:cubicBezTo>
                    <a:pt x="57297" y="42862"/>
                    <a:pt x="56418" y="42489"/>
                    <a:pt x="55562" y="42489"/>
                  </a:cubicBezTo>
                  <a:cubicBezTo>
                    <a:pt x="55548" y="42489"/>
                    <a:pt x="55535" y="42489"/>
                    <a:pt x="55522" y="42490"/>
                  </a:cubicBezTo>
                  <a:cubicBezTo>
                    <a:pt x="55415" y="42490"/>
                    <a:pt x="55355" y="42537"/>
                    <a:pt x="55307" y="42609"/>
                  </a:cubicBezTo>
                  <a:cubicBezTo>
                    <a:pt x="55236" y="42561"/>
                    <a:pt x="55141" y="42537"/>
                    <a:pt x="55069" y="42490"/>
                  </a:cubicBezTo>
                  <a:lnTo>
                    <a:pt x="55057" y="42490"/>
                  </a:lnTo>
                  <a:cubicBezTo>
                    <a:pt x="55069" y="42478"/>
                    <a:pt x="55105" y="42478"/>
                    <a:pt x="55117" y="42466"/>
                  </a:cubicBezTo>
                  <a:cubicBezTo>
                    <a:pt x="55379" y="42347"/>
                    <a:pt x="55367" y="41978"/>
                    <a:pt x="55141" y="41894"/>
                  </a:cubicBezTo>
                  <a:cubicBezTo>
                    <a:pt x="55498" y="41466"/>
                    <a:pt x="55522" y="40894"/>
                    <a:pt x="55343" y="40347"/>
                  </a:cubicBezTo>
                  <a:cubicBezTo>
                    <a:pt x="55355" y="39787"/>
                    <a:pt x="55105" y="39454"/>
                    <a:pt x="54700" y="39287"/>
                  </a:cubicBezTo>
                  <a:cubicBezTo>
                    <a:pt x="54581" y="39168"/>
                    <a:pt x="54450" y="39049"/>
                    <a:pt x="54331" y="38977"/>
                  </a:cubicBezTo>
                  <a:cubicBezTo>
                    <a:pt x="54318" y="38970"/>
                    <a:pt x="54304" y="38966"/>
                    <a:pt x="54292" y="38966"/>
                  </a:cubicBezTo>
                  <a:cubicBezTo>
                    <a:pt x="54228" y="38966"/>
                    <a:pt x="54188" y="39056"/>
                    <a:pt x="54248" y="39096"/>
                  </a:cubicBezTo>
                  <a:cubicBezTo>
                    <a:pt x="54200" y="39084"/>
                    <a:pt x="54149" y="39078"/>
                    <a:pt x="54097" y="39078"/>
                  </a:cubicBezTo>
                  <a:cubicBezTo>
                    <a:pt x="54045" y="39078"/>
                    <a:pt x="53992" y="39084"/>
                    <a:pt x="53938" y="39096"/>
                  </a:cubicBezTo>
                  <a:cubicBezTo>
                    <a:pt x="53974" y="38775"/>
                    <a:pt x="53950" y="38453"/>
                    <a:pt x="53891" y="38132"/>
                  </a:cubicBezTo>
                  <a:cubicBezTo>
                    <a:pt x="53926" y="38037"/>
                    <a:pt x="53926" y="37918"/>
                    <a:pt x="53891" y="37834"/>
                  </a:cubicBezTo>
                  <a:cubicBezTo>
                    <a:pt x="53914" y="37727"/>
                    <a:pt x="53867" y="37632"/>
                    <a:pt x="53795" y="37584"/>
                  </a:cubicBezTo>
                  <a:cubicBezTo>
                    <a:pt x="53760" y="37537"/>
                    <a:pt x="53736" y="37501"/>
                    <a:pt x="53688" y="37477"/>
                  </a:cubicBezTo>
                  <a:cubicBezTo>
                    <a:pt x="53677" y="37256"/>
                    <a:pt x="53543" y="37045"/>
                    <a:pt x="53275" y="37045"/>
                  </a:cubicBezTo>
                  <a:cubicBezTo>
                    <a:pt x="53255" y="37045"/>
                    <a:pt x="53234" y="37046"/>
                    <a:pt x="53212" y="37048"/>
                  </a:cubicBezTo>
                  <a:cubicBezTo>
                    <a:pt x="50735" y="37194"/>
                    <a:pt x="48265" y="37227"/>
                    <a:pt x="45796" y="37227"/>
                  </a:cubicBezTo>
                  <a:cubicBezTo>
                    <a:pt x="43750" y="37227"/>
                    <a:pt x="41704" y="37204"/>
                    <a:pt x="39658" y="37204"/>
                  </a:cubicBezTo>
                  <a:cubicBezTo>
                    <a:pt x="38109" y="37204"/>
                    <a:pt x="36559" y="37217"/>
                    <a:pt x="35007" y="37263"/>
                  </a:cubicBezTo>
                  <a:cubicBezTo>
                    <a:pt x="35007" y="37096"/>
                    <a:pt x="34904" y="36951"/>
                    <a:pt x="34697" y="36951"/>
                  </a:cubicBezTo>
                  <a:cubicBezTo>
                    <a:pt x="34682" y="36951"/>
                    <a:pt x="34666" y="36952"/>
                    <a:pt x="34650" y="36953"/>
                  </a:cubicBezTo>
                  <a:cubicBezTo>
                    <a:pt x="30114" y="37453"/>
                    <a:pt x="25518" y="37918"/>
                    <a:pt x="20934" y="38501"/>
                  </a:cubicBezTo>
                  <a:cubicBezTo>
                    <a:pt x="21113" y="37441"/>
                    <a:pt x="21779" y="36477"/>
                    <a:pt x="21946" y="35405"/>
                  </a:cubicBezTo>
                  <a:cubicBezTo>
                    <a:pt x="22029" y="34858"/>
                    <a:pt x="22017" y="34286"/>
                    <a:pt x="22029" y="33739"/>
                  </a:cubicBezTo>
                  <a:cubicBezTo>
                    <a:pt x="22029" y="33369"/>
                    <a:pt x="22029" y="32988"/>
                    <a:pt x="22041" y="32643"/>
                  </a:cubicBezTo>
                  <a:cubicBezTo>
                    <a:pt x="22006" y="32536"/>
                    <a:pt x="21982" y="32429"/>
                    <a:pt x="21958" y="32322"/>
                  </a:cubicBezTo>
                  <a:cubicBezTo>
                    <a:pt x="21982" y="32262"/>
                    <a:pt x="22017" y="32191"/>
                    <a:pt x="22029" y="32131"/>
                  </a:cubicBezTo>
                  <a:cubicBezTo>
                    <a:pt x="22065" y="32060"/>
                    <a:pt x="21982" y="32012"/>
                    <a:pt x="21922" y="32012"/>
                  </a:cubicBezTo>
                  <a:cubicBezTo>
                    <a:pt x="21946" y="31834"/>
                    <a:pt x="22017" y="31703"/>
                    <a:pt x="22137" y="31595"/>
                  </a:cubicBezTo>
                  <a:lnTo>
                    <a:pt x="22137" y="31595"/>
                  </a:lnTo>
                  <a:cubicBezTo>
                    <a:pt x="22137" y="31667"/>
                    <a:pt x="22125" y="31738"/>
                    <a:pt x="22125" y="31798"/>
                  </a:cubicBezTo>
                  <a:cubicBezTo>
                    <a:pt x="22125" y="31926"/>
                    <a:pt x="22231" y="32000"/>
                    <a:pt x="22334" y="32000"/>
                  </a:cubicBezTo>
                  <a:cubicBezTo>
                    <a:pt x="22414" y="32000"/>
                    <a:pt x="22492" y="31956"/>
                    <a:pt x="22518" y="31857"/>
                  </a:cubicBezTo>
                  <a:lnTo>
                    <a:pt x="22613" y="31464"/>
                  </a:lnTo>
                  <a:lnTo>
                    <a:pt x="22613" y="31643"/>
                  </a:lnTo>
                  <a:cubicBezTo>
                    <a:pt x="22613" y="31673"/>
                    <a:pt x="22640" y="31688"/>
                    <a:pt x="22666" y="31688"/>
                  </a:cubicBezTo>
                  <a:cubicBezTo>
                    <a:pt x="22693" y="31688"/>
                    <a:pt x="22720" y="31673"/>
                    <a:pt x="22720" y="31643"/>
                  </a:cubicBezTo>
                  <a:lnTo>
                    <a:pt x="22720" y="31441"/>
                  </a:lnTo>
                  <a:cubicBezTo>
                    <a:pt x="22720" y="31409"/>
                    <a:pt x="22697" y="31394"/>
                    <a:pt x="22673" y="31394"/>
                  </a:cubicBezTo>
                  <a:cubicBezTo>
                    <a:pt x="22652" y="31394"/>
                    <a:pt x="22630" y="31406"/>
                    <a:pt x="22625" y="31429"/>
                  </a:cubicBezTo>
                  <a:cubicBezTo>
                    <a:pt x="23994" y="25416"/>
                    <a:pt x="24958" y="19689"/>
                    <a:pt x="27482" y="13938"/>
                  </a:cubicBezTo>
                  <a:cubicBezTo>
                    <a:pt x="27542" y="13796"/>
                    <a:pt x="27447" y="13629"/>
                    <a:pt x="27328" y="13569"/>
                  </a:cubicBezTo>
                  <a:cubicBezTo>
                    <a:pt x="27792" y="13403"/>
                    <a:pt x="28054" y="13022"/>
                    <a:pt x="28113" y="12379"/>
                  </a:cubicBezTo>
                  <a:cubicBezTo>
                    <a:pt x="28198" y="12232"/>
                    <a:pt x="28087" y="12047"/>
                    <a:pt x="27928" y="12047"/>
                  </a:cubicBezTo>
                  <a:cubicBezTo>
                    <a:pt x="27907" y="12047"/>
                    <a:pt x="27886" y="12050"/>
                    <a:pt x="27863" y="12057"/>
                  </a:cubicBezTo>
                  <a:cubicBezTo>
                    <a:pt x="27840" y="12058"/>
                    <a:pt x="27817" y="12059"/>
                    <a:pt x="27795" y="12059"/>
                  </a:cubicBezTo>
                  <a:cubicBezTo>
                    <a:pt x="27366" y="12059"/>
                    <a:pt x="27399" y="11833"/>
                    <a:pt x="27863" y="11402"/>
                  </a:cubicBezTo>
                  <a:cubicBezTo>
                    <a:pt x="27904" y="11433"/>
                    <a:pt x="27951" y="11450"/>
                    <a:pt x="27996" y="11450"/>
                  </a:cubicBezTo>
                  <a:cubicBezTo>
                    <a:pt x="28057" y="11450"/>
                    <a:pt x="28115" y="11418"/>
                    <a:pt x="28149" y="11343"/>
                  </a:cubicBezTo>
                  <a:cubicBezTo>
                    <a:pt x="29602" y="8021"/>
                    <a:pt x="29840" y="3937"/>
                    <a:pt x="27959" y="746"/>
                  </a:cubicBezTo>
                  <a:cubicBezTo>
                    <a:pt x="28018" y="592"/>
                    <a:pt x="28054" y="449"/>
                    <a:pt x="28113" y="294"/>
                  </a:cubicBezTo>
                  <a:cubicBezTo>
                    <a:pt x="28176" y="129"/>
                    <a:pt x="28021" y="0"/>
                    <a:pt x="278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" name="Google Shape;224;p28"/>
            <p:cNvSpPr/>
            <p:nvPr/>
          </p:nvSpPr>
          <p:spPr>
            <a:xfrm>
              <a:off x="3584700" y="2761450"/>
              <a:ext cx="577725" cy="51075"/>
            </a:xfrm>
            <a:custGeom>
              <a:avLst/>
              <a:gdLst/>
              <a:ahLst/>
              <a:cxnLst/>
              <a:rect l="l" t="t" r="r" b="b"/>
              <a:pathLst>
                <a:path w="23109" h="2043" extrusionOk="0">
                  <a:moveTo>
                    <a:pt x="179" y="0"/>
                  </a:moveTo>
                  <a:cubicBezTo>
                    <a:pt x="0" y="0"/>
                    <a:pt x="18" y="277"/>
                    <a:pt x="201" y="311"/>
                  </a:cubicBezTo>
                  <a:cubicBezTo>
                    <a:pt x="7047" y="1182"/>
                    <a:pt x="14209" y="2043"/>
                    <a:pt x="21149" y="2043"/>
                  </a:cubicBezTo>
                  <a:cubicBezTo>
                    <a:pt x="21704" y="2043"/>
                    <a:pt x="22259" y="2037"/>
                    <a:pt x="22811" y="2026"/>
                  </a:cubicBezTo>
                  <a:cubicBezTo>
                    <a:pt x="23109" y="2002"/>
                    <a:pt x="23085" y="1609"/>
                    <a:pt x="22811" y="1561"/>
                  </a:cubicBezTo>
                  <a:cubicBezTo>
                    <a:pt x="15370" y="633"/>
                    <a:pt x="7702" y="442"/>
                    <a:pt x="201" y="2"/>
                  </a:cubicBezTo>
                  <a:cubicBezTo>
                    <a:pt x="194" y="1"/>
                    <a:pt x="186" y="0"/>
                    <a:pt x="17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4170400" y="2793300"/>
              <a:ext cx="22100" cy="12600"/>
            </a:xfrm>
            <a:custGeom>
              <a:avLst/>
              <a:gdLst/>
              <a:ahLst/>
              <a:cxnLst/>
              <a:rect l="l" t="t" r="r" b="b"/>
              <a:pathLst>
                <a:path w="884" h="504" extrusionOk="0">
                  <a:moveTo>
                    <a:pt x="295" y="0"/>
                  </a:moveTo>
                  <a:cubicBezTo>
                    <a:pt x="0" y="0"/>
                    <a:pt x="0" y="503"/>
                    <a:pt x="295" y="503"/>
                  </a:cubicBezTo>
                  <a:cubicBezTo>
                    <a:pt x="304" y="503"/>
                    <a:pt x="314" y="503"/>
                    <a:pt x="324" y="502"/>
                  </a:cubicBezTo>
                  <a:cubicBezTo>
                    <a:pt x="407" y="490"/>
                    <a:pt x="503" y="490"/>
                    <a:pt x="586" y="478"/>
                  </a:cubicBezTo>
                  <a:cubicBezTo>
                    <a:pt x="884" y="454"/>
                    <a:pt x="884" y="61"/>
                    <a:pt x="586" y="37"/>
                  </a:cubicBezTo>
                  <a:cubicBezTo>
                    <a:pt x="503" y="14"/>
                    <a:pt x="407" y="14"/>
                    <a:pt x="324" y="2"/>
                  </a:cubicBezTo>
                  <a:cubicBezTo>
                    <a:pt x="314" y="1"/>
                    <a:pt x="304" y="0"/>
                    <a:pt x="2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4802975" y="3135050"/>
              <a:ext cx="2400" cy="1800"/>
            </a:xfrm>
            <a:custGeom>
              <a:avLst/>
              <a:gdLst/>
              <a:ahLst/>
              <a:cxnLst/>
              <a:rect l="l" t="t" r="r" b="b"/>
              <a:pathLst>
                <a:path w="96" h="72" extrusionOk="0">
                  <a:moveTo>
                    <a:pt x="48" y="0"/>
                  </a:moveTo>
                  <a:cubicBezTo>
                    <a:pt x="0" y="12"/>
                    <a:pt x="0" y="71"/>
                    <a:pt x="48" y="71"/>
                  </a:cubicBezTo>
                  <a:cubicBezTo>
                    <a:pt x="96" y="71"/>
                    <a:pt x="96" y="0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4680025" y="2817150"/>
              <a:ext cx="5700" cy="4775"/>
            </a:xfrm>
            <a:custGeom>
              <a:avLst/>
              <a:gdLst/>
              <a:ahLst/>
              <a:cxnLst/>
              <a:rect l="l" t="t" r="r" b="b"/>
              <a:pathLst>
                <a:path w="228" h="191" extrusionOk="0">
                  <a:moveTo>
                    <a:pt x="108" y="0"/>
                  </a:moveTo>
                  <a:cubicBezTo>
                    <a:pt x="1" y="12"/>
                    <a:pt x="1" y="191"/>
                    <a:pt x="108" y="191"/>
                  </a:cubicBezTo>
                  <a:cubicBezTo>
                    <a:pt x="227" y="191"/>
                    <a:pt x="227" y="0"/>
                    <a:pt x="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4280400" y="2872400"/>
              <a:ext cx="21825" cy="48850"/>
            </a:xfrm>
            <a:custGeom>
              <a:avLst/>
              <a:gdLst/>
              <a:ahLst/>
              <a:cxnLst/>
              <a:rect l="l" t="t" r="r" b="b"/>
              <a:pathLst>
                <a:path w="873" h="1954" extrusionOk="0">
                  <a:moveTo>
                    <a:pt x="225" y="0"/>
                  </a:moveTo>
                  <a:cubicBezTo>
                    <a:pt x="113" y="0"/>
                    <a:pt x="1" y="88"/>
                    <a:pt x="44" y="231"/>
                  </a:cubicBezTo>
                  <a:cubicBezTo>
                    <a:pt x="210" y="791"/>
                    <a:pt x="317" y="1374"/>
                    <a:pt x="591" y="1886"/>
                  </a:cubicBezTo>
                  <a:cubicBezTo>
                    <a:pt x="614" y="1932"/>
                    <a:pt x="663" y="1953"/>
                    <a:pt x="713" y="1953"/>
                  </a:cubicBezTo>
                  <a:cubicBezTo>
                    <a:pt x="791" y="1953"/>
                    <a:pt x="872" y="1902"/>
                    <a:pt x="865" y="1815"/>
                  </a:cubicBezTo>
                  <a:cubicBezTo>
                    <a:pt x="782" y="1231"/>
                    <a:pt x="579" y="683"/>
                    <a:pt x="401" y="124"/>
                  </a:cubicBezTo>
                  <a:cubicBezTo>
                    <a:pt x="372" y="39"/>
                    <a:pt x="299" y="0"/>
                    <a:pt x="2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4710100" y="2747200"/>
              <a:ext cx="13425" cy="10425"/>
            </a:xfrm>
            <a:custGeom>
              <a:avLst/>
              <a:gdLst/>
              <a:ahLst/>
              <a:cxnLst/>
              <a:rect l="l" t="t" r="r" b="b"/>
              <a:pathLst>
                <a:path w="537" h="417" extrusionOk="0">
                  <a:moveTo>
                    <a:pt x="262" y="0"/>
                  </a:moveTo>
                  <a:cubicBezTo>
                    <a:pt x="1" y="0"/>
                    <a:pt x="1" y="417"/>
                    <a:pt x="262" y="417"/>
                  </a:cubicBezTo>
                  <a:cubicBezTo>
                    <a:pt x="536" y="417"/>
                    <a:pt x="536" y="0"/>
                    <a:pt x="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3963375" y="1930425"/>
              <a:ext cx="21775" cy="51650"/>
            </a:xfrm>
            <a:custGeom>
              <a:avLst/>
              <a:gdLst/>
              <a:ahLst/>
              <a:cxnLst/>
              <a:rect l="l" t="t" r="r" b="b"/>
              <a:pathLst>
                <a:path w="871" h="2066" extrusionOk="0">
                  <a:moveTo>
                    <a:pt x="203" y="1"/>
                  </a:moveTo>
                  <a:cubicBezTo>
                    <a:pt x="103" y="1"/>
                    <a:pt x="1" y="80"/>
                    <a:pt x="44" y="203"/>
                  </a:cubicBezTo>
                  <a:cubicBezTo>
                    <a:pt x="235" y="798"/>
                    <a:pt x="413" y="1394"/>
                    <a:pt x="628" y="1989"/>
                  </a:cubicBezTo>
                  <a:cubicBezTo>
                    <a:pt x="642" y="2042"/>
                    <a:pt x="688" y="2066"/>
                    <a:pt x="734" y="2066"/>
                  </a:cubicBezTo>
                  <a:cubicBezTo>
                    <a:pt x="802" y="2066"/>
                    <a:pt x="870" y="2014"/>
                    <a:pt x="842" y="1929"/>
                  </a:cubicBezTo>
                  <a:cubicBezTo>
                    <a:pt x="699" y="1310"/>
                    <a:pt x="521" y="715"/>
                    <a:pt x="354" y="108"/>
                  </a:cubicBezTo>
                  <a:cubicBezTo>
                    <a:pt x="331" y="33"/>
                    <a:pt x="267" y="1"/>
                    <a:pt x="2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3990425" y="1905225"/>
              <a:ext cx="19450" cy="42700"/>
            </a:xfrm>
            <a:custGeom>
              <a:avLst/>
              <a:gdLst/>
              <a:ahLst/>
              <a:cxnLst/>
              <a:rect l="l" t="t" r="r" b="b"/>
              <a:pathLst>
                <a:path w="778" h="1708" extrusionOk="0">
                  <a:moveTo>
                    <a:pt x="102" y="1"/>
                  </a:moveTo>
                  <a:cubicBezTo>
                    <a:pt x="52" y="1"/>
                    <a:pt x="1" y="39"/>
                    <a:pt x="22" y="104"/>
                  </a:cubicBezTo>
                  <a:cubicBezTo>
                    <a:pt x="201" y="604"/>
                    <a:pt x="379" y="1116"/>
                    <a:pt x="558" y="1640"/>
                  </a:cubicBezTo>
                  <a:cubicBezTo>
                    <a:pt x="572" y="1687"/>
                    <a:pt x="612" y="1708"/>
                    <a:pt x="653" y="1708"/>
                  </a:cubicBezTo>
                  <a:cubicBezTo>
                    <a:pt x="715" y="1708"/>
                    <a:pt x="777" y="1659"/>
                    <a:pt x="748" y="1580"/>
                  </a:cubicBezTo>
                  <a:cubicBezTo>
                    <a:pt x="558" y="1068"/>
                    <a:pt x="379" y="568"/>
                    <a:pt x="177" y="56"/>
                  </a:cubicBezTo>
                  <a:cubicBezTo>
                    <a:pt x="167" y="18"/>
                    <a:pt x="135" y="1"/>
                    <a:pt x="1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2" name="Google Shape;232;p28"/>
            <p:cNvSpPr/>
            <p:nvPr/>
          </p:nvSpPr>
          <p:spPr>
            <a:xfrm>
              <a:off x="3958525" y="2306950"/>
              <a:ext cx="5975" cy="5100"/>
            </a:xfrm>
            <a:custGeom>
              <a:avLst/>
              <a:gdLst/>
              <a:ahLst/>
              <a:cxnLst/>
              <a:rect l="l" t="t" r="r" b="b"/>
              <a:pathLst>
                <a:path w="239" h="204" extrusionOk="0">
                  <a:moveTo>
                    <a:pt x="119" y="1"/>
                  </a:moveTo>
                  <a:cubicBezTo>
                    <a:pt x="0" y="1"/>
                    <a:pt x="0" y="203"/>
                    <a:pt x="119" y="203"/>
                  </a:cubicBezTo>
                  <a:cubicBezTo>
                    <a:pt x="238" y="203"/>
                    <a:pt x="238" y="1"/>
                    <a:pt x="11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3" name="Google Shape;233;p28"/>
            <p:cNvSpPr/>
            <p:nvPr/>
          </p:nvSpPr>
          <p:spPr>
            <a:xfrm>
              <a:off x="4028125" y="1867250"/>
              <a:ext cx="87800" cy="113250"/>
            </a:xfrm>
            <a:custGeom>
              <a:avLst/>
              <a:gdLst/>
              <a:ahLst/>
              <a:cxnLst/>
              <a:rect l="l" t="t" r="r" b="b"/>
              <a:pathLst>
                <a:path w="3512" h="4530" extrusionOk="0">
                  <a:moveTo>
                    <a:pt x="3255" y="1"/>
                  </a:moveTo>
                  <a:cubicBezTo>
                    <a:pt x="3202" y="1"/>
                    <a:pt x="3148" y="23"/>
                    <a:pt x="3110" y="75"/>
                  </a:cubicBezTo>
                  <a:cubicBezTo>
                    <a:pt x="2074" y="1480"/>
                    <a:pt x="979" y="2849"/>
                    <a:pt x="62" y="4302"/>
                  </a:cubicBezTo>
                  <a:cubicBezTo>
                    <a:pt x="0" y="4416"/>
                    <a:pt x="100" y="4529"/>
                    <a:pt x="200" y="4529"/>
                  </a:cubicBezTo>
                  <a:cubicBezTo>
                    <a:pt x="236" y="4529"/>
                    <a:pt x="272" y="4515"/>
                    <a:pt x="300" y="4480"/>
                  </a:cubicBezTo>
                  <a:cubicBezTo>
                    <a:pt x="1407" y="3135"/>
                    <a:pt x="2395" y="1670"/>
                    <a:pt x="3419" y="253"/>
                  </a:cubicBezTo>
                  <a:cubicBezTo>
                    <a:pt x="3512" y="127"/>
                    <a:pt x="3384" y="1"/>
                    <a:pt x="32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4" name="Google Shape;234;p28"/>
            <p:cNvSpPr/>
            <p:nvPr/>
          </p:nvSpPr>
          <p:spPr>
            <a:xfrm>
              <a:off x="3896000" y="2230750"/>
              <a:ext cx="2125" cy="1825"/>
            </a:xfrm>
            <a:custGeom>
              <a:avLst/>
              <a:gdLst/>
              <a:ahLst/>
              <a:cxnLst/>
              <a:rect l="l" t="t" r="r" b="b"/>
              <a:pathLst>
                <a:path w="85" h="73" extrusionOk="0">
                  <a:moveTo>
                    <a:pt x="49" y="1"/>
                  </a:moveTo>
                  <a:cubicBezTo>
                    <a:pt x="1" y="1"/>
                    <a:pt x="1" y="72"/>
                    <a:pt x="49" y="72"/>
                  </a:cubicBezTo>
                  <a:cubicBezTo>
                    <a:pt x="84" y="72"/>
                    <a:pt x="84" y="1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5" name="Google Shape;235;p28"/>
            <p:cNvSpPr/>
            <p:nvPr/>
          </p:nvSpPr>
          <p:spPr>
            <a:xfrm>
              <a:off x="3423025" y="3226125"/>
              <a:ext cx="436100" cy="19075"/>
            </a:xfrm>
            <a:custGeom>
              <a:avLst/>
              <a:gdLst/>
              <a:ahLst/>
              <a:cxnLst/>
              <a:rect l="l" t="t" r="r" b="b"/>
              <a:pathLst>
                <a:path w="17444" h="763" extrusionOk="0">
                  <a:moveTo>
                    <a:pt x="15634" y="0"/>
                  </a:moveTo>
                  <a:cubicBezTo>
                    <a:pt x="10419" y="60"/>
                    <a:pt x="5216" y="179"/>
                    <a:pt x="1" y="358"/>
                  </a:cubicBezTo>
                  <a:cubicBezTo>
                    <a:pt x="5823" y="548"/>
                    <a:pt x="11621" y="679"/>
                    <a:pt x="17444" y="762"/>
                  </a:cubicBezTo>
                  <a:cubicBezTo>
                    <a:pt x="16836" y="548"/>
                    <a:pt x="16205" y="286"/>
                    <a:pt x="156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6" name="Google Shape;236;p28"/>
            <p:cNvSpPr/>
            <p:nvPr/>
          </p:nvSpPr>
          <p:spPr>
            <a:xfrm>
              <a:off x="4103175" y="3221950"/>
              <a:ext cx="1064150" cy="25625"/>
            </a:xfrm>
            <a:custGeom>
              <a:avLst/>
              <a:gdLst/>
              <a:ahLst/>
              <a:cxnLst/>
              <a:rect l="l" t="t" r="r" b="b"/>
              <a:pathLst>
                <a:path w="42566" h="1025" extrusionOk="0">
                  <a:moveTo>
                    <a:pt x="10943" y="1"/>
                  </a:moveTo>
                  <a:cubicBezTo>
                    <a:pt x="8847" y="191"/>
                    <a:pt x="6728" y="370"/>
                    <a:pt x="4620" y="548"/>
                  </a:cubicBezTo>
                  <a:cubicBezTo>
                    <a:pt x="3084" y="727"/>
                    <a:pt x="1537" y="882"/>
                    <a:pt x="1" y="1001"/>
                  </a:cubicBezTo>
                  <a:cubicBezTo>
                    <a:pt x="2561" y="1013"/>
                    <a:pt x="5120" y="1013"/>
                    <a:pt x="7680" y="1025"/>
                  </a:cubicBezTo>
                  <a:cubicBezTo>
                    <a:pt x="13502" y="1013"/>
                    <a:pt x="19301" y="1001"/>
                    <a:pt x="25123" y="906"/>
                  </a:cubicBezTo>
                  <a:cubicBezTo>
                    <a:pt x="30945" y="846"/>
                    <a:pt x="36743" y="715"/>
                    <a:pt x="42566" y="513"/>
                  </a:cubicBezTo>
                  <a:cubicBezTo>
                    <a:pt x="36743" y="310"/>
                    <a:pt x="30945" y="179"/>
                    <a:pt x="25123" y="108"/>
                  </a:cubicBezTo>
                  <a:cubicBezTo>
                    <a:pt x="20396" y="48"/>
                    <a:pt x="15657" y="13"/>
                    <a:pt x="109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7" name="Google Shape;237;p28"/>
            <p:cNvSpPr/>
            <p:nvPr/>
          </p:nvSpPr>
          <p:spPr>
            <a:xfrm>
              <a:off x="4391300" y="3197250"/>
              <a:ext cx="786450" cy="23825"/>
            </a:xfrm>
            <a:custGeom>
              <a:avLst/>
              <a:gdLst/>
              <a:ahLst/>
              <a:cxnLst/>
              <a:rect l="l" t="t" r="r" b="b"/>
              <a:pathLst>
                <a:path w="31458" h="953" extrusionOk="0">
                  <a:moveTo>
                    <a:pt x="8478" y="0"/>
                  </a:moveTo>
                  <a:cubicBezTo>
                    <a:pt x="5668" y="381"/>
                    <a:pt x="2835" y="691"/>
                    <a:pt x="1" y="953"/>
                  </a:cubicBezTo>
                  <a:cubicBezTo>
                    <a:pt x="2918" y="941"/>
                    <a:pt x="5811" y="929"/>
                    <a:pt x="8716" y="893"/>
                  </a:cubicBezTo>
                  <a:cubicBezTo>
                    <a:pt x="10383" y="882"/>
                    <a:pt x="13443" y="858"/>
                    <a:pt x="15098" y="822"/>
                  </a:cubicBezTo>
                  <a:cubicBezTo>
                    <a:pt x="20551" y="751"/>
                    <a:pt x="26016" y="631"/>
                    <a:pt x="31457" y="453"/>
                  </a:cubicBezTo>
                  <a:cubicBezTo>
                    <a:pt x="26016" y="262"/>
                    <a:pt x="20551" y="143"/>
                    <a:pt x="15098" y="84"/>
                  </a:cubicBezTo>
                  <a:cubicBezTo>
                    <a:pt x="13431" y="48"/>
                    <a:pt x="10371" y="24"/>
                    <a:pt x="8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8" name="Google Shape;238;p28"/>
            <p:cNvSpPr/>
            <p:nvPr/>
          </p:nvSpPr>
          <p:spPr>
            <a:xfrm>
              <a:off x="3401900" y="3199925"/>
              <a:ext cx="395025" cy="17875"/>
            </a:xfrm>
            <a:custGeom>
              <a:avLst/>
              <a:gdLst/>
              <a:ahLst/>
              <a:cxnLst/>
              <a:rect l="l" t="t" r="r" b="b"/>
              <a:pathLst>
                <a:path w="15801" h="715" extrusionOk="0">
                  <a:moveTo>
                    <a:pt x="14288" y="1"/>
                  </a:moveTo>
                  <a:cubicBezTo>
                    <a:pt x="9526" y="84"/>
                    <a:pt x="4763" y="179"/>
                    <a:pt x="1" y="346"/>
                  </a:cubicBezTo>
                  <a:cubicBezTo>
                    <a:pt x="5263" y="524"/>
                    <a:pt x="10538" y="644"/>
                    <a:pt x="15800" y="715"/>
                  </a:cubicBezTo>
                  <a:cubicBezTo>
                    <a:pt x="15372" y="513"/>
                    <a:pt x="14967" y="298"/>
                    <a:pt x="14598" y="155"/>
                  </a:cubicBezTo>
                  <a:cubicBezTo>
                    <a:pt x="14514" y="96"/>
                    <a:pt x="14407" y="48"/>
                    <a:pt x="142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3381075" y="3174325"/>
              <a:ext cx="356300" cy="16400"/>
            </a:xfrm>
            <a:custGeom>
              <a:avLst/>
              <a:gdLst/>
              <a:ahLst/>
              <a:cxnLst/>
              <a:rect l="l" t="t" r="r" b="b"/>
              <a:pathLst>
                <a:path w="14252" h="656" extrusionOk="0">
                  <a:moveTo>
                    <a:pt x="12823" y="1"/>
                  </a:moveTo>
                  <a:cubicBezTo>
                    <a:pt x="8537" y="72"/>
                    <a:pt x="4274" y="167"/>
                    <a:pt x="0" y="310"/>
                  </a:cubicBezTo>
                  <a:cubicBezTo>
                    <a:pt x="4751" y="477"/>
                    <a:pt x="9513" y="584"/>
                    <a:pt x="14252" y="656"/>
                  </a:cubicBezTo>
                  <a:cubicBezTo>
                    <a:pt x="13776" y="453"/>
                    <a:pt x="13299" y="227"/>
                    <a:pt x="1282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4631825" y="3172250"/>
              <a:ext cx="556925" cy="20850"/>
            </a:xfrm>
            <a:custGeom>
              <a:avLst/>
              <a:gdLst/>
              <a:ahLst/>
              <a:cxnLst/>
              <a:rect l="l" t="t" r="r" b="b"/>
              <a:pathLst>
                <a:path w="22277" h="834" extrusionOk="0">
                  <a:moveTo>
                    <a:pt x="5132" y="0"/>
                  </a:moveTo>
                  <a:cubicBezTo>
                    <a:pt x="4620" y="84"/>
                    <a:pt x="4084" y="191"/>
                    <a:pt x="3560" y="274"/>
                  </a:cubicBezTo>
                  <a:cubicBezTo>
                    <a:pt x="3548" y="393"/>
                    <a:pt x="3524" y="512"/>
                    <a:pt x="3513" y="619"/>
                  </a:cubicBezTo>
                  <a:cubicBezTo>
                    <a:pt x="3502" y="691"/>
                    <a:pt x="3446" y="723"/>
                    <a:pt x="3385" y="723"/>
                  </a:cubicBezTo>
                  <a:cubicBezTo>
                    <a:pt x="3304" y="723"/>
                    <a:pt x="3215" y="667"/>
                    <a:pt x="3215" y="572"/>
                  </a:cubicBezTo>
                  <a:cubicBezTo>
                    <a:pt x="3215" y="500"/>
                    <a:pt x="3227" y="417"/>
                    <a:pt x="3227" y="334"/>
                  </a:cubicBezTo>
                  <a:lnTo>
                    <a:pt x="3227" y="334"/>
                  </a:lnTo>
                  <a:cubicBezTo>
                    <a:pt x="2155" y="512"/>
                    <a:pt x="1072" y="679"/>
                    <a:pt x="0" y="834"/>
                  </a:cubicBezTo>
                  <a:lnTo>
                    <a:pt x="48" y="834"/>
                  </a:lnTo>
                  <a:cubicBezTo>
                    <a:pt x="1429" y="810"/>
                    <a:pt x="5632" y="774"/>
                    <a:pt x="7013" y="739"/>
                  </a:cubicBezTo>
                  <a:cubicBezTo>
                    <a:pt x="12097" y="667"/>
                    <a:pt x="17193" y="560"/>
                    <a:pt x="22277" y="381"/>
                  </a:cubicBezTo>
                  <a:cubicBezTo>
                    <a:pt x="17193" y="203"/>
                    <a:pt x="12097" y="96"/>
                    <a:pt x="7013" y="24"/>
                  </a:cubicBezTo>
                  <a:cubicBezTo>
                    <a:pt x="6596" y="24"/>
                    <a:pt x="5906" y="12"/>
                    <a:pt x="51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3359925" y="3148725"/>
              <a:ext cx="318825" cy="14925"/>
            </a:xfrm>
            <a:custGeom>
              <a:avLst/>
              <a:gdLst/>
              <a:ahLst/>
              <a:cxnLst/>
              <a:rect l="l" t="t" r="r" b="b"/>
              <a:pathLst>
                <a:path w="12753" h="597" extrusionOk="0">
                  <a:moveTo>
                    <a:pt x="11562" y="1"/>
                  </a:moveTo>
                  <a:cubicBezTo>
                    <a:pt x="7704" y="60"/>
                    <a:pt x="3846" y="144"/>
                    <a:pt x="1" y="286"/>
                  </a:cubicBezTo>
                  <a:cubicBezTo>
                    <a:pt x="4251" y="429"/>
                    <a:pt x="8490" y="525"/>
                    <a:pt x="12752" y="596"/>
                  </a:cubicBezTo>
                  <a:cubicBezTo>
                    <a:pt x="12348" y="406"/>
                    <a:pt x="11967" y="203"/>
                    <a:pt x="115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4801475" y="3147550"/>
              <a:ext cx="398000" cy="16675"/>
            </a:xfrm>
            <a:custGeom>
              <a:avLst/>
              <a:gdLst/>
              <a:ahLst/>
              <a:cxnLst/>
              <a:rect l="l" t="t" r="r" b="b"/>
              <a:pathLst>
                <a:path w="15920" h="667" extrusionOk="0">
                  <a:moveTo>
                    <a:pt x="3144" y="0"/>
                  </a:moveTo>
                  <a:cubicBezTo>
                    <a:pt x="2096" y="238"/>
                    <a:pt x="1048" y="464"/>
                    <a:pt x="1" y="667"/>
                  </a:cubicBezTo>
                  <a:cubicBezTo>
                    <a:pt x="775" y="667"/>
                    <a:pt x="1418" y="667"/>
                    <a:pt x="1727" y="655"/>
                  </a:cubicBezTo>
                  <a:cubicBezTo>
                    <a:pt x="6466" y="584"/>
                    <a:pt x="11181" y="476"/>
                    <a:pt x="15919" y="310"/>
                  </a:cubicBezTo>
                  <a:cubicBezTo>
                    <a:pt x="11657" y="167"/>
                    <a:pt x="7395" y="72"/>
                    <a:pt x="31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3" name="Google Shape;243;p28"/>
            <p:cNvSpPr/>
            <p:nvPr/>
          </p:nvSpPr>
          <p:spPr>
            <a:xfrm>
              <a:off x="3338500" y="3122525"/>
              <a:ext cx="286675" cy="14025"/>
            </a:xfrm>
            <a:custGeom>
              <a:avLst/>
              <a:gdLst/>
              <a:ahLst/>
              <a:cxnLst/>
              <a:rect l="l" t="t" r="r" b="b"/>
              <a:pathLst>
                <a:path w="11467" h="561" extrusionOk="0">
                  <a:moveTo>
                    <a:pt x="10502" y="1"/>
                  </a:moveTo>
                  <a:cubicBezTo>
                    <a:pt x="7013" y="84"/>
                    <a:pt x="3513" y="156"/>
                    <a:pt x="1" y="275"/>
                  </a:cubicBezTo>
                  <a:cubicBezTo>
                    <a:pt x="3834" y="406"/>
                    <a:pt x="7656" y="477"/>
                    <a:pt x="11466" y="561"/>
                  </a:cubicBezTo>
                  <a:cubicBezTo>
                    <a:pt x="11133" y="370"/>
                    <a:pt x="10823" y="203"/>
                    <a:pt x="105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4" name="Google Shape;244;p28"/>
            <p:cNvSpPr/>
            <p:nvPr/>
          </p:nvSpPr>
          <p:spPr>
            <a:xfrm>
              <a:off x="4933050" y="3123125"/>
              <a:ext cx="276850" cy="13425"/>
            </a:xfrm>
            <a:custGeom>
              <a:avLst/>
              <a:gdLst/>
              <a:ahLst/>
              <a:cxnLst/>
              <a:rect l="l" t="t" r="r" b="b"/>
              <a:pathLst>
                <a:path w="11074" h="537" extrusionOk="0">
                  <a:moveTo>
                    <a:pt x="381" y="1"/>
                  </a:moveTo>
                  <a:lnTo>
                    <a:pt x="381" y="1"/>
                  </a:lnTo>
                  <a:cubicBezTo>
                    <a:pt x="453" y="156"/>
                    <a:pt x="393" y="394"/>
                    <a:pt x="143" y="453"/>
                  </a:cubicBezTo>
                  <a:cubicBezTo>
                    <a:pt x="107" y="477"/>
                    <a:pt x="72" y="477"/>
                    <a:pt x="36" y="489"/>
                  </a:cubicBezTo>
                  <a:lnTo>
                    <a:pt x="0" y="537"/>
                  </a:lnTo>
                  <a:cubicBezTo>
                    <a:pt x="3679" y="453"/>
                    <a:pt x="7382" y="382"/>
                    <a:pt x="11073" y="263"/>
                  </a:cubicBezTo>
                  <a:cubicBezTo>
                    <a:pt x="7513" y="144"/>
                    <a:pt x="3941" y="72"/>
                    <a:pt x="3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5" name="Google Shape;245;p28"/>
            <p:cNvSpPr/>
            <p:nvPr/>
          </p:nvSpPr>
          <p:spPr>
            <a:xfrm>
              <a:off x="3317675" y="3096650"/>
              <a:ext cx="261350" cy="12525"/>
            </a:xfrm>
            <a:custGeom>
              <a:avLst/>
              <a:gdLst/>
              <a:ahLst/>
              <a:cxnLst/>
              <a:rect l="l" t="t" r="r" b="b"/>
              <a:pathLst>
                <a:path w="10454" h="501" extrusionOk="0">
                  <a:moveTo>
                    <a:pt x="9644" y="0"/>
                  </a:moveTo>
                  <a:cubicBezTo>
                    <a:pt x="6429" y="72"/>
                    <a:pt x="3215" y="131"/>
                    <a:pt x="0" y="250"/>
                  </a:cubicBezTo>
                  <a:cubicBezTo>
                    <a:pt x="3489" y="369"/>
                    <a:pt x="6965" y="441"/>
                    <a:pt x="10454" y="500"/>
                  </a:cubicBezTo>
                  <a:cubicBezTo>
                    <a:pt x="10180" y="345"/>
                    <a:pt x="9918" y="179"/>
                    <a:pt x="96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6" name="Google Shape;246;p28"/>
            <p:cNvSpPr/>
            <p:nvPr/>
          </p:nvSpPr>
          <p:spPr>
            <a:xfrm>
              <a:off x="4944950" y="3096350"/>
              <a:ext cx="275650" cy="13425"/>
            </a:xfrm>
            <a:custGeom>
              <a:avLst/>
              <a:gdLst/>
              <a:ahLst/>
              <a:cxnLst/>
              <a:rect l="l" t="t" r="r" b="b"/>
              <a:pathLst>
                <a:path w="11026" h="537" extrusionOk="0">
                  <a:moveTo>
                    <a:pt x="262" y="0"/>
                  </a:moveTo>
                  <a:cubicBezTo>
                    <a:pt x="179" y="191"/>
                    <a:pt x="84" y="369"/>
                    <a:pt x="1" y="536"/>
                  </a:cubicBezTo>
                  <a:cubicBezTo>
                    <a:pt x="3691" y="453"/>
                    <a:pt x="7359" y="381"/>
                    <a:pt x="11026" y="262"/>
                  </a:cubicBezTo>
                  <a:cubicBezTo>
                    <a:pt x="7442" y="143"/>
                    <a:pt x="3846" y="72"/>
                    <a:pt x="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7" name="Google Shape;247;p28"/>
            <p:cNvSpPr/>
            <p:nvPr/>
          </p:nvSpPr>
          <p:spPr>
            <a:xfrm>
              <a:off x="4957450" y="3069850"/>
              <a:ext cx="273875" cy="13425"/>
            </a:xfrm>
            <a:custGeom>
              <a:avLst/>
              <a:gdLst/>
              <a:ahLst/>
              <a:cxnLst/>
              <a:rect l="l" t="t" r="r" b="b"/>
              <a:pathLst>
                <a:path w="10955" h="537" extrusionOk="0">
                  <a:moveTo>
                    <a:pt x="215" y="1"/>
                  </a:moveTo>
                  <a:cubicBezTo>
                    <a:pt x="132" y="179"/>
                    <a:pt x="72" y="370"/>
                    <a:pt x="1" y="536"/>
                  </a:cubicBezTo>
                  <a:lnTo>
                    <a:pt x="24" y="536"/>
                  </a:lnTo>
                  <a:cubicBezTo>
                    <a:pt x="3680" y="441"/>
                    <a:pt x="7311" y="382"/>
                    <a:pt x="10954" y="263"/>
                  </a:cubicBezTo>
                  <a:cubicBezTo>
                    <a:pt x="7371" y="143"/>
                    <a:pt x="3787" y="72"/>
                    <a:pt x="2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" name="Google Shape;248;p28"/>
            <p:cNvSpPr/>
            <p:nvPr/>
          </p:nvSpPr>
          <p:spPr>
            <a:xfrm>
              <a:off x="3296525" y="3070450"/>
              <a:ext cx="241425" cy="11925"/>
            </a:xfrm>
            <a:custGeom>
              <a:avLst/>
              <a:gdLst/>
              <a:ahLst/>
              <a:cxnLst/>
              <a:rect l="l" t="t" r="r" b="b"/>
              <a:pathLst>
                <a:path w="9657" h="477" extrusionOk="0">
                  <a:moveTo>
                    <a:pt x="8990" y="0"/>
                  </a:moveTo>
                  <a:cubicBezTo>
                    <a:pt x="6001" y="84"/>
                    <a:pt x="2989" y="143"/>
                    <a:pt x="1" y="239"/>
                  </a:cubicBezTo>
                  <a:cubicBezTo>
                    <a:pt x="3215" y="358"/>
                    <a:pt x="6442" y="417"/>
                    <a:pt x="9657" y="477"/>
                  </a:cubicBezTo>
                  <a:cubicBezTo>
                    <a:pt x="9442" y="310"/>
                    <a:pt x="9216" y="167"/>
                    <a:pt x="89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9" name="Google Shape;249;p28"/>
            <p:cNvSpPr/>
            <p:nvPr/>
          </p:nvSpPr>
          <p:spPr>
            <a:xfrm>
              <a:off x="3275400" y="3044550"/>
              <a:ext cx="226825" cy="11625"/>
            </a:xfrm>
            <a:custGeom>
              <a:avLst/>
              <a:gdLst/>
              <a:ahLst/>
              <a:cxnLst/>
              <a:rect l="l" t="t" r="r" b="b"/>
              <a:pathLst>
                <a:path w="9073" h="465" extrusionOk="0">
                  <a:moveTo>
                    <a:pt x="8573" y="1"/>
                  </a:moveTo>
                  <a:cubicBezTo>
                    <a:pt x="5715" y="72"/>
                    <a:pt x="2858" y="120"/>
                    <a:pt x="0" y="227"/>
                  </a:cubicBezTo>
                  <a:cubicBezTo>
                    <a:pt x="3013" y="322"/>
                    <a:pt x="6061" y="382"/>
                    <a:pt x="9073" y="465"/>
                  </a:cubicBezTo>
                  <a:cubicBezTo>
                    <a:pt x="8918" y="346"/>
                    <a:pt x="8751" y="227"/>
                    <a:pt x="8597" y="84"/>
                  </a:cubicBezTo>
                  <a:cubicBezTo>
                    <a:pt x="8585" y="60"/>
                    <a:pt x="8573" y="24"/>
                    <a:pt x="85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250;p28"/>
            <p:cNvSpPr/>
            <p:nvPr/>
          </p:nvSpPr>
          <p:spPr>
            <a:xfrm>
              <a:off x="4967575" y="3043350"/>
              <a:ext cx="274450" cy="13425"/>
            </a:xfrm>
            <a:custGeom>
              <a:avLst/>
              <a:gdLst/>
              <a:ahLst/>
              <a:cxnLst/>
              <a:rect l="l" t="t" r="r" b="b"/>
              <a:pathLst>
                <a:path w="10978" h="537" extrusionOk="0">
                  <a:moveTo>
                    <a:pt x="167" y="1"/>
                  </a:moveTo>
                  <a:cubicBezTo>
                    <a:pt x="108" y="180"/>
                    <a:pt x="48" y="358"/>
                    <a:pt x="0" y="537"/>
                  </a:cubicBezTo>
                  <a:lnTo>
                    <a:pt x="1143" y="525"/>
                  </a:lnTo>
                  <a:cubicBezTo>
                    <a:pt x="4418" y="430"/>
                    <a:pt x="7692" y="394"/>
                    <a:pt x="10978" y="263"/>
                  </a:cubicBezTo>
                  <a:cubicBezTo>
                    <a:pt x="7704" y="156"/>
                    <a:pt x="4430" y="108"/>
                    <a:pt x="1143" y="13"/>
                  </a:cubicBezTo>
                  <a:lnTo>
                    <a:pt x="16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251;p28"/>
            <p:cNvSpPr/>
            <p:nvPr/>
          </p:nvSpPr>
          <p:spPr>
            <a:xfrm>
              <a:off x="3519175" y="3043650"/>
              <a:ext cx="625" cy="475"/>
            </a:xfrm>
            <a:custGeom>
              <a:avLst/>
              <a:gdLst/>
              <a:ahLst/>
              <a:cxnLst/>
              <a:rect l="l" t="t" r="r" b="b"/>
              <a:pathLst>
                <a:path w="25" h="19" extrusionOk="0">
                  <a:moveTo>
                    <a:pt x="1" y="1"/>
                  </a:moveTo>
                  <a:cubicBezTo>
                    <a:pt x="7" y="13"/>
                    <a:pt x="13" y="19"/>
                    <a:pt x="17" y="19"/>
                  </a:cubicBezTo>
                  <a:cubicBezTo>
                    <a:pt x="21" y="19"/>
                    <a:pt x="24" y="13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4" name="Titre 1">
            <a:extLst>
              <a:ext uri="{FF2B5EF4-FFF2-40B4-BE49-F238E27FC236}">
                <a16:creationId xmlns:a16="http://schemas.microsoft.com/office/drawing/2014/main" id="{0604AE17-A1CE-4958-A1FD-6EEB6E14CA39}"/>
              </a:ext>
            </a:extLst>
          </p:cNvPr>
          <p:cNvSpPr txBox="1">
            <a:spLocks/>
          </p:cNvSpPr>
          <p:nvPr/>
        </p:nvSpPr>
        <p:spPr>
          <a:xfrm>
            <a:off x="-116243" y="308809"/>
            <a:ext cx="9144000" cy="1536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45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Merriweather"/>
              <a:buNone/>
              <a:defRPr sz="5200" b="1" i="0" u="none" strike="noStrike" cap="none">
                <a:solidFill>
                  <a:schemeClr val="lt2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People’s Democratic Republic of Algeria</a:t>
            </a:r>
            <a:b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Ministry of Higher Education and Scientific Research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El Bouaghi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Faculty of Letters and Foreign Languages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English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ZoneTexte 5">
            <a:extLst>
              <a:ext uri="{FF2B5EF4-FFF2-40B4-BE49-F238E27FC236}">
                <a16:creationId xmlns:a16="http://schemas.microsoft.com/office/drawing/2014/main" id="{0344DD37-115C-48CA-A87E-0F5D28D8A2FE}"/>
              </a:ext>
            </a:extLst>
          </p:cNvPr>
          <p:cNvSpPr txBox="1"/>
          <p:nvPr/>
        </p:nvSpPr>
        <p:spPr>
          <a:xfrm>
            <a:off x="218661" y="4179066"/>
            <a:ext cx="8551506" cy="498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</a:p>
        </p:txBody>
      </p:sp>
      <p:sp>
        <p:nvSpPr>
          <p:cNvPr id="50" name="Sous-titre 2">
            <a:extLst>
              <a:ext uri="{FF2B5EF4-FFF2-40B4-BE49-F238E27FC236}">
                <a16:creationId xmlns:a16="http://schemas.microsoft.com/office/drawing/2014/main" id="{C188410F-1AD8-4556-8F54-87DBFE8E0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8530" y="1564508"/>
            <a:ext cx="6770710" cy="2709317"/>
          </a:xfrm>
        </p:spPr>
        <p:txBody>
          <a:bodyPr>
            <a:noAutofit/>
          </a:bodyPr>
          <a:lstStyle/>
          <a:p>
            <a:r>
              <a:rPr lang="en-GB" sz="2400" b="1" i="1" dirty="0"/>
              <a:t> </a:t>
            </a:r>
            <a:endParaRPr lang="fr-FR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69488A-828F-DBA7-3964-4CD2ED48EFD1}"/>
              </a:ext>
            </a:extLst>
          </p:cNvPr>
          <p:cNvSpPr txBox="1"/>
          <p:nvPr/>
        </p:nvSpPr>
        <p:spPr>
          <a:xfrm>
            <a:off x="377314" y="2060509"/>
            <a:ext cx="692878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atin typeface="+mj-lt"/>
              </a:rPr>
              <a:t>Introduction to Postcolonial Criticism </a:t>
            </a:r>
            <a:endParaRPr lang="en-GB" sz="4000" b="1" dirty="0"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DE2D12-8E1E-6350-9C81-6B638F4C0D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228" y="45827"/>
            <a:ext cx="1476375" cy="14859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9" name="Google Shape;10359;p40"/>
          <p:cNvSpPr txBox="1">
            <a:spLocks noGrp="1"/>
          </p:cNvSpPr>
          <p:nvPr>
            <p:ph type="title"/>
          </p:nvPr>
        </p:nvSpPr>
        <p:spPr>
          <a:xfrm>
            <a:off x="260625" y="2962540"/>
            <a:ext cx="4559139" cy="16664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CONCLUSION</a:t>
            </a:r>
            <a:endParaRPr dirty="0"/>
          </a:p>
        </p:txBody>
      </p:sp>
      <p:sp>
        <p:nvSpPr>
          <p:cNvPr id="10360" name="Google Shape;10360;p40"/>
          <p:cNvSpPr txBox="1">
            <a:spLocks noGrp="1"/>
          </p:cNvSpPr>
          <p:nvPr>
            <p:ph type="title" idx="2"/>
          </p:nvPr>
        </p:nvSpPr>
        <p:spPr>
          <a:xfrm>
            <a:off x="713225" y="1329725"/>
            <a:ext cx="3792900" cy="78669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chemeClr val="accent5">
                    <a:lumMod val="50000"/>
                  </a:schemeClr>
                </a:solidFill>
              </a:rPr>
              <a:t>04</a:t>
            </a:r>
            <a:endParaRPr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10362" name="Google Shape;10362;p40"/>
          <p:cNvGrpSpPr/>
          <p:nvPr/>
        </p:nvGrpSpPr>
        <p:grpSpPr>
          <a:xfrm flipH="1">
            <a:off x="4277515" y="945096"/>
            <a:ext cx="3924626" cy="3371053"/>
            <a:chOff x="1774025" y="1561325"/>
            <a:chExt cx="2297925" cy="1973800"/>
          </a:xfrm>
        </p:grpSpPr>
        <p:sp>
          <p:nvSpPr>
            <p:cNvPr id="10363" name="Google Shape;10363;p40"/>
            <p:cNvSpPr/>
            <p:nvPr/>
          </p:nvSpPr>
          <p:spPr>
            <a:xfrm>
              <a:off x="1774025" y="1711350"/>
              <a:ext cx="2297925" cy="1654700"/>
            </a:xfrm>
            <a:custGeom>
              <a:avLst/>
              <a:gdLst/>
              <a:ahLst/>
              <a:cxnLst/>
              <a:rect l="l" t="t" r="r" b="b"/>
              <a:pathLst>
                <a:path w="91917" h="66188" extrusionOk="0">
                  <a:moveTo>
                    <a:pt x="4775" y="39410"/>
                  </a:moveTo>
                  <a:cubicBezTo>
                    <a:pt x="4084" y="38529"/>
                    <a:pt x="3453" y="37731"/>
                    <a:pt x="2798" y="36922"/>
                  </a:cubicBezTo>
                  <a:cubicBezTo>
                    <a:pt x="2691" y="36803"/>
                    <a:pt x="2512" y="36743"/>
                    <a:pt x="2393" y="36624"/>
                  </a:cubicBezTo>
                  <a:cubicBezTo>
                    <a:pt x="2298" y="36505"/>
                    <a:pt x="2191" y="36350"/>
                    <a:pt x="2191" y="36207"/>
                  </a:cubicBezTo>
                  <a:cubicBezTo>
                    <a:pt x="2179" y="35838"/>
                    <a:pt x="2203" y="35469"/>
                    <a:pt x="2251" y="35100"/>
                  </a:cubicBezTo>
                  <a:cubicBezTo>
                    <a:pt x="2274" y="34779"/>
                    <a:pt x="2251" y="34529"/>
                    <a:pt x="2012" y="34302"/>
                  </a:cubicBezTo>
                  <a:cubicBezTo>
                    <a:pt x="1953" y="34267"/>
                    <a:pt x="1917" y="34160"/>
                    <a:pt x="1893" y="34100"/>
                  </a:cubicBezTo>
                  <a:lnTo>
                    <a:pt x="1965" y="34029"/>
                  </a:lnTo>
                  <a:cubicBezTo>
                    <a:pt x="2072" y="34088"/>
                    <a:pt x="2167" y="34148"/>
                    <a:pt x="2310" y="34219"/>
                  </a:cubicBezTo>
                  <a:cubicBezTo>
                    <a:pt x="2405" y="33290"/>
                    <a:pt x="2501" y="32374"/>
                    <a:pt x="2620" y="31362"/>
                  </a:cubicBezTo>
                  <a:cubicBezTo>
                    <a:pt x="2453" y="31290"/>
                    <a:pt x="2155" y="31231"/>
                    <a:pt x="1953" y="31052"/>
                  </a:cubicBezTo>
                  <a:cubicBezTo>
                    <a:pt x="1786" y="30909"/>
                    <a:pt x="1620" y="30647"/>
                    <a:pt x="1655" y="30469"/>
                  </a:cubicBezTo>
                  <a:cubicBezTo>
                    <a:pt x="1834" y="29171"/>
                    <a:pt x="2072" y="27873"/>
                    <a:pt x="2274" y="26599"/>
                  </a:cubicBezTo>
                  <a:cubicBezTo>
                    <a:pt x="2310" y="26432"/>
                    <a:pt x="2274" y="26242"/>
                    <a:pt x="2358" y="26087"/>
                  </a:cubicBezTo>
                  <a:cubicBezTo>
                    <a:pt x="2429" y="25944"/>
                    <a:pt x="2560" y="25766"/>
                    <a:pt x="2703" y="25718"/>
                  </a:cubicBezTo>
                  <a:cubicBezTo>
                    <a:pt x="3560" y="25432"/>
                    <a:pt x="4406" y="25170"/>
                    <a:pt x="5263" y="24932"/>
                  </a:cubicBezTo>
                  <a:cubicBezTo>
                    <a:pt x="6549" y="24575"/>
                    <a:pt x="7823" y="24265"/>
                    <a:pt x="9109" y="23932"/>
                  </a:cubicBezTo>
                  <a:cubicBezTo>
                    <a:pt x="9156" y="23920"/>
                    <a:pt x="9180" y="23884"/>
                    <a:pt x="9228" y="23873"/>
                  </a:cubicBezTo>
                  <a:cubicBezTo>
                    <a:pt x="8751" y="23087"/>
                    <a:pt x="8275" y="22301"/>
                    <a:pt x="7787" y="21527"/>
                  </a:cubicBezTo>
                  <a:cubicBezTo>
                    <a:pt x="7727" y="21432"/>
                    <a:pt x="7608" y="21372"/>
                    <a:pt x="7501" y="21325"/>
                  </a:cubicBezTo>
                  <a:cubicBezTo>
                    <a:pt x="6882" y="21063"/>
                    <a:pt x="6227" y="20825"/>
                    <a:pt x="5608" y="20527"/>
                  </a:cubicBezTo>
                  <a:cubicBezTo>
                    <a:pt x="5168" y="20313"/>
                    <a:pt x="4751" y="20051"/>
                    <a:pt x="4358" y="19753"/>
                  </a:cubicBezTo>
                  <a:cubicBezTo>
                    <a:pt x="4179" y="19622"/>
                    <a:pt x="4036" y="19348"/>
                    <a:pt x="3989" y="19110"/>
                  </a:cubicBezTo>
                  <a:cubicBezTo>
                    <a:pt x="3679" y="17836"/>
                    <a:pt x="3644" y="16538"/>
                    <a:pt x="3846" y="15241"/>
                  </a:cubicBezTo>
                  <a:cubicBezTo>
                    <a:pt x="3929" y="14562"/>
                    <a:pt x="4322" y="14002"/>
                    <a:pt x="4834" y="13574"/>
                  </a:cubicBezTo>
                  <a:cubicBezTo>
                    <a:pt x="4977" y="13455"/>
                    <a:pt x="5168" y="13395"/>
                    <a:pt x="5346" y="13347"/>
                  </a:cubicBezTo>
                  <a:cubicBezTo>
                    <a:pt x="8049" y="12597"/>
                    <a:pt x="10775" y="11859"/>
                    <a:pt x="13490" y="11085"/>
                  </a:cubicBezTo>
                  <a:cubicBezTo>
                    <a:pt x="16705" y="10169"/>
                    <a:pt x="19896" y="9216"/>
                    <a:pt x="23098" y="8252"/>
                  </a:cubicBezTo>
                  <a:cubicBezTo>
                    <a:pt x="27325" y="6978"/>
                    <a:pt x="31552" y="5668"/>
                    <a:pt x="35790" y="4406"/>
                  </a:cubicBezTo>
                  <a:cubicBezTo>
                    <a:pt x="38981" y="3453"/>
                    <a:pt x="42160" y="2537"/>
                    <a:pt x="45351" y="1608"/>
                  </a:cubicBezTo>
                  <a:cubicBezTo>
                    <a:pt x="46589" y="1251"/>
                    <a:pt x="47840" y="941"/>
                    <a:pt x="49090" y="596"/>
                  </a:cubicBezTo>
                  <a:cubicBezTo>
                    <a:pt x="49161" y="584"/>
                    <a:pt x="49233" y="548"/>
                    <a:pt x="49328" y="524"/>
                  </a:cubicBezTo>
                  <a:cubicBezTo>
                    <a:pt x="49828" y="346"/>
                    <a:pt x="50340" y="48"/>
                    <a:pt x="50852" y="36"/>
                  </a:cubicBezTo>
                  <a:cubicBezTo>
                    <a:pt x="51364" y="1"/>
                    <a:pt x="51900" y="239"/>
                    <a:pt x="52400" y="370"/>
                  </a:cubicBezTo>
                  <a:cubicBezTo>
                    <a:pt x="55602" y="1179"/>
                    <a:pt x="58793" y="2001"/>
                    <a:pt x="61984" y="2799"/>
                  </a:cubicBezTo>
                  <a:cubicBezTo>
                    <a:pt x="66485" y="3918"/>
                    <a:pt x="70962" y="5049"/>
                    <a:pt x="75474" y="6132"/>
                  </a:cubicBezTo>
                  <a:cubicBezTo>
                    <a:pt x="79070" y="7013"/>
                    <a:pt x="82701" y="7835"/>
                    <a:pt x="86321" y="8645"/>
                  </a:cubicBezTo>
                  <a:cubicBezTo>
                    <a:pt x="87368" y="8883"/>
                    <a:pt x="88416" y="9026"/>
                    <a:pt x="89464" y="9264"/>
                  </a:cubicBezTo>
                  <a:cubicBezTo>
                    <a:pt x="89892" y="9347"/>
                    <a:pt x="90309" y="9561"/>
                    <a:pt x="90714" y="9764"/>
                  </a:cubicBezTo>
                  <a:cubicBezTo>
                    <a:pt x="90845" y="9823"/>
                    <a:pt x="90952" y="10049"/>
                    <a:pt x="90952" y="10192"/>
                  </a:cubicBezTo>
                  <a:cubicBezTo>
                    <a:pt x="90952" y="10264"/>
                    <a:pt x="90714" y="10371"/>
                    <a:pt x="90559" y="10430"/>
                  </a:cubicBezTo>
                  <a:cubicBezTo>
                    <a:pt x="90012" y="10657"/>
                    <a:pt x="89452" y="10883"/>
                    <a:pt x="88880" y="11109"/>
                  </a:cubicBezTo>
                  <a:cubicBezTo>
                    <a:pt x="88833" y="11121"/>
                    <a:pt x="88809" y="11264"/>
                    <a:pt x="88821" y="11347"/>
                  </a:cubicBezTo>
                  <a:cubicBezTo>
                    <a:pt x="88892" y="12181"/>
                    <a:pt x="88999" y="13014"/>
                    <a:pt x="89071" y="13848"/>
                  </a:cubicBezTo>
                  <a:cubicBezTo>
                    <a:pt x="89095" y="14086"/>
                    <a:pt x="89166" y="14205"/>
                    <a:pt x="89392" y="14276"/>
                  </a:cubicBezTo>
                  <a:cubicBezTo>
                    <a:pt x="90000" y="14479"/>
                    <a:pt x="90595" y="14693"/>
                    <a:pt x="91190" y="14919"/>
                  </a:cubicBezTo>
                  <a:cubicBezTo>
                    <a:pt x="91369" y="14979"/>
                    <a:pt x="91547" y="15050"/>
                    <a:pt x="91678" y="15169"/>
                  </a:cubicBezTo>
                  <a:cubicBezTo>
                    <a:pt x="91917" y="15372"/>
                    <a:pt x="91857" y="15657"/>
                    <a:pt x="91559" y="15705"/>
                  </a:cubicBezTo>
                  <a:cubicBezTo>
                    <a:pt x="89809" y="15991"/>
                    <a:pt x="88202" y="16729"/>
                    <a:pt x="86547" y="17336"/>
                  </a:cubicBezTo>
                  <a:cubicBezTo>
                    <a:pt x="84654" y="18039"/>
                    <a:pt x="82796" y="18824"/>
                    <a:pt x="80915" y="19574"/>
                  </a:cubicBezTo>
                  <a:cubicBezTo>
                    <a:pt x="80784" y="19634"/>
                    <a:pt x="80653" y="19693"/>
                    <a:pt x="80475" y="19777"/>
                  </a:cubicBezTo>
                  <a:cubicBezTo>
                    <a:pt x="81153" y="20253"/>
                    <a:pt x="81784" y="20717"/>
                    <a:pt x="82439" y="21146"/>
                  </a:cubicBezTo>
                  <a:cubicBezTo>
                    <a:pt x="84273" y="22396"/>
                    <a:pt x="86118" y="23634"/>
                    <a:pt x="87964" y="24873"/>
                  </a:cubicBezTo>
                  <a:cubicBezTo>
                    <a:pt x="88023" y="24920"/>
                    <a:pt x="88118" y="24956"/>
                    <a:pt x="88154" y="25016"/>
                  </a:cubicBezTo>
                  <a:cubicBezTo>
                    <a:pt x="88202" y="25111"/>
                    <a:pt x="88261" y="25254"/>
                    <a:pt x="88214" y="25337"/>
                  </a:cubicBezTo>
                  <a:cubicBezTo>
                    <a:pt x="88154" y="25420"/>
                    <a:pt x="88023" y="25480"/>
                    <a:pt x="87904" y="25480"/>
                  </a:cubicBezTo>
                  <a:cubicBezTo>
                    <a:pt x="87428" y="25492"/>
                    <a:pt x="86952" y="25480"/>
                    <a:pt x="86487" y="25480"/>
                  </a:cubicBezTo>
                  <a:cubicBezTo>
                    <a:pt x="86380" y="25778"/>
                    <a:pt x="86487" y="25897"/>
                    <a:pt x="86678" y="26016"/>
                  </a:cubicBezTo>
                  <a:cubicBezTo>
                    <a:pt x="87535" y="26563"/>
                    <a:pt x="88416" y="27147"/>
                    <a:pt x="89285" y="27718"/>
                  </a:cubicBezTo>
                  <a:cubicBezTo>
                    <a:pt x="89369" y="27778"/>
                    <a:pt x="89476" y="27849"/>
                    <a:pt x="89547" y="27933"/>
                  </a:cubicBezTo>
                  <a:cubicBezTo>
                    <a:pt x="89773" y="28230"/>
                    <a:pt x="89666" y="28492"/>
                    <a:pt x="89297" y="28528"/>
                  </a:cubicBezTo>
                  <a:cubicBezTo>
                    <a:pt x="87285" y="28754"/>
                    <a:pt x="85273" y="29004"/>
                    <a:pt x="83273" y="29183"/>
                  </a:cubicBezTo>
                  <a:cubicBezTo>
                    <a:pt x="81868" y="29302"/>
                    <a:pt x="80475" y="29326"/>
                    <a:pt x="79070" y="29409"/>
                  </a:cubicBezTo>
                  <a:cubicBezTo>
                    <a:pt x="78474" y="29457"/>
                    <a:pt x="77879" y="29576"/>
                    <a:pt x="77177" y="29683"/>
                  </a:cubicBezTo>
                  <a:cubicBezTo>
                    <a:pt x="77379" y="29814"/>
                    <a:pt x="77498" y="29921"/>
                    <a:pt x="77617" y="29992"/>
                  </a:cubicBezTo>
                  <a:cubicBezTo>
                    <a:pt x="80082" y="31624"/>
                    <a:pt x="82558" y="33267"/>
                    <a:pt x="85011" y="34898"/>
                  </a:cubicBezTo>
                  <a:cubicBezTo>
                    <a:pt x="85451" y="35195"/>
                    <a:pt x="85868" y="35541"/>
                    <a:pt x="86309" y="35838"/>
                  </a:cubicBezTo>
                  <a:cubicBezTo>
                    <a:pt x="86463" y="35957"/>
                    <a:pt x="86666" y="36017"/>
                    <a:pt x="86844" y="36112"/>
                  </a:cubicBezTo>
                  <a:cubicBezTo>
                    <a:pt x="86916" y="36148"/>
                    <a:pt x="87023" y="36231"/>
                    <a:pt x="87023" y="36291"/>
                  </a:cubicBezTo>
                  <a:cubicBezTo>
                    <a:pt x="87023" y="36362"/>
                    <a:pt x="86928" y="36493"/>
                    <a:pt x="86856" y="36505"/>
                  </a:cubicBezTo>
                  <a:cubicBezTo>
                    <a:pt x="86523" y="36565"/>
                    <a:pt x="86202" y="36600"/>
                    <a:pt x="85868" y="36648"/>
                  </a:cubicBezTo>
                  <a:cubicBezTo>
                    <a:pt x="85630" y="36672"/>
                    <a:pt x="85392" y="36719"/>
                    <a:pt x="85142" y="36731"/>
                  </a:cubicBezTo>
                  <a:cubicBezTo>
                    <a:pt x="84892" y="36731"/>
                    <a:pt x="84844" y="36850"/>
                    <a:pt x="84856" y="37088"/>
                  </a:cubicBezTo>
                  <a:cubicBezTo>
                    <a:pt x="84904" y="38589"/>
                    <a:pt x="84939" y="40077"/>
                    <a:pt x="84975" y="41589"/>
                  </a:cubicBezTo>
                  <a:cubicBezTo>
                    <a:pt x="84975" y="41732"/>
                    <a:pt x="85059" y="41922"/>
                    <a:pt x="85154" y="42041"/>
                  </a:cubicBezTo>
                  <a:cubicBezTo>
                    <a:pt x="85570" y="42518"/>
                    <a:pt x="86023" y="42982"/>
                    <a:pt x="86452" y="43458"/>
                  </a:cubicBezTo>
                  <a:cubicBezTo>
                    <a:pt x="86618" y="43637"/>
                    <a:pt x="86809" y="43851"/>
                    <a:pt x="86642" y="44149"/>
                  </a:cubicBezTo>
                  <a:cubicBezTo>
                    <a:pt x="86630" y="44173"/>
                    <a:pt x="86678" y="44232"/>
                    <a:pt x="86702" y="44280"/>
                  </a:cubicBezTo>
                  <a:cubicBezTo>
                    <a:pt x="86821" y="44506"/>
                    <a:pt x="86725" y="44661"/>
                    <a:pt x="86463" y="44697"/>
                  </a:cubicBezTo>
                  <a:cubicBezTo>
                    <a:pt x="86130" y="44720"/>
                    <a:pt x="85785" y="44756"/>
                    <a:pt x="85451" y="44816"/>
                  </a:cubicBezTo>
                  <a:cubicBezTo>
                    <a:pt x="83487" y="45185"/>
                    <a:pt x="81510" y="45566"/>
                    <a:pt x="79546" y="45959"/>
                  </a:cubicBezTo>
                  <a:cubicBezTo>
                    <a:pt x="79308" y="46006"/>
                    <a:pt x="79070" y="46006"/>
                    <a:pt x="78951" y="46292"/>
                  </a:cubicBezTo>
                  <a:cubicBezTo>
                    <a:pt x="78927" y="46375"/>
                    <a:pt x="78760" y="46399"/>
                    <a:pt x="78665" y="46471"/>
                  </a:cubicBezTo>
                  <a:cubicBezTo>
                    <a:pt x="74343" y="48757"/>
                    <a:pt x="69997" y="51007"/>
                    <a:pt x="65711" y="53376"/>
                  </a:cubicBezTo>
                  <a:cubicBezTo>
                    <a:pt x="61865" y="55484"/>
                    <a:pt x="58103" y="57746"/>
                    <a:pt x="54293" y="59925"/>
                  </a:cubicBezTo>
                  <a:cubicBezTo>
                    <a:pt x="50852" y="61901"/>
                    <a:pt x="47387" y="63830"/>
                    <a:pt x="43946" y="65830"/>
                  </a:cubicBezTo>
                  <a:cubicBezTo>
                    <a:pt x="43339" y="66187"/>
                    <a:pt x="42791" y="66187"/>
                    <a:pt x="42160" y="65961"/>
                  </a:cubicBezTo>
                  <a:cubicBezTo>
                    <a:pt x="35433" y="63520"/>
                    <a:pt x="28623" y="61353"/>
                    <a:pt x="21741" y="59353"/>
                  </a:cubicBezTo>
                  <a:cubicBezTo>
                    <a:pt x="16657" y="57877"/>
                    <a:pt x="11609" y="56234"/>
                    <a:pt x="6549" y="54650"/>
                  </a:cubicBezTo>
                  <a:cubicBezTo>
                    <a:pt x="4608" y="54043"/>
                    <a:pt x="2679" y="53412"/>
                    <a:pt x="738" y="52805"/>
                  </a:cubicBezTo>
                  <a:cubicBezTo>
                    <a:pt x="179" y="52626"/>
                    <a:pt x="84" y="52448"/>
                    <a:pt x="84" y="51852"/>
                  </a:cubicBezTo>
                  <a:cubicBezTo>
                    <a:pt x="84" y="51066"/>
                    <a:pt x="0" y="50281"/>
                    <a:pt x="72" y="49483"/>
                  </a:cubicBezTo>
                  <a:cubicBezTo>
                    <a:pt x="226" y="47542"/>
                    <a:pt x="417" y="45578"/>
                    <a:pt x="643" y="43625"/>
                  </a:cubicBezTo>
                  <a:cubicBezTo>
                    <a:pt x="679" y="43232"/>
                    <a:pt x="953" y="42851"/>
                    <a:pt x="1203" y="42542"/>
                  </a:cubicBezTo>
                  <a:cubicBezTo>
                    <a:pt x="1536" y="42137"/>
                    <a:pt x="1953" y="41803"/>
                    <a:pt x="2322" y="41434"/>
                  </a:cubicBezTo>
                  <a:cubicBezTo>
                    <a:pt x="2453" y="41303"/>
                    <a:pt x="2548" y="41137"/>
                    <a:pt x="2667" y="40994"/>
                  </a:cubicBezTo>
                  <a:cubicBezTo>
                    <a:pt x="2679" y="40958"/>
                    <a:pt x="2703" y="40934"/>
                    <a:pt x="2739" y="40910"/>
                  </a:cubicBezTo>
                  <a:cubicBezTo>
                    <a:pt x="3513" y="40613"/>
                    <a:pt x="3989" y="39815"/>
                    <a:pt x="4775" y="39410"/>
                  </a:cubicBezTo>
                  <a:close/>
                  <a:moveTo>
                    <a:pt x="76736" y="45613"/>
                  </a:moveTo>
                  <a:cubicBezTo>
                    <a:pt x="76688" y="45637"/>
                    <a:pt x="76665" y="45673"/>
                    <a:pt x="76617" y="45673"/>
                  </a:cubicBezTo>
                  <a:cubicBezTo>
                    <a:pt x="75950" y="45720"/>
                    <a:pt x="75260" y="45732"/>
                    <a:pt x="74605" y="45804"/>
                  </a:cubicBezTo>
                  <a:cubicBezTo>
                    <a:pt x="73259" y="45959"/>
                    <a:pt x="71890" y="46149"/>
                    <a:pt x="70533" y="46316"/>
                  </a:cubicBezTo>
                  <a:cubicBezTo>
                    <a:pt x="70497" y="46316"/>
                    <a:pt x="70461" y="46340"/>
                    <a:pt x="70378" y="46387"/>
                  </a:cubicBezTo>
                  <a:cubicBezTo>
                    <a:pt x="70497" y="46423"/>
                    <a:pt x="70581" y="46435"/>
                    <a:pt x="70652" y="46447"/>
                  </a:cubicBezTo>
                  <a:lnTo>
                    <a:pt x="70652" y="46518"/>
                  </a:lnTo>
                  <a:cubicBezTo>
                    <a:pt x="69842" y="46578"/>
                    <a:pt x="69045" y="46637"/>
                    <a:pt x="68318" y="46685"/>
                  </a:cubicBezTo>
                  <a:cubicBezTo>
                    <a:pt x="68295" y="46685"/>
                    <a:pt x="68354" y="46697"/>
                    <a:pt x="68414" y="46721"/>
                  </a:cubicBezTo>
                  <a:lnTo>
                    <a:pt x="68414" y="46756"/>
                  </a:lnTo>
                  <a:cubicBezTo>
                    <a:pt x="68152" y="46744"/>
                    <a:pt x="67878" y="46721"/>
                    <a:pt x="67628" y="46697"/>
                  </a:cubicBezTo>
                  <a:cubicBezTo>
                    <a:pt x="67628" y="46721"/>
                    <a:pt x="67628" y="46733"/>
                    <a:pt x="67616" y="46744"/>
                  </a:cubicBezTo>
                  <a:cubicBezTo>
                    <a:pt x="67687" y="46756"/>
                    <a:pt x="67783" y="46756"/>
                    <a:pt x="67854" y="46780"/>
                  </a:cubicBezTo>
                  <a:cubicBezTo>
                    <a:pt x="65842" y="46935"/>
                    <a:pt x="63865" y="47209"/>
                    <a:pt x="61925" y="47780"/>
                  </a:cubicBezTo>
                  <a:cubicBezTo>
                    <a:pt x="65913" y="47221"/>
                    <a:pt x="69902" y="46673"/>
                    <a:pt x="73879" y="46137"/>
                  </a:cubicBezTo>
                  <a:cubicBezTo>
                    <a:pt x="73879" y="46125"/>
                    <a:pt x="73867" y="46090"/>
                    <a:pt x="73867" y="46078"/>
                  </a:cubicBezTo>
                  <a:cubicBezTo>
                    <a:pt x="73819" y="46066"/>
                    <a:pt x="73795" y="46042"/>
                    <a:pt x="73855" y="46066"/>
                  </a:cubicBezTo>
                  <a:cubicBezTo>
                    <a:pt x="74772" y="45947"/>
                    <a:pt x="75760" y="45780"/>
                    <a:pt x="76736" y="45613"/>
                  </a:cubicBezTo>
                  <a:cubicBezTo>
                    <a:pt x="76903" y="45613"/>
                    <a:pt x="77081" y="45661"/>
                    <a:pt x="77248" y="45637"/>
                  </a:cubicBezTo>
                  <a:cubicBezTo>
                    <a:pt x="78879" y="45363"/>
                    <a:pt x="80522" y="45078"/>
                    <a:pt x="82141" y="44804"/>
                  </a:cubicBezTo>
                  <a:cubicBezTo>
                    <a:pt x="82272" y="44768"/>
                    <a:pt x="82403" y="44708"/>
                    <a:pt x="82618" y="44649"/>
                  </a:cubicBezTo>
                  <a:cubicBezTo>
                    <a:pt x="82511" y="44613"/>
                    <a:pt x="82487" y="44613"/>
                    <a:pt x="82463" y="44613"/>
                  </a:cubicBezTo>
                  <a:cubicBezTo>
                    <a:pt x="80653" y="44911"/>
                    <a:pt x="78820" y="45197"/>
                    <a:pt x="77010" y="45494"/>
                  </a:cubicBezTo>
                  <a:cubicBezTo>
                    <a:pt x="76915" y="45518"/>
                    <a:pt x="76831" y="45590"/>
                    <a:pt x="76736" y="45613"/>
                  </a:cubicBezTo>
                  <a:close/>
                  <a:moveTo>
                    <a:pt x="34695" y="60115"/>
                  </a:moveTo>
                  <a:cubicBezTo>
                    <a:pt x="34778" y="59889"/>
                    <a:pt x="34862" y="59686"/>
                    <a:pt x="34945" y="59425"/>
                  </a:cubicBezTo>
                  <a:lnTo>
                    <a:pt x="34945" y="62639"/>
                  </a:lnTo>
                  <a:cubicBezTo>
                    <a:pt x="34993" y="61496"/>
                    <a:pt x="35017" y="60353"/>
                    <a:pt x="35314" y="59222"/>
                  </a:cubicBezTo>
                  <a:cubicBezTo>
                    <a:pt x="35255" y="59889"/>
                    <a:pt x="35195" y="60544"/>
                    <a:pt x="35159" y="61210"/>
                  </a:cubicBezTo>
                  <a:cubicBezTo>
                    <a:pt x="35398" y="59889"/>
                    <a:pt x="35707" y="58603"/>
                    <a:pt x="36195" y="57353"/>
                  </a:cubicBezTo>
                  <a:cubicBezTo>
                    <a:pt x="36683" y="56115"/>
                    <a:pt x="37255" y="54900"/>
                    <a:pt x="37957" y="53757"/>
                  </a:cubicBezTo>
                  <a:cubicBezTo>
                    <a:pt x="37243" y="54662"/>
                    <a:pt x="36791" y="55769"/>
                    <a:pt x="36231" y="56758"/>
                  </a:cubicBezTo>
                  <a:cubicBezTo>
                    <a:pt x="36183" y="56734"/>
                    <a:pt x="36136" y="56722"/>
                    <a:pt x="36088" y="56686"/>
                  </a:cubicBezTo>
                  <a:cubicBezTo>
                    <a:pt x="36612" y="55674"/>
                    <a:pt x="37148" y="54662"/>
                    <a:pt x="37672" y="53650"/>
                  </a:cubicBezTo>
                  <a:cubicBezTo>
                    <a:pt x="37636" y="53638"/>
                    <a:pt x="37624" y="53626"/>
                    <a:pt x="37600" y="53614"/>
                  </a:cubicBezTo>
                  <a:cubicBezTo>
                    <a:pt x="37100" y="54507"/>
                    <a:pt x="36600" y="55376"/>
                    <a:pt x="36112" y="56269"/>
                  </a:cubicBezTo>
                  <a:cubicBezTo>
                    <a:pt x="36076" y="56257"/>
                    <a:pt x="36064" y="56246"/>
                    <a:pt x="36029" y="56234"/>
                  </a:cubicBezTo>
                  <a:cubicBezTo>
                    <a:pt x="36374" y="55281"/>
                    <a:pt x="36910" y="54424"/>
                    <a:pt x="37434" y="53567"/>
                  </a:cubicBezTo>
                  <a:cubicBezTo>
                    <a:pt x="37386" y="53531"/>
                    <a:pt x="37338" y="53519"/>
                    <a:pt x="37303" y="53507"/>
                  </a:cubicBezTo>
                  <a:cubicBezTo>
                    <a:pt x="36802" y="54448"/>
                    <a:pt x="36314" y="55365"/>
                    <a:pt x="35826" y="56305"/>
                  </a:cubicBezTo>
                  <a:lnTo>
                    <a:pt x="35731" y="56257"/>
                  </a:lnTo>
                  <a:cubicBezTo>
                    <a:pt x="35790" y="56091"/>
                    <a:pt x="35850" y="55936"/>
                    <a:pt x="35898" y="55781"/>
                  </a:cubicBezTo>
                  <a:cubicBezTo>
                    <a:pt x="35767" y="55936"/>
                    <a:pt x="35671" y="56127"/>
                    <a:pt x="35517" y="56210"/>
                  </a:cubicBezTo>
                  <a:cubicBezTo>
                    <a:pt x="35255" y="56353"/>
                    <a:pt x="35398" y="55900"/>
                    <a:pt x="35171" y="55912"/>
                  </a:cubicBezTo>
                  <a:cubicBezTo>
                    <a:pt x="34636" y="57079"/>
                    <a:pt x="34278" y="58282"/>
                    <a:pt x="34338" y="59579"/>
                  </a:cubicBezTo>
                  <a:cubicBezTo>
                    <a:pt x="34374" y="59460"/>
                    <a:pt x="34409" y="59365"/>
                    <a:pt x="34457" y="59270"/>
                  </a:cubicBezTo>
                  <a:cubicBezTo>
                    <a:pt x="34326" y="60353"/>
                    <a:pt x="34338" y="61425"/>
                    <a:pt x="34493" y="62496"/>
                  </a:cubicBezTo>
                  <a:cubicBezTo>
                    <a:pt x="34493" y="61377"/>
                    <a:pt x="34481" y="60258"/>
                    <a:pt x="34731" y="59163"/>
                  </a:cubicBezTo>
                  <a:cubicBezTo>
                    <a:pt x="34778" y="59186"/>
                    <a:pt x="34790" y="59210"/>
                    <a:pt x="34778" y="59222"/>
                  </a:cubicBezTo>
                  <a:lnTo>
                    <a:pt x="34695" y="60115"/>
                  </a:lnTo>
                  <a:lnTo>
                    <a:pt x="34695" y="62568"/>
                  </a:lnTo>
                  <a:cubicBezTo>
                    <a:pt x="34731" y="62223"/>
                    <a:pt x="34731" y="61901"/>
                    <a:pt x="34731" y="61568"/>
                  </a:cubicBezTo>
                  <a:cubicBezTo>
                    <a:pt x="34719" y="61080"/>
                    <a:pt x="34707" y="60603"/>
                    <a:pt x="34695" y="60115"/>
                  </a:cubicBezTo>
                  <a:close/>
                  <a:moveTo>
                    <a:pt x="47982" y="53138"/>
                  </a:moveTo>
                  <a:cubicBezTo>
                    <a:pt x="47840" y="53090"/>
                    <a:pt x="47685" y="53079"/>
                    <a:pt x="47554" y="53019"/>
                  </a:cubicBezTo>
                  <a:cubicBezTo>
                    <a:pt x="46589" y="52626"/>
                    <a:pt x="45613" y="52245"/>
                    <a:pt x="44637" y="51864"/>
                  </a:cubicBezTo>
                  <a:cubicBezTo>
                    <a:pt x="44506" y="51828"/>
                    <a:pt x="44351" y="51828"/>
                    <a:pt x="44220" y="51805"/>
                  </a:cubicBezTo>
                  <a:cubicBezTo>
                    <a:pt x="44208" y="51852"/>
                    <a:pt x="44208" y="51888"/>
                    <a:pt x="44184" y="51924"/>
                  </a:cubicBezTo>
                  <a:cubicBezTo>
                    <a:pt x="45173" y="52317"/>
                    <a:pt x="46149" y="52709"/>
                    <a:pt x="47137" y="53102"/>
                  </a:cubicBezTo>
                  <a:cubicBezTo>
                    <a:pt x="47125" y="53138"/>
                    <a:pt x="47125" y="53162"/>
                    <a:pt x="47101" y="53186"/>
                  </a:cubicBezTo>
                  <a:cubicBezTo>
                    <a:pt x="46970" y="53162"/>
                    <a:pt x="46851" y="53150"/>
                    <a:pt x="46720" y="53090"/>
                  </a:cubicBezTo>
                  <a:cubicBezTo>
                    <a:pt x="45827" y="52733"/>
                    <a:pt x="44934" y="52352"/>
                    <a:pt x="44041" y="52019"/>
                  </a:cubicBezTo>
                  <a:cubicBezTo>
                    <a:pt x="43851" y="51936"/>
                    <a:pt x="43625" y="51959"/>
                    <a:pt x="43410" y="51924"/>
                  </a:cubicBezTo>
                  <a:cubicBezTo>
                    <a:pt x="43399" y="51971"/>
                    <a:pt x="43399" y="52019"/>
                    <a:pt x="43387" y="52055"/>
                  </a:cubicBezTo>
                  <a:cubicBezTo>
                    <a:pt x="44470" y="52507"/>
                    <a:pt x="45542" y="52948"/>
                    <a:pt x="46625" y="53400"/>
                  </a:cubicBezTo>
                  <a:cubicBezTo>
                    <a:pt x="46613" y="53424"/>
                    <a:pt x="46613" y="53460"/>
                    <a:pt x="46601" y="53483"/>
                  </a:cubicBezTo>
                  <a:cubicBezTo>
                    <a:pt x="46458" y="53448"/>
                    <a:pt x="46327" y="53424"/>
                    <a:pt x="46197" y="53364"/>
                  </a:cubicBezTo>
                  <a:cubicBezTo>
                    <a:pt x="45232" y="52971"/>
                    <a:pt x="44280" y="52567"/>
                    <a:pt x="43303" y="52162"/>
                  </a:cubicBezTo>
                  <a:cubicBezTo>
                    <a:pt x="43160" y="52102"/>
                    <a:pt x="42982" y="52090"/>
                    <a:pt x="42803" y="52043"/>
                  </a:cubicBezTo>
                  <a:cubicBezTo>
                    <a:pt x="42791" y="52090"/>
                    <a:pt x="42768" y="52114"/>
                    <a:pt x="42768" y="52162"/>
                  </a:cubicBezTo>
                  <a:cubicBezTo>
                    <a:pt x="43863" y="52590"/>
                    <a:pt x="44934" y="53043"/>
                    <a:pt x="46018" y="53471"/>
                  </a:cubicBezTo>
                  <a:cubicBezTo>
                    <a:pt x="46006" y="53507"/>
                    <a:pt x="45982" y="53543"/>
                    <a:pt x="45970" y="53579"/>
                  </a:cubicBezTo>
                  <a:cubicBezTo>
                    <a:pt x="45839" y="53531"/>
                    <a:pt x="45685" y="53507"/>
                    <a:pt x="45565" y="53460"/>
                  </a:cubicBezTo>
                  <a:cubicBezTo>
                    <a:pt x="44613" y="53067"/>
                    <a:pt x="43684" y="52698"/>
                    <a:pt x="42732" y="52317"/>
                  </a:cubicBezTo>
                  <a:cubicBezTo>
                    <a:pt x="42339" y="52150"/>
                    <a:pt x="42220" y="52150"/>
                    <a:pt x="41779" y="52340"/>
                  </a:cubicBezTo>
                  <a:cubicBezTo>
                    <a:pt x="43149" y="52805"/>
                    <a:pt x="44482" y="53269"/>
                    <a:pt x="45839" y="53721"/>
                  </a:cubicBezTo>
                  <a:cubicBezTo>
                    <a:pt x="45827" y="53757"/>
                    <a:pt x="45827" y="53805"/>
                    <a:pt x="45804" y="53829"/>
                  </a:cubicBezTo>
                  <a:cubicBezTo>
                    <a:pt x="45673" y="53805"/>
                    <a:pt x="45530" y="53781"/>
                    <a:pt x="45387" y="53745"/>
                  </a:cubicBezTo>
                  <a:cubicBezTo>
                    <a:pt x="44125" y="53329"/>
                    <a:pt x="42863" y="52876"/>
                    <a:pt x="41601" y="52471"/>
                  </a:cubicBezTo>
                  <a:cubicBezTo>
                    <a:pt x="41363" y="52400"/>
                    <a:pt x="41077" y="52436"/>
                    <a:pt x="40827" y="52400"/>
                  </a:cubicBezTo>
                  <a:cubicBezTo>
                    <a:pt x="40827" y="52448"/>
                    <a:pt x="40803" y="52471"/>
                    <a:pt x="40803" y="52519"/>
                  </a:cubicBezTo>
                  <a:cubicBezTo>
                    <a:pt x="41625" y="52924"/>
                    <a:pt x="42517" y="53186"/>
                    <a:pt x="43291" y="53698"/>
                  </a:cubicBezTo>
                  <a:cubicBezTo>
                    <a:pt x="43149" y="53721"/>
                    <a:pt x="43006" y="53710"/>
                    <a:pt x="42887" y="53662"/>
                  </a:cubicBezTo>
                  <a:cubicBezTo>
                    <a:pt x="42053" y="53329"/>
                    <a:pt x="41244" y="52983"/>
                    <a:pt x="40422" y="52638"/>
                  </a:cubicBezTo>
                  <a:cubicBezTo>
                    <a:pt x="40267" y="52578"/>
                    <a:pt x="40089" y="52590"/>
                    <a:pt x="39910" y="52567"/>
                  </a:cubicBezTo>
                  <a:cubicBezTo>
                    <a:pt x="39910" y="52590"/>
                    <a:pt x="39898" y="52638"/>
                    <a:pt x="39898" y="52674"/>
                  </a:cubicBezTo>
                  <a:cubicBezTo>
                    <a:pt x="41208" y="53150"/>
                    <a:pt x="42517" y="53638"/>
                    <a:pt x="43839" y="54114"/>
                  </a:cubicBezTo>
                  <a:cubicBezTo>
                    <a:pt x="43839" y="54162"/>
                    <a:pt x="43827" y="54198"/>
                    <a:pt x="43827" y="54245"/>
                  </a:cubicBezTo>
                  <a:cubicBezTo>
                    <a:pt x="43684" y="54257"/>
                    <a:pt x="43541" y="54257"/>
                    <a:pt x="43363" y="54281"/>
                  </a:cubicBezTo>
                  <a:cubicBezTo>
                    <a:pt x="43541" y="54364"/>
                    <a:pt x="43696" y="54424"/>
                    <a:pt x="43839" y="54495"/>
                  </a:cubicBezTo>
                  <a:cubicBezTo>
                    <a:pt x="43827" y="54543"/>
                    <a:pt x="43827" y="54579"/>
                    <a:pt x="43815" y="54614"/>
                  </a:cubicBezTo>
                  <a:cubicBezTo>
                    <a:pt x="43637" y="54591"/>
                    <a:pt x="43458" y="54579"/>
                    <a:pt x="43291" y="54519"/>
                  </a:cubicBezTo>
                  <a:cubicBezTo>
                    <a:pt x="41839" y="53983"/>
                    <a:pt x="40374" y="53448"/>
                    <a:pt x="38922" y="52924"/>
                  </a:cubicBezTo>
                  <a:cubicBezTo>
                    <a:pt x="38767" y="52864"/>
                    <a:pt x="38588" y="52876"/>
                    <a:pt x="38446" y="52852"/>
                  </a:cubicBezTo>
                  <a:cubicBezTo>
                    <a:pt x="40243" y="53567"/>
                    <a:pt x="42089" y="54114"/>
                    <a:pt x="43827" y="54936"/>
                  </a:cubicBezTo>
                  <a:cubicBezTo>
                    <a:pt x="43684" y="54948"/>
                    <a:pt x="43541" y="54912"/>
                    <a:pt x="43422" y="54876"/>
                  </a:cubicBezTo>
                  <a:cubicBezTo>
                    <a:pt x="41684" y="54257"/>
                    <a:pt x="39946" y="53650"/>
                    <a:pt x="38207" y="53055"/>
                  </a:cubicBezTo>
                  <a:cubicBezTo>
                    <a:pt x="38029" y="52995"/>
                    <a:pt x="37826" y="52995"/>
                    <a:pt x="37648" y="52983"/>
                  </a:cubicBezTo>
                  <a:cubicBezTo>
                    <a:pt x="37636" y="53007"/>
                    <a:pt x="37636" y="53043"/>
                    <a:pt x="37636" y="53067"/>
                  </a:cubicBezTo>
                  <a:cubicBezTo>
                    <a:pt x="37743" y="53114"/>
                    <a:pt x="37826" y="53174"/>
                    <a:pt x="37934" y="53210"/>
                  </a:cubicBezTo>
                  <a:cubicBezTo>
                    <a:pt x="39517" y="53745"/>
                    <a:pt x="41017" y="54531"/>
                    <a:pt x="42648" y="54900"/>
                  </a:cubicBezTo>
                  <a:cubicBezTo>
                    <a:pt x="43113" y="55007"/>
                    <a:pt x="43541" y="55210"/>
                    <a:pt x="43994" y="55376"/>
                  </a:cubicBezTo>
                  <a:cubicBezTo>
                    <a:pt x="44101" y="55412"/>
                    <a:pt x="44232" y="55424"/>
                    <a:pt x="44315" y="55388"/>
                  </a:cubicBezTo>
                  <a:cubicBezTo>
                    <a:pt x="44577" y="55257"/>
                    <a:pt x="44815" y="55091"/>
                    <a:pt x="45089" y="54936"/>
                  </a:cubicBezTo>
                  <a:cubicBezTo>
                    <a:pt x="44815" y="54781"/>
                    <a:pt x="44553" y="54650"/>
                    <a:pt x="44303" y="54531"/>
                  </a:cubicBezTo>
                  <a:cubicBezTo>
                    <a:pt x="44315" y="54483"/>
                    <a:pt x="44351" y="54436"/>
                    <a:pt x="44363" y="54400"/>
                  </a:cubicBezTo>
                  <a:cubicBezTo>
                    <a:pt x="44553" y="54483"/>
                    <a:pt x="44732" y="54579"/>
                    <a:pt x="44934" y="54650"/>
                  </a:cubicBezTo>
                  <a:cubicBezTo>
                    <a:pt x="45113" y="54710"/>
                    <a:pt x="45304" y="54948"/>
                    <a:pt x="45482" y="54650"/>
                  </a:cubicBezTo>
                  <a:cubicBezTo>
                    <a:pt x="45030" y="54495"/>
                    <a:pt x="44601" y="54353"/>
                    <a:pt x="44172" y="54198"/>
                  </a:cubicBezTo>
                  <a:cubicBezTo>
                    <a:pt x="44184" y="54138"/>
                    <a:pt x="44220" y="54102"/>
                    <a:pt x="44232" y="54043"/>
                  </a:cubicBezTo>
                  <a:cubicBezTo>
                    <a:pt x="44434" y="54102"/>
                    <a:pt x="44673" y="54126"/>
                    <a:pt x="44851" y="54233"/>
                  </a:cubicBezTo>
                  <a:cubicBezTo>
                    <a:pt x="45506" y="54591"/>
                    <a:pt x="46066" y="54472"/>
                    <a:pt x="46625" y="54019"/>
                  </a:cubicBezTo>
                  <a:cubicBezTo>
                    <a:pt x="47066" y="53650"/>
                    <a:pt x="47542" y="53400"/>
                    <a:pt x="47982" y="53138"/>
                  </a:cubicBezTo>
                  <a:cubicBezTo>
                    <a:pt x="48042" y="53102"/>
                    <a:pt x="48137" y="53090"/>
                    <a:pt x="48197" y="53043"/>
                  </a:cubicBezTo>
                  <a:cubicBezTo>
                    <a:pt x="49768" y="52114"/>
                    <a:pt x="51328" y="51197"/>
                    <a:pt x="52900" y="50257"/>
                  </a:cubicBezTo>
                  <a:cubicBezTo>
                    <a:pt x="52935" y="50233"/>
                    <a:pt x="52983" y="50185"/>
                    <a:pt x="53031" y="50138"/>
                  </a:cubicBezTo>
                  <a:cubicBezTo>
                    <a:pt x="53019" y="50126"/>
                    <a:pt x="53019" y="50102"/>
                    <a:pt x="52995" y="50078"/>
                  </a:cubicBezTo>
                  <a:cubicBezTo>
                    <a:pt x="51269" y="50423"/>
                    <a:pt x="49542" y="50769"/>
                    <a:pt x="47816" y="51090"/>
                  </a:cubicBezTo>
                  <a:lnTo>
                    <a:pt x="47816" y="51162"/>
                  </a:lnTo>
                  <a:lnTo>
                    <a:pt x="48887" y="51614"/>
                  </a:lnTo>
                  <a:cubicBezTo>
                    <a:pt x="48280" y="51650"/>
                    <a:pt x="47816" y="51066"/>
                    <a:pt x="47078" y="51257"/>
                  </a:cubicBezTo>
                  <a:cubicBezTo>
                    <a:pt x="47685" y="51495"/>
                    <a:pt x="48221" y="51697"/>
                    <a:pt x="48744" y="51900"/>
                  </a:cubicBezTo>
                  <a:cubicBezTo>
                    <a:pt x="48733" y="51924"/>
                    <a:pt x="48709" y="51971"/>
                    <a:pt x="48697" y="51995"/>
                  </a:cubicBezTo>
                  <a:cubicBezTo>
                    <a:pt x="48161" y="51805"/>
                    <a:pt x="47625" y="51590"/>
                    <a:pt x="47078" y="51400"/>
                  </a:cubicBezTo>
                  <a:cubicBezTo>
                    <a:pt x="46863" y="51328"/>
                    <a:pt x="46649" y="51352"/>
                    <a:pt x="46423" y="51316"/>
                  </a:cubicBezTo>
                  <a:cubicBezTo>
                    <a:pt x="46411" y="51352"/>
                    <a:pt x="46411" y="51388"/>
                    <a:pt x="46411" y="51424"/>
                  </a:cubicBezTo>
                  <a:cubicBezTo>
                    <a:pt x="47006" y="51650"/>
                    <a:pt x="47601" y="51888"/>
                    <a:pt x="48197" y="52102"/>
                  </a:cubicBezTo>
                  <a:cubicBezTo>
                    <a:pt x="48173" y="52138"/>
                    <a:pt x="48173" y="52162"/>
                    <a:pt x="48161" y="52209"/>
                  </a:cubicBezTo>
                  <a:cubicBezTo>
                    <a:pt x="48042" y="52186"/>
                    <a:pt x="47935" y="52162"/>
                    <a:pt x="47816" y="52126"/>
                  </a:cubicBezTo>
                  <a:cubicBezTo>
                    <a:pt x="47304" y="51924"/>
                    <a:pt x="46780" y="51721"/>
                    <a:pt x="46256" y="51543"/>
                  </a:cubicBezTo>
                  <a:cubicBezTo>
                    <a:pt x="46089" y="51483"/>
                    <a:pt x="45911" y="51495"/>
                    <a:pt x="45732" y="51471"/>
                  </a:cubicBezTo>
                  <a:cubicBezTo>
                    <a:pt x="45732" y="51495"/>
                    <a:pt x="45720" y="51531"/>
                    <a:pt x="45720" y="51555"/>
                  </a:cubicBezTo>
                  <a:cubicBezTo>
                    <a:pt x="46494" y="51852"/>
                    <a:pt x="47268" y="52138"/>
                    <a:pt x="48042" y="52436"/>
                  </a:cubicBezTo>
                  <a:cubicBezTo>
                    <a:pt x="48030" y="52459"/>
                    <a:pt x="48018" y="52507"/>
                    <a:pt x="48018" y="52543"/>
                  </a:cubicBezTo>
                  <a:cubicBezTo>
                    <a:pt x="47875" y="52507"/>
                    <a:pt x="47732" y="52495"/>
                    <a:pt x="47613" y="52436"/>
                  </a:cubicBezTo>
                  <a:cubicBezTo>
                    <a:pt x="46923" y="52186"/>
                    <a:pt x="46244" y="51912"/>
                    <a:pt x="45554" y="51674"/>
                  </a:cubicBezTo>
                  <a:cubicBezTo>
                    <a:pt x="45351" y="51602"/>
                    <a:pt x="45113" y="51626"/>
                    <a:pt x="44899" y="51614"/>
                  </a:cubicBezTo>
                  <a:cubicBezTo>
                    <a:pt x="44899" y="51650"/>
                    <a:pt x="44899" y="51686"/>
                    <a:pt x="44887" y="51721"/>
                  </a:cubicBezTo>
                  <a:cubicBezTo>
                    <a:pt x="44982" y="51769"/>
                    <a:pt x="45065" y="51805"/>
                    <a:pt x="45173" y="51840"/>
                  </a:cubicBezTo>
                  <a:lnTo>
                    <a:pt x="47721" y="52864"/>
                  </a:lnTo>
                  <a:cubicBezTo>
                    <a:pt x="47816" y="52936"/>
                    <a:pt x="47899" y="53043"/>
                    <a:pt x="47982" y="53138"/>
                  </a:cubicBezTo>
                  <a:close/>
                  <a:moveTo>
                    <a:pt x="4525" y="25873"/>
                  </a:moveTo>
                  <a:cubicBezTo>
                    <a:pt x="4334" y="25825"/>
                    <a:pt x="4156" y="25766"/>
                    <a:pt x="3965" y="25718"/>
                  </a:cubicBezTo>
                  <a:cubicBezTo>
                    <a:pt x="3941" y="25766"/>
                    <a:pt x="3929" y="25789"/>
                    <a:pt x="3917" y="25837"/>
                  </a:cubicBezTo>
                  <a:cubicBezTo>
                    <a:pt x="4048" y="25944"/>
                    <a:pt x="4191" y="26051"/>
                    <a:pt x="4334" y="26147"/>
                  </a:cubicBezTo>
                  <a:cubicBezTo>
                    <a:pt x="4310" y="26182"/>
                    <a:pt x="4310" y="26206"/>
                    <a:pt x="4298" y="26242"/>
                  </a:cubicBezTo>
                  <a:cubicBezTo>
                    <a:pt x="3917" y="26004"/>
                    <a:pt x="3525" y="25706"/>
                    <a:pt x="3096" y="26111"/>
                  </a:cubicBezTo>
                  <a:cubicBezTo>
                    <a:pt x="7418" y="28647"/>
                    <a:pt x="11716" y="31195"/>
                    <a:pt x="16026" y="33743"/>
                  </a:cubicBezTo>
                  <a:cubicBezTo>
                    <a:pt x="15169" y="32386"/>
                    <a:pt x="13585" y="32016"/>
                    <a:pt x="12442" y="31052"/>
                  </a:cubicBezTo>
                  <a:cubicBezTo>
                    <a:pt x="12454" y="31016"/>
                    <a:pt x="12478" y="30992"/>
                    <a:pt x="12490" y="30969"/>
                  </a:cubicBezTo>
                  <a:cubicBezTo>
                    <a:pt x="13335" y="31493"/>
                    <a:pt x="14204" y="32005"/>
                    <a:pt x="15050" y="32516"/>
                  </a:cubicBezTo>
                  <a:cubicBezTo>
                    <a:pt x="15074" y="32493"/>
                    <a:pt x="15085" y="32457"/>
                    <a:pt x="15121" y="32433"/>
                  </a:cubicBezTo>
                  <a:cubicBezTo>
                    <a:pt x="14859" y="32207"/>
                    <a:pt x="14597" y="31981"/>
                    <a:pt x="14347" y="31766"/>
                  </a:cubicBezTo>
                  <a:cubicBezTo>
                    <a:pt x="14395" y="31778"/>
                    <a:pt x="14466" y="31790"/>
                    <a:pt x="14538" y="31802"/>
                  </a:cubicBezTo>
                  <a:cubicBezTo>
                    <a:pt x="14574" y="31778"/>
                    <a:pt x="14585" y="31731"/>
                    <a:pt x="14621" y="31707"/>
                  </a:cubicBezTo>
                  <a:cubicBezTo>
                    <a:pt x="14359" y="31493"/>
                    <a:pt x="14121" y="31243"/>
                    <a:pt x="13847" y="31064"/>
                  </a:cubicBezTo>
                  <a:cubicBezTo>
                    <a:pt x="13323" y="30719"/>
                    <a:pt x="12752" y="30433"/>
                    <a:pt x="12216" y="30111"/>
                  </a:cubicBezTo>
                  <a:cubicBezTo>
                    <a:pt x="12145" y="30064"/>
                    <a:pt x="12073" y="30004"/>
                    <a:pt x="12014" y="29945"/>
                  </a:cubicBezTo>
                  <a:cubicBezTo>
                    <a:pt x="12026" y="29933"/>
                    <a:pt x="12037" y="29897"/>
                    <a:pt x="12061" y="29885"/>
                  </a:cubicBezTo>
                  <a:cubicBezTo>
                    <a:pt x="12680" y="30242"/>
                    <a:pt x="13288" y="30600"/>
                    <a:pt x="13919" y="30957"/>
                  </a:cubicBezTo>
                  <a:cubicBezTo>
                    <a:pt x="13931" y="30933"/>
                    <a:pt x="13966" y="30885"/>
                    <a:pt x="13978" y="30850"/>
                  </a:cubicBezTo>
                  <a:cubicBezTo>
                    <a:pt x="13288" y="30219"/>
                    <a:pt x="12383" y="29921"/>
                    <a:pt x="11656" y="29349"/>
                  </a:cubicBezTo>
                  <a:lnTo>
                    <a:pt x="11704" y="29266"/>
                  </a:lnTo>
                  <a:cubicBezTo>
                    <a:pt x="12276" y="29588"/>
                    <a:pt x="12859" y="29921"/>
                    <a:pt x="13431" y="30254"/>
                  </a:cubicBezTo>
                  <a:cubicBezTo>
                    <a:pt x="13097" y="29635"/>
                    <a:pt x="12788" y="29040"/>
                    <a:pt x="12121" y="28706"/>
                  </a:cubicBezTo>
                  <a:cubicBezTo>
                    <a:pt x="11561" y="28445"/>
                    <a:pt x="11049" y="28111"/>
                    <a:pt x="10513" y="27814"/>
                  </a:cubicBezTo>
                  <a:cubicBezTo>
                    <a:pt x="10406" y="27754"/>
                    <a:pt x="10335" y="27683"/>
                    <a:pt x="10240" y="27623"/>
                  </a:cubicBezTo>
                  <a:cubicBezTo>
                    <a:pt x="10252" y="27599"/>
                    <a:pt x="10287" y="27563"/>
                    <a:pt x="10299" y="27540"/>
                  </a:cubicBezTo>
                  <a:cubicBezTo>
                    <a:pt x="11002" y="27921"/>
                    <a:pt x="11704" y="28325"/>
                    <a:pt x="12418" y="28706"/>
                  </a:cubicBezTo>
                  <a:cubicBezTo>
                    <a:pt x="12311" y="28456"/>
                    <a:pt x="12157" y="28230"/>
                    <a:pt x="12026" y="28028"/>
                  </a:cubicBezTo>
                  <a:cubicBezTo>
                    <a:pt x="11287" y="26921"/>
                    <a:pt x="10549" y="25837"/>
                    <a:pt x="9811" y="24730"/>
                  </a:cubicBezTo>
                  <a:cubicBezTo>
                    <a:pt x="9704" y="24599"/>
                    <a:pt x="9621" y="24456"/>
                    <a:pt x="9501" y="24289"/>
                  </a:cubicBezTo>
                  <a:cubicBezTo>
                    <a:pt x="9394" y="24313"/>
                    <a:pt x="9275" y="24361"/>
                    <a:pt x="9168" y="24396"/>
                  </a:cubicBezTo>
                  <a:lnTo>
                    <a:pt x="9168" y="24480"/>
                  </a:lnTo>
                  <a:cubicBezTo>
                    <a:pt x="9370" y="24551"/>
                    <a:pt x="9597" y="24646"/>
                    <a:pt x="9811" y="24718"/>
                  </a:cubicBezTo>
                  <a:cubicBezTo>
                    <a:pt x="9763" y="24908"/>
                    <a:pt x="9680" y="24908"/>
                    <a:pt x="9513" y="24825"/>
                  </a:cubicBezTo>
                  <a:cubicBezTo>
                    <a:pt x="9287" y="24694"/>
                    <a:pt x="9049" y="24575"/>
                    <a:pt x="8823" y="24456"/>
                  </a:cubicBezTo>
                  <a:cubicBezTo>
                    <a:pt x="8811" y="24480"/>
                    <a:pt x="8799" y="24516"/>
                    <a:pt x="8775" y="24527"/>
                  </a:cubicBezTo>
                  <a:cubicBezTo>
                    <a:pt x="9132" y="24730"/>
                    <a:pt x="9478" y="24944"/>
                    <a:pt x="9835" y="25147"/>
                  </a:cubicBezTo>
                  <a:lnTo>
                    <a:pt x="9799" y="25242"/>
                  </a:lnTo>
                  <a:cubicBezTo>
                    <a:pt x="9240" y="25111"/>
                    <a:pt x="8859" y="24551"/>
                    <a:pt x="8216" y="24670"/>
                  </a:cubicBezTo>
                  <a:lnTo>
                    <a:pt x="10621" y="26194"/>
                  </a:lnTo>
                  <a:cubicBezTo>
                    <a:pt x="10597" y="26242"/>
                    <a:pt x="10585" y="26266"/>
                    <a:pt x="10549" y="26313"/>
                  </a:cubicBezTo>
                  <a:cubicBezTo>
                    <a:pt x="10466" y="26254"/>
                    <a:pt x="10359" y="26194"/>
                    <a:pt x="10263" y="26135"/>
                  </a:cubicBezTo>
                  <a:cubicBezTo>
                    <a:pt x="9549" y="25706"/>
                    <a:pt x="8859" y="25254"/>
                    <a:pt x="8132" y="24825"/>
                  </a:cubicBezTo>
                  <a:cubicBezTo>
                    <a:pt x="7989" y="24754"/>
                    <a:pt x="7811" y="24766"/>
                    <a:pt x="7668" y="24718"/>
                  </a:cubicBezTo>
                  <a:cubicBezTo>
                    <a:pt x="7644" y="24754"/>
                    <a:pt x="7644" y="24777"/>
                    <a:pt x="7632" y="24813"/>
                  </a:cubicBezTo>
                  <a:cubicBezTo>
                    <a:pt x="7977" y="25087"/>
                    <a:pt x="8430" y="25242"/>
                    <a:pt x="8704" y="25611"/>
                  </a:cubicBezTo>
                  <a:cubicBezTo>
                    <a:pt x="8323" y="25444"/>
                    <a:pt x="7977" y="25206"/>
                    <a:pt x="7608" y="25016"/>
                  </a:cubicBezTo>
                  <a:cubicBezTo>
                    <a:pt x="7430" y="24932"/>
                    <a:pt x="7204" y="24932"/>
                    <a:pt x="7013" y="24897"/>
                  </a:cubicBezTo>
                  <a:lnTo>
                    <a:pt x="6965" y="25027"/>
                  </a:lnTo>
                  <a:cubicBezTo>
                    <a:pt x="8454" y="25909"/>
                    <a:pt x="9954" y="26790"/>
                    <a:pt x="11442" y="27671"/>
                  </a:cubicBezTo>
                  <a:lnTo>
                    <a:pt x="11406" y="27754"/>
                  </a:lnTo>
                  <a:cubicBezTo>
                    <a:pt x="11299" y="27706"/>
                    <a:pt x="11180" y="27671"/>
                    <a:pt x="11085" y="27611"/>
                  </a:cubicBezTo>
                  <a:cubicBezTo>
                    <a:pt x="9728" y="26801"/>
                    <a:pt x="8358" y="26004"/>
                    <a:pt x="7013" y="25206"/>
                  </a:cubicBezTo>
                  <a:cubicBezTo>
                    <a:pt x="6882" y="25135"/>
                    <a:pt x="6715" y="25123"/>
                    <a:pt x="6561" y="25075"/>
                  </a:cubicBezTo>
                  <a:cubicBezTo>
                    <a:pt x="6549" y="25123"/>
                    <a:pt x="6537" y="25147"/>
                    <a:pt x="6525" y="25194"/>
                  </a:cubicBezTo>
                  <a:cubicBezTo>
                    <a:pt x="6858" y="25408"/>
                    <a:pt x="7215" y="25623"/>
                    <a:pt x="7561" y="25837"/>
                  </a:cubicBezTo>
                  <a:cubicBezTo>
                    <a:pt x="7549" y="25861"/>
                    <a:pt x="7513" y="25897"/>
                    <a:pt x="7501" y="25932"/>
                  </a:cubicBezTo>
                  <a:cubicBezTo>
                    <a:pt x="7239" y="25778"/>
                    <a:pt x="6965" y="25635"/>
                    <a:pt x="6703" y="25468"/>
                  </a:cubicBezTo>
                  <a:cubicBezTo>
                    <a:pt x="6430" y="25301"/>
                    <a:pt x="6180" y="25111"/>
                    <a:pt x="5822" y="25373"/>
                  </a:cubicBezTo>
                  <a:cubicBezTo>
                    <a:pt x="7037" y="26135"/>
                    <a:pt x="8251" y="26897"/>
                    <a:pt x="9466" y="27635"/>
                  </a:cubicBezTo>
                  <a:cubicBezTo>
                    <a:pt x="9454" y="27671"/>
                    <a:pt x="9442" y="27683"/>
                    <a:pt x="9418" y="27706"/>
                  </a:cubicBezTo>
                  <a:cubicBezTo>
                    <a:pt x="9335" y="27671"/>
                    <a:pt x="9240" y="27635"/>
                    <a:pt x="9168" y="27587"/>
                  </a:cubicBezTo>
                  <a:cubicBezTo>
                    <a:pt x="8085" y="26921"/>
                    <a:pt x="7001" y="26254"/>
                    <a:pt x="5930" y="25551"/>
                  </a:cubicBezTo>
                  <a:cubicBezTo>
                    <a:pt x="5703" y="25408"/>
                    <a:pt x="5489" y="25349"/>
                    <a:pt x="5239" y="25492"/>
                  </a:cubicBezTo>
                  <a:cubicBezTo>
                    <a:pt x="5834" y="25861"/>
                    <a:pt x="6418" y="26218"/>
                    <a:pt x="7001" y="26599"/>
                  </a:cubicBezTo>
                  <a:cubicBezTo>
                    <a:pt x="6977" y="26623"/>
                    <a:pt x="6954" y="26659"/>
                    <a:pt x="6942" y="26682"/>
                  </a:cubicBezTo>
                  <a:cubicBezTo>
                    <a:pt x="6406" y="26361"/>
                    <a:pt x="5870" y="26063"/>
                    <a:pt x="5346" y="25718"/>
                  </a:cubicBezTo>
                  <a:cubicBezTo>
                    <a:pt x="5037" y="25492"/>
                    <a:pt x="4763" y="25563"/>
                    <a:pt x="4441" y="25682"/>
                  </a:cubicBezTo>
                  <a:cubicBezTo>
                    <a:pt x="4501" y="25766"/>
                    <a:pt x="4525" y="25801"/>
                    <a:pt x="4572" y="25849"/>
                  </a:cubicBezTo>
                  <a:cubicBezTo>
                    <a:pt x="4537" y="25849"/>
                    <a:pt x="4525" y="25873"/>
                    <a:pt x="4525" y="25873"/>
                  </a:cubicBezTo>
                  <a:close/>
                  <a:moveTo>
                    <a:pt x="40815" y="54876"/>
                  </a:moveTo>
                  <a:lnTo>
                    <a:pt x="40815" y="54876"/>
                  </a:lnTo>
                  <a:cubicBezTo>
                    <a:pt x="40720" y="54829"/>
                    <a:pt x="40636" y="54781"/>
                    <a:pt x="40470" y="54698"/>
                  </a:cubicBezTo>
                  <a:cubicBezTo>
                    <a:pt x="39839" y="55793"/>
                    <a:pt x="39219" y="56853"/>
                    <a:pt x="38612" y="57924"/>
                  </a:cubicBezTo>
                  <a:cubicBezTo>
                    <a:pt x="38577" y="57912"/>
                    <a:pt x="38529" y="57877"/>
                    <a:pt x="38505" y="57865"/>
                  </a:cubicBezTo>
                  <a:cubicBezTo>
                    <a:pt x="39112" y="56805"/>
                    <a:pt x="39720" y="55734"/>
                    <a:pt x="40339" y="54686"/>
                  </a:cubicBezTo>
                  <a:cubicBezTo>
                    <a:pt x="40243" y="54745"/>
                    <a:pt x="40172" y="54817"/>
                    <a:pt x="40112" y="54900"/>
                  </a:cubicBezTo>
                  <a:cubicBezTo>
                    <a:pt x="39624" y="55698"/>
                    <a:pt x="39124" y="56484"/>
                    <a:pt x="38636" y="57258"/>
                  </a:cubicBezTo>
                  <a:cubicBezTo>
                    <a:pt x="38517" y="57448"/>
                    <a:pt x="38291" y="57579"/>
                    <a:pt x="38231" y="57781"/>
                  </a:cubicBezTo>
                  <a:cubicBezTo>
                    <a:pt x="37576" y="59627"/>
                    <a:pt x="37029" y="61496"/>
                    <a:pt x="37529" y="63496"/>
                  </a:cubicBezTo>
                  <a:lnTo>
                    <a:pt x="37529" y="62008"/>
                  </a:lnTo>
                  <a:lnTo>
                    <a:pt x="37636" y="62008"/>
                  </a:lnTo>
                  <a:lnTo>
                    <a:pt x="37636" y="63699"/>
                  </a:lnTo>
                  <a:lnTo>
                    <a:pt x="37767" y="63699"/>
                  </a:lnTo>
                  <a:lnTo>
                    <a:pt x="37767" y="62258"/>
                  </a:lnTo>
                  <a:cubicBezTo>
                    <a:pt x="37874" y="62770"/>
                    <a:pt x="37791" y="63294"/>
                    <a:pt x="37910" y="63806"/>
                  </a:cubicBezTo>
                  <a:lnTo>
                    <a:pt x="38041" y="63806"/>
                  </a:lnTo>
                  <a:lnTo>
                    <a:pt x="38041" y="62258"/>
                  </a:lnTo>
                  <a:lnTo>
                    <a:pt x="38112" y="62258"/>
                  </a:lnTo>
                  <a:cubicBezTo>
                    <a:pt x="38148" y="62806"/>
                    <a:pt x="38172" y="63377"/>
                    <a:pt x="38207" y="63925"/>
                  </a:cubicBezTo>
                  <a:cubicBezTo>
                    <a:pt x="38243" y="63925"/>
                    <a:pt x="38279" y="63925"/>
                    <a:pt x="38326" y="63913"/>
                  </a:cubicBezTo>
                  <a:cubicBezTo>
                    <a:pt x="38291" y="63377"/>
                    <a:pt x="38267" y="62818"/>
                    <a:pt x="38231" y="62282"/>
                  </a:cubicBezTo>
                  <a:lnTo>
                    <a:pt x="38338" y="62282"/>
                  </a:lnTo>
                  <a:cubicBezTo>
                    <a:pt x="38398" y="62854"/>
                    <a:pt x="38446" y="63413"/>
                    <a:pt x="38505" y="63985"/>
                  </a:cubicBezTo>
                  <a:lnTo>
                    <a:pt x="38588" y="63985"/>
                  </a:lnTo>
                  <a:lnTo>
                    <a:pt x="38588" y="62377"/>
                  </a:lnTo>
                  <a:cubicBezTo>
                    <a:pt x="38648" y="62865"/>
                    <a:pt x="38684" y="63377"/>
                    <a:pt x="38707" y="63866"/>
                  </a:cubicBezTo>
                  <a:cubicBezTo>
                    <a:pt x="38707" y="63973"/>
                    <a:pt x="38779" y="64068"/>
                    <a:pt x="38827" y="64175"/>
                  </a:cubicBezTo>
                  <a:cubicBezTo>
                    <a:pt x="38862" y="64163"/>
                    <a:pt x="38898" y="64163"/>
                    <a:pt x="38934" y="64151"/>
                  </a:cubicBezTo>
                  <a:cubicBezTo>
                    <a:pt x="38898" y="63520"/>
                    <a:pt x="38874" y="62901"/>
                    <a:pt x="38838" y="62258"/>
                  </a:cubicBezTo>
                  <a:lnTo>
                    <a:pt x="38898" y="62258"/>
                  </a:lnTo>
                  <a:cubicBezTo>
                    <a:pt x="38958" y="62925"/>
                    <a:pt x="39005" y="63580"/>
                    <a:pt x="39065" y="64247"/>
                  </a:cubicBezTo>
                  <a:cubicBezTo>
                    <a:pt x="39100" y="64247"/>
                    <a:pt x="39136" y="64235"/>
                    <a:pt x="39172" y="64235"/>
                  </a:cubicBezTo>
                  <a:lnTo>
                    <a:pt x="39172" y="62318"/>
                  </a:lnTo>
                  <a:cubicBezTo>
                    <a:pt x="39243" y="62889"/>
                    <a:pt x="39255" y="63473"/>
                    <a:pt x="39303" y="64044"/>
                  </a:cubicBezTo>
                  <a:cubicBezTo>
                    <a:pt x="39315" y="64163"/>
                    <a:pt x="39410" y="64270"/>
                    <a:pt x="39469" y="64378"/>
                  </a:cubicBezTo>
                  <a:lnTo>
                    <a:pt x="39553" y="64342"/>
                  </a:lnTo>
                  <a:cubicBezTo>
                    <a:pt x="39481" y="63556"/>
                    <a:pt x="39410" y="62746"/>
                    <a:pt x="39339" y="61961"/>
                  </a:cubicBezTo>
                  <a:cubicBezTo>
                    <a:pt x="39362" y="61961"/>
                    <a:pt x="39398" y="61961"/>
                    <a:pt x="39422" y="61937"/>
                  </a:cubicBezTo>
                  <a:cubicBezTo>
                    <a:pt x="39446" y="62056"/>
                    <a:pt x="39458" y="62199"/>
                    <a:pt x="39469" y="62318"/>
                  </a:cubicBezTo>
                  <a:cubicBezTo>
                    <a:pt x="39541" y="62949"/>
                    <a:pt x="39600" y="63580"/>
                    <a:pt x="39696" y="64223"/>
                  </a:cubicBezTo>
                  <a:cubicBezTo>
                    <a:pt x="39708" y="64318"/>
                    <a:pt x="39767" y="64413"/>
                    <a:pt x="39815" y="64520"/>
                  </a:cubicBezTo>
                  <a:cubicBezTo>
                    <a:pt x="39839" y="64497"/>
                    <a:pt x="39874" y="64497"/>
                    <a:pt x="39886" y="64485"/>
                  </a:cubicBezTo>
                  <a:cubicBezTo>
                    <a:pt x="39815" y="63639"/>
                    <a:pt x="39731" y="62794"/>
                    <a:pt x="39660" y="61961"/>
                  </a:cubicBezTo>
                  <a:cubicBezTo>
                    <a:pt x="39696" y="61961"/>
                    <a:pt x="39731" y="61961"/>
                    <a:pt x="39767" y="61937"/>
                  </a:cubicBezTo>
                  <a:cubicBezTo>
                    <a:pt x="39779" y="62092"/>
                    <a:pt x="39803" y="62223"/>
                    <a:pt x="39815" y="62377"/>
                  </a:cubicBezTo>
                  <a:cubicBezTo>
                    <a:pt x="39874" y="63008"/>
                    <a:pt x="39934" y="63639"/>
                    <a:pt x="39993" y="64282"/>
                  </a:cubicBezTo>
                  <a:cubicBezTo>
                    <a:pt x="40017" y="64556"/>
                    <a:pt x="40029" y="64556"/>
                    <a:pt x="40303" y="64604"/>
                  </a:cubicBezTo>
                  <a:cubicBezTo>
                    <a:pt x="40184" y="63782"/>
                    <a:pt x="40053" y="62973"/>
                    <a:pt x="39934" y="62151"/>
                  </a:cubicBezTo>
                  <a:cubicBezTo>
                    <a:pt x="39958" y="62151"/>
                    <a:pt x="39970" y="62139"/>
                    <a:pt x="40005" y="62139"/>
                  </a:cubicBezTo>
                  <a:cubicBezTo>
                    <a:pt x="40148" y="62996"/>
                    <a:pt x="40303" y="63866"/>
                    <a:pt x="40470" y="64723"/>
                  </a:cubicBezTo>
                  <a:cubicBezTo>
                    <a:pt x="40505" y="64723"/>
                    <a:pt x="40541" y="64711"/>
                    <a:pt x="40589" y="64711"/>
                  </a:cubicBezTo>
                  <a:lnTo>
                    <a:pt x="40362" y="62258"/>
                  </a:lnTo>
                  <a:cubicBezTo>
                    <a:pt x="40410" y="62258"/>
                    <a:pt x="40446" y="62234"/>
                    <a:pt x="40493" y="62234"/>
                  </a:cubicBezTo>
                  <a:cubicBezTo>
                    <a:pt x="40505" y="62330"/>
                    <a:pt x="40529" y="62401"/>
                    <a:pt x="40541" y="62496"/>
                  </a:cubicBezTo>
                  <a:cubicBezTo>
                    <a:pt x="40612" y="63175"/>
                    <a:pt x="40684" y="63877"/>
                    <a:pt x="40779" y="64556"/>
                  </a:cubicBezTo>
                  <a:cubicBezTo>
                    <a:pt x="40791" y="64663"/>
                    <a:pt x="40886" y="64770"/>
                    <a:pt x="40946" y="64878"/>
                  </a:cubicBezTo>
                  <a:lnTo>
                    <a:pt x="41029" y="64830"/>
                  </a:lnTo>
                  <a:cubicBezTo>
                    <a:pt x="40886" y="63961"/>
                    <a:pt x="40720" y="63115"/>
                    <a:pt x="40565" y="62258"/>
                  </a:cubicBezTo>
                  <a:cubicBezTo>
                    <a:pt x="40601" y="62258"/>
                    <a:pt x="40648" y="62234"/>
                    <a:pt x="40672" y="62234"/>
                  </a:cubicBezTo>
                  <a:cubicBezTo>
                    <a:pt x="40910" y="63151"/>
                    <a:pt x="40958" y="64116"/>
                    <a:pt x="41303" y="65009"/>
                  </a:cubicBezTo>
                  <a:cubicBezTo>
                    <a:pt x="41327" y="64997"/>
                    <a:pt x="41363" y="64997"/>
                    <a:pt x="41386" y="64997"/>
                  </a:cubicBezTo>
                  <a:cubicBezTo>
                    <a:pt x="41244" y="64235"/>
                    <a:pt x="41089" y="63461"/>
                    <a:pt x="40946" y="62699"/>
                  </a:cubicBezTo>
                  <a:cubicBezTo>
                    <a:pt x="41172" y="63413"/>
                    <a:pt x="41327" y="64128"/>
                    <a:pt x="41505" y="64842"/>
                  </a:cubicBezTo>
                  <a:cubicBezTo>
                    <a:pt x="41541" y="64973"/>
                    <a:pt x="41672" y="65080"/>
                    <a:pt x="41767" y="65187"/>
                  </a:cubicBezTo>
                  <a:cubicBezTo>
                    <a:pt x="41791" y="65151"/>
                    <a:pt x="41827" y="65140"/>
                    <a:pt x="41863" y="65116"/>
                  </a:cubicBezTo>
                  <a:cubicBezTo>
                    <a:pt x="41803" y="64794"/>
                    <a:pt x="41732" y="64485"/>
                    <a:pt x="41684" y="64163"/>
                  </a:cubicBezTo>
                  <a:cubicBezTo>
                    <a:pt x="41625" y="63830"/>
                    <a:pt x="41589" y="63520"/>
                    <a:pt x="41553" y="63187"/>
                  </a:cubicBezTo>
                  <a:cubicBezTo>
                    <a:pt x="41541" y="62889"/>
                    <a:pt x="41553" y="62580"/>
                    <a:pt x="41553" y="62270"/>
                  </a:cubicBezTo>
                  <a:cubicBezTo>
                    <a:pt x="41660" y="62568"/>
                    <a:pt x="41672" y="62877"/>
                    <a:pt x="41708" y="63187"/>
                  </a:cubicBezTo>
                  <a:cubicBezTo>
                    <a:pt x="41732" y="63508"/>
                    <a:pt x="41791" y="63806"/>
                    <a:pt x="41839" y="64116"/>
                  </a:cubicBezTo>
                  <a:cubicBezTo>
                    <a:pt x="41351" y="61080"/>
                    <a:pt x="42625" y="58532"/>
                    <a:pt x="44030" y="56007"/>
                  </a:cubicBezTo>
                  <a:cubicBezTo>
                    <a:pt x="43911" y="56138"/>
                    <a:pt x="43791" y="56281"/>
                    <a:pt x="43672" y="56424"/>
                  </a:cubicBezTo>
                  <a:cubicBezTo>
                    <a:pt x="43649" y="56400"/>
                    <a:pt x="43637" y="56400"/>
                    <a:pt x="43625" y="56388"/>
                  </a:cubicBezTo>
                  <a:cubicBezTo>
                    <a:pt x="43708" y="56257"/>
                    <a:pt x="43791" y="56103"/>
                    <a:pt x="43875" y="55972"/>
                  </a:cubicBezTo>
                  <a:lnTo>
                    <a:pt x="43815" y="55912"/>
                  </a:lnTo>
                  <a:cubicBezTo>
                    <a:pt x="43744" y="55984"/>
                    <a:pt x="43637" y="56043"/>
                    <a:pt x="43577" y="56138"/>
                  </a:cubicBezTo>
                  <a:cubicBezTo>
                    <a:pt x="42970" y="57234"/>
                    <a:pt x="42363" y="58341"/>
                    <a:pt x="41744" y="59460"/>
                  </a:cubicBezTo>
                  <a:cubicBezTo>
                    <a:pt x="41684" y="59556"/>
                    <a:pt x="41648" y="59651"/>
                    <a:pt x="41589" y="59758"/>
                  </a:cubicBezTo>
                  <a:cubicBezTo>
                    <a:pt x="41541" y="59722"/>
                    <a:pt x="41505" y="59710"/>
                    <a:pt x="41470" y="59675"/>
                  </a:cubicBezTo>
                  <a:lnTo>
                    <a:pt x="43077" y="56508"/>
                  </a:lnTo>
                  <a:cubicBezTo>
                    <a:pt x="43041" y="56496"/>
                    <a:pt x="43029" y="56484"/>
                    <a:pt x="42994" y="56460"/>
                  </a:cubicBezTo>
                  <a:cubicBezTo>
                    <a:pt x="42458" y="57400"/>
                    <a:pt x="41922" y="58329"/>
                    <a:pt x="41386" y="59258"/>
                  </a:cubicBezTo>
                  <a:cubicBezTo>
                    <a:pt x="41363" y="59246"/>
                    <a:pt x="41327" y="59234"/>
                    <a:pt x="41315" y="59222"/>
                  </a:cubicBezTo>
                  <a:cubicBezTo>
                    <a:pt x="41386" y="59044"/>
                    <a:pt x="41565" y="58805"/>
                    <a:pt x="41505" y="58698"/>
                  </a:cubicBezTo>
                  <a:cubicBezTo>
                    <a:pt x="41374" y="58472"/>
                    <a:pt x="41494" y="58341"/>
                    <a:pt x="41565" y="58186"/>
                  </a:cubicBezTo>
                  <a:cubicBezTo>
                    <a:pt x="41982" y="57389"/>
                    <a:pt x="42434" y="56603"/>
                    <a:pt x="42863" y="55805"/>
                  </a:cubicBezTo>
                  <a:cubicBezTo>
                    <a:pt x="42898" y="55746"/>
                    <a:pt x="42910" y="55674"/>
                    <a:pt x="42922" y="55615"/>
                  </a:cubicBezTo>
                  <a:lnTo>
                    <a:pt x="42839" y="55567"/>
                  </a:lnTo>
                  <a:cubicBezTo>
                    <a:pt x="42732" y="55710"/>
                    <a:pt x="42625" y="55853"/>
                    <a:pt x="42517" y="55984"/>
                  </a:cubicBezTo>
                  <a:cubicBezTo>
                    <a:pt x="42506" y="55972"/>
                    <a:pt x="42494" y="55972"/>
                    <a:pt x="42482" y="55960"/>
                  </a:cubicBezTo>
                  <a:cubicBezTo>
                    <a:pt x="42541" y="55829"/>
                    <a:pt x="42613" y="55674"/>
                    <a:pt x="42672" y="55543"/>
                  </a:cubicBezTo>
                  <a:cubicBezTo>
                    <a:pt x="42637" y="55531"/>
                    <a:pt x="42613" y="55495"/>
                    <a:pt x="42565" y="55484"/>
                  </a:cubicBezTo>
                  <a:cubicBezTo>
                    <a:pt x="42196" y="55912"/>
                    <a:pt x="42017" y="56496"/>
                    <a:pt x="41708" y="56972"/>
                  </a:cubicBezTo>
                  <a:cubicBezTo>
                    <a:pt x="41672" y="56960"/>
                    <a:pt x="41625" y="56924"/>
                    <a:pt x="41601" y="56912"/>
                  </a:cubicBezTo>
                  <a:cubicBezTo>
                    <a:pt x="41851" y="56424"/>
                    <a:pt x="42101" y="55912"/>
                    <a:pt x="42363" y="55424"/>
                  </a:cubicBezTo>
                  <a:cubicBezTo>
                    <a:pt x="42327" y="55412"/>
                    <a:pt x="42279" y="55388"/>
                    <a:pt x="42256" y="55376"/>
                  </a:cubicBezTo>
                  <a:cubicBezTo>
                    <a:pt x="41494" y="56305"/>
                    <a:pt x="41172" y="57460"/>
                    <a:pt x="40648" y="58520"/>
                  </a:cubicBezTo>
                  <a:cubicBezTo>
                    <a:pt x="40601" y="58508"/>
                    <a:pt x="40553" y="58472"/>
                    <a:pt x="40517" y="58460"/>
                  </a:cubicBezTo>
                  <a:cubicBezTo>
                    <a:pt x="41017" y="57424"/>
                    <a:pt x="41505" y="56365"/>
                    <a:pt x="42065" y="55234"/>
                  </a:cubicBezTo>
                  <a:cubicBezTo>
                    <a:pt x="41946" y="55341"/>
                    <a:pt x="41839" y="55400"/>
                    <a:pt x="41791" y="55484"/>
                  </a:cubicBezTo>
                  <a:cubicBezTo>
                    <a:pt x="41386" y="56246"/>
                    <a:pt x="40993" y="57008"/>
                    <a:pt x="40601" y="57758"/>
                  </a:cubicBezTo>
                  <a:cubicBezTo>
                    <a:pt x="40553" y="57853"/>
                    <a:pt x="40493" y="57948"/>
                    <a:pt x="40434" y="58043"/>
                  </a:cubicBezTo>
                  <a:cubicBezTo>
                    <a:pt x="40410" y="58032"/>
                    <a:pt x="40362" y="57996"/>
                    <a:pt x="40339" y="57984"/>
                  </a:cubicBezTo>
                  <a:cubicBezTo>
                    <a:pt x="40815" y="57055"/>
                    <a:pt x="41291" y="56138"/>
                    <a:pt x="41767" y="55198"/>
                  </a:cubicBezTo>
                  <a:cubicBezTo>
                    <a:pt x="41732" y="55186"/>
                    <a:pt x="41720" y="55174"/>
                    <a:pt x="41684" y="55162"/>
                  </a:cubicBezTo>
                  <a:cubicBezTo>
                    <a:pt x="41077" y="55900"/>
                    <a:pt x="40755" y="56829"/>
                    <a:pt x="40255" y="57639"/>
                  </a:cubicBezTo>
                  <a:cubicBezTo>
                    <a:pt x="40231" y="57627"/>
                    <a:pt x="40184" y="57603"/>
                    <a:pt x="40160" y="57579"/>
                  </a:cubicBezTo>
                  <a:cubicBezTo>
                    <a:pt x="40601" y="56746"/>
                    <a:pt x="41053" y="55936"/>
                    <a:pt x="41482" y="55114"/>
                  </a:cubicBezTo>
                  <a:cubicBezTo>
                    <a:pt x="41446" y="55103"/>
                    <a:pt x="41410" y="55067"/>
                    <a:pt x="41374" y="55055"/>
                  </a:cubicBezTo>
                  <a:cubicBezTo>
                    <a:pt x="40791" y="56067"/>
                    <a:pt x="40220" y="57067"/>
                    <a:pt x="39648" y="58079"/>
                  </a:cubicBezTo>
                  <a:cubicBezTo>
                    <a:pt x="39612" y="58055"/>
                    <a:pt x="39577" y="58032"/>
                    <a:pt x="39541" y="58020"/>
                  </a:cubicBezTo>
                  <a:cubicBezTo>
                    <a:pt x="40112" y="57019"/>
                    <a:pt x="40672" y="56007"/>
                    <a:pt x="41244" y="55007"/>
                  </a:cubicBezTo>
                  <a:cubicBezTo>
                    <a:pt x="40374" y="55912"/>
                    <a:pt x="39839" y="57031"/>
                    <a:pt x="39172" y="58055"/>
                  </a:cubicBezTo>
                  <a:cubicBezTo>
                    <a:pt x="39172" y="57936"/>
                    <a:pt x="39208" y="57853"/>
                    <a:pt x="39255" y="57758"/>
                  </a:cubicBezTo>
                  <a:cubicBezTo>
                    <a:pt x="39815" y="56865"/>
                    <a:pt x="40362" y="55996"/>
                    <a:pt x="40910" y="55103"/>
                  </a:cubicBezTo>
                  <a:cubicBezTo>
                    <a:pt x="40993" y="54995"/>
                    <a:pt x="41077" y="54888"/>
                    <a:pt x="40815" y="54876"/>
                  </a:cubicBezTo>
                  <a:close/>
                  <a:moveTo>
                    <a:pt x="5894" y="44923"/>
                  </a:moveTo>
                  <a:lnTo>
                    <a:pt x="5894" y="44923"/>
                  </a:lnTo>
                  <a:cubicBezTo>
                    <a:pt x="5691" y="44863"/>
                    <a:pt x="5477" y="44804"/>
                    <a:pt x="5239" y="44708"/>
                  </a:cubicBezTo>
                  <a:cubicBezTo>
                    <a:pt x="5037" y="45542"/>
                    <a:pt x="4858" y="46328"/>
                    <a:pt x="4656" y="47125"/>
                  </a:cubicBezTo>
                  <a:cubicBezTo>
                    <a:pt x="4632" y="47102"/>
                    <a:pt x="4596" y="47102"/>
                    <a:pt x="4572" y="47102"/>
                  </a:cubicBezTo>
                  <a:cubicBezTo>
                    <a:pt x="4763" y="46304"/>
                    <a:pt x="4953" y="45494"/>
                    <a:pt x="5132" y="44756"/>
                  </a:cubicBezTo>
                  <a:cubicBezTo>
                    <a:pt x="4953" y="44661"/>
                    <a:pt x="4834" y="44589"/>
                    <a:pt x="4632" y="44482"/>
                  </a:cubicBezTo>
                  <a:cubicBezTo>
                    <a:pt x="4394" y="45709"/>
                    <a:pt x="4167" y="46852"/>
                    <a:pt x="3929" y="48018"/>
                  </a:cubicBezTo>
                  <a:cubicBezTo>
                    <a:pt x="3906" y="47852"/>
                    <a:pt x="3906" y="47697"/>
                    <a:pt x="3929" y="47566"/>
                  </a:cubicBezTo>
                  <a:cubicBezTo>
                    <a:pt x="4120" y="46625"/>
                    <a:pt x="4334" y="45673"/>
                    <a:pt x="4513" y="44744"/>
                  </a:cubicBezTo>
                  <a:cubicBezTo>
                    <a:pt x="4525" y="44637"/>
                    <a:pt x="4477" y="44530"/>
                    <a:pt x="4453" y="44423"/>
                  </a:cubicBezTo>
                  <a:cubicBezTo>
                    <a:pt x="4406" y="44423"/>
                    <a:pt x="4358" y="44447"/>
                    <a:pt x="4334" y="44447"/>
                  </a:cubicBezTo>
                  <a:cubicBezTo>
                    <a:pt x="4144" y="45220"/>
                    <a:pt x="3941" y="46006"/>
                    <a:pt x="3751" y="46780"/>
                  </a:cubicBezTo>
                  <a:cubicBezTo>
                    <a:pt x="3727" y="46768"/>
                    <a:pt x="3691" y="46768"/>
                    <a:pt x="3644" y="46744"/>
                  </a:cubicBezTo>
                  <a:cubicBezTo>
                    <a:pt x="3846" y="45959"/>
                    <a:pt x="4036" y="45185"/>
                    <a:pt x="4215" y="44399"/>
                  </a:cubicBezTo>
                  <a:cubicBezTo>
                    <a:pt x="4084" y="44351"/>
                    <a:pt x="3941" y="44292"/>
                    <a:pt x="3786" y="44244"/>
                  </a:cubicBezTo>
                  <a:cubicBezTo>
                    <a:pt x="3667" y="44756"/>
                    <a:pt x="3560" y="45220"/>
                    <a:pt x="3453" y="45697"/>
                  </a:cubicBezTo>
                  <a:cubicBezTo>
                    <a:pt x="3465" y="45256"/>
                    <a:pt x="3572" y="44839"/>
                    <a:pt x="3644" y="44423"/>
                  </a:cubicBezTo>
                  <a:cubicBezTo>
                    <a:pt x="3667" y="44339"/>
                    <a:pt x="3620" y="44244"/>
                    <a:pt x="3608" y="44161"/>
                  </a:cubicBezTo>
                  <a:cubicBezTo>
                    <a:pt x="3548" y="44220"/>
                    <a:pt x="3441" y="44268"/>
                    <a:pt x="3429" y="44339"/>
                  </a:cubicBezTo>
                  <a:cubicBezTo>
                    <a:pt x="3322" y="44685"/>
                    <a:pt x="3227" y="45018"/>
                    <a:pt x="3144" y="45375"/>
                  </a:cubicBezTo>
                  <a:cubicBezTo>
                    <a:pt x="2989" y="46018"/>
                    <a:pt x="2858" y="46649"/>
                    <a:pt x="2715" y="47280"/>
                  </a:cubicBezTo>
                  <a:cubicBezTo>
                    <a:pt x="2667" y="47221"/>
                    <a:pt x="2655" y="47185"/>
                    <a:pt x="2667" y="47149"/>
                  </a:cubicBezTo>
                  <a:cubicBezTo>
                    <a:pt x="2893" y="46209"/>
                    <a:pt x="3096" y="45280"/>
                    <a:pt x="3334" y="44339"/>
                  </a:cubicBezTo>
                  <a:cubicBezTo>
                    <a:pt x="3382" y="44125"/>
                    <a:pt x="3382" y="43994"/>
                    <a:pt x="3084" y="44030"/>
                  </a:cubicBezTo>
                  <a:cubicBezTo>
                    <a:pt x="2834" y="45054"/>
                    <a:pt x="2572" y="46090"/>
                    <a:pt x="2322" y="47137"/>
                  </a:cubicBezTo>
                  <a:cubicBezTo>
                    <a:pt x="2298" y="47137"/>
                    <a:pt x="2262" y="47125"/>
                    <a:pt x="2239" y="47125"/>
                  </a:cubicBezTo>
                  <a:cubicBezTo>
                    <a:pt x="2251" y="47018"/>
                    <a:pt x="2251" y="46911"/>
                    <a:pt x="2262" y="46828"/>
                  </a:cubicBezTo>
                  <a:cubicBezTo>
                    <a:pt x="2477" y="45959"/>
                    <a:pt x="2679" y="45078"/>
                    <a:pt x="2905" y="44220"/>
                  </a:cubicBezTo>
                  <a:cubicBezTo>
                    <a:pt x="2965" y="43994"/>
                    <a:pt x="2977" y="43863"/>
                    <a:pt x="2620" y="43863"/>
                  </a:cubicBezTo>
                  <a:cubicBezTo>
                    <a:pt x="2370" y="45113"/>
                    <a:pt x="2096" y="46363"/>
                    <a:pt x="1834" y="47614"/>
                  </a:cubicBezTo>
                  <a:cubicBezTo>
                    <a:pt x="1786" y="47602"/>
                    <a:pt x="1762" y="47602"/>
                    <a:pt x="1715" y="47578"/>
                  </a:cubicBezTo>
                  <a:cubicBezTo>
                    <a:pt x="1977" y="46304"/>
                    <a:pt x="2239" y="45018"/>
                    <a:pt x="2501" y="43756"/>
                  </a:cubicBezTo>
                  <a:cubicBezTo>
                    <a:pt x="2441" y="43744"/>
                    <a:pt x="2393" y="43744"/>
                    <a:pt x="2334" y="43732"/>
                  </a:cubicBezTo>
                  <a:cubicBezTo>
                    <a:pt x="2084" y="44994"/>
                    <a:pt x="1846" y="46268"/>
                    <a:pt x="1596" y="47542"/>
                  </a:cubicBezTo>
                  <a:cubicBezTo>
                    <a:pt x="1536" y="47483"/>
                    <a:pt x="1536" y="47423"/>
                    <a:pt x="1548" y="47364"/>
                  </a:cubicBezTo>
                  <a:cubicBezTo>
                    <a:pt x="1774" y="46209"/>
                    <a:pt x="2001" y="45078"/>
                    <a:pt x="2215" y="43935"/>
                  </a:cubicBezTo>
                  <a:cubicBezTo>
                    <a:pt x="2239" y="43827"/>
                    <a:pt x="2215" y="43732"/>
                    <a:pt x="2215" y="43637"/>
                  </a:cubicBezTo>
                  <a:lnTo>
                    <a:pt x="2084" y="43637"/>
                  </a:lnTo>
                  <a:cubicBezTo>
                    <a:pt x="1846" y="44935"/>
                    <a:pt x="1608" y="46232"/>
                    <a:pt x="1381" y="47518"/>
                  </a:cubicBezTo>
                  <a:cubicBezTo>
                    <a:pt x="1358" y="47518"/>
                    <a:pt x="1322" y="47506"/>
                    <a:pt x="1298" y="47506"/>
                  </a:cubicBezTo>
                  <a:cubicBezTo>
                    <a:pt x="1310" y="47340"/>
                    <a:pt x="1322" y="47161"/>
                    <a:pt x="1358" y="47006"/>
                  </a:cubicBezTo>
                  <a:cubicBezTo>
                    <a:pt x="1548" y="45947"/>
                    <a:pt x="1762" y="44875"/>
                    <a:pt x="1941" y="43815"/>
                  </a:cubicBezTo>
                  <a:cubicBezTo>
                    <a:pt x="1953" y="43732"/>
                    <a:pt x="1893" y="43613"/>
                    <a:pt x="1881" y="43506"/>
                  </a:cubicBezTo>
                  <a:cubicBezTo>
                    <a:pt x="1822" y="43506"/>
                    <a:pt x="1762" y="43518"/>
                    <a:pt x="1703" y="43518"/>
                  </a:cubicBezTo>
                  <a:cubicBezTo>
                    <a:pt x="1489" y="44875"/>
                    <a:pt x="1262" y="46232"/>
                    <a:pt x="1060" y="47578"/>
                  </a:cubicBezTo>
                  <a:cubicBezTo>
                    <a:pt x="1072" y="46185"/>
                    <a:pt x="1358" y="44816"/>
                    <a:pt x="1667" y="43434"/>
                  </a:cubicBezTo>
                  <a:cubicBezTo>
                    <a:pt x="1560" y="43387"/>
                    <a:pt x="1477" y="43339"/>
                    <a:pt x="1310" y="43280"/>
                  </a:cubicBezTo>
                  <a:cubicBezTo>
                    <a:pt x="1191" y="44661"/>
                    <a:pt x="1072" y="46006"/>
                    <a:pt x="953" y="47328"/>
                  </a:cubicBezTo>
                  <a:lnTo>
                    <a:pt x="846" y="47328"/>
                  </a:lnTo>
                  <a:lnTo>
                    <a:pt x="893" y="46209"/>
                  </a:lnTo>
                  <a:cubicBezTo>
                    <a:pt x="810" y="46566"/>
                    <a:pt x="750" y="46947"/>
                    <a:pt x="715" y="47316"/>
                  </a:cubicBezTo>
                  <a:cubicBezTo>
                    <a:pt x="691" y="47673"/>
                    <a:pt x="691" y="48030"/>
                    <a:pt x="667" y="48399"/>
                  </a:cubicBezTo>
                  <a:cubicBezTo>
                    <a:pt x="655" y="48757"/>
                    <a:pt x="643" y="49114"/>
                    <a:pt x="607" y="49471"/>
                  </a:cubicBezTo>
                  <a:lnTo>
                    <a:pt x="655" y="49471"/>
                  </a:lnTo>
                  <a:cubicBezTo>
                    <a:pt x="691" y="49388"/>
                    <a:pt x="715" y="49280"/>
                    <a:pt x="762" y="49173"/>
                  </a:cubicBezTo>
                  <a:lnTo>
                    <a:pt x="762" y="51852"/>
                  </a:lnTo>
                  <a:lnTo>
                    <a:pt x="774" y="51852"/>
                  </a:lnTo>
                  <a:cubicBezTo>
                    <a:pt x="846" y="50828"/>
                    <a:pt x="929" y="49816"/>
                    <a:pt x="1012" y="48792"/>
                  </a:cubicBezTo>
                  <a:lnTo>
                    <a:pt x="1108" y="48792"/>
                  </a:lnTo>
                  <a:cubicBezTo>
                    <a:pt x="1024" y="49923"/>
                    <a:pt x="965" y="51054"/>
                    <a:pt x="893" y="52162"/>
                  </a:cubicBezTo>
                  <a:cubicBezTo>
                    <a:pt x="941" y="52162"/>
                    <a:pt x="1000" y="52162"/>
                    <a:pt x="1048" y="52186"/>
                  </a:cubicBezTo>
                  <a:cubicBezTo>
                    <a:pt x="1119" y="51150"/>
                    <a:pt x="1191" y="50138"/>
                    <a:pt x="1262" y="49114"/>
                  </a:cubicBezTo>
                  <a:cubicBezTo>
                    <a:pt x="1298" y="49114"/>
                    <a:pt x="1346" y="49114"/>
                    <a:pt x="1369" y="49126"/>
                  </a:cubicBezTo>
                  <a:lnTo>
                    <a:pt x="1369" y="49364"/>
                  </a:lnTo>
                  <a:cubicBezTo>
                    <a:pt x="1310" y="50233"/>
                    <a:pt x="1250" y="51114"/>
                    <a:pt x="1191" y="51971"/>
                  </a:cubicBezTo>
                  <a:cubicBezTo>
                    <a:pt x="1191" y="52090"/>
                    <a:pt x="1239" y="52209"/>
                    <a:pt x="1262" y="52328"/>
                  </a:cubicBezTo>
                  <a:cubicBezTo>
                    <a:pt x="1298" y="52317"/>
                    <a:pt x="1322" y="52317"/>
                    <a:pt x="1358" y="52305"/>
                  </a:cubicBezTo>
                  <a:cubicBezTo>
                    <a:pt x="1429" y="51150"/>
                    <a:pt x="1489" y="50007"/>
                    <a:pt x="1560" y="48864"/>
                  </a:cubicBezTo>
                  <a:lnTo>
                    <a:pt x="1667" y="48864"/>
                  </a:lnTo>
                  <a:cubicBezTo>
                    <a:pt x="1584" y="50042"/>
                    <a:pt x="1465" y="51209"/>
                    <a:pt x="1536" y="52388"/>
                  </a:cubicBezTo>
                  <a:lnTo>
                    <a:pt x="1667" y="52388"/>
                  </a:lnTo>
                  <a:cubicBezTo>
                    <a:pt x="1715" y="51412"/>
                    <a:pt x="1762" y="50423"/>
                    <a:pt x="1822" y="49447"/>
                  </a:cubicBezTo>
                  <a:lnTo>
                    <a:pt x="1917" y="49447"/>
                  </a:lnTo>
                  <a:cubicBezTo>
                    <a:pt x="1917" y="49471"/>
                    <a:pt x="1941" y="49507"/>
                    <a:pt x="1941" y="49542"/>
                  </a:cubicBezTo>
                  <a:lnTo>
                    <a:pt x="1798" y="52221"/>
                  </a:lnTo>
                  <a:cubicBezTo>
                    <a:pt x="1798" y="52328"/>
                    <a:pt x="1858" y="52424"/>
                    <a:pt x="1893" y="52519"/>
                  </a:cubicBezTo>
                  <a:cubicBezTo>
                    <a:pt x="1917" y="52519"/>
                    <a:pt x="1965" y="52507"/>
                    <a:pt x="2001" y="52507"/>
                  </a:cubicBezTo>
                  <a:cubicBezTo>
                    <a:pt x="2024" y="51412"/>
                    <a:pt x="2012" y="50292"/>
                    <a:pt x="2274" y="49221"/>
                  </a:cubicBezTo>
                  <a:cubicBezTo>
                    <a:pt x="2322" y="49280"/>
                    <a:pt x="2310" y="49340"/>
                    <a:pt x="2310" y="49388"/>
                  </a:cubicBezTo>
                  <a:cubicBezTo>
                    <a:pt x="2251" y="50364"/>
                    <a:pt x="2191" y="51352"/>
                    <a:pt x="2143" y="52340"/>
                  </a:cubicBezTo>
                  <a:cubicBezTo>
                    <a:pt x="2143" y="52448"/>
                    <a:pt x="2215" y="52543"/>
                    <a:pt x="2262" y="52638"/>
                  </a:cubicBezTo>
                  <a:cubicBezTo>
                    <a:pt x="2298" y="52626"/>
                    <a:pt x="2322" y="52626"/>
                    <a:pt x="2358" y="52614"/>
                  </a:cubicBezTo>
                  <a:cubicBezTo>
                    <a:pt x="2370" y="51531"/>
                    <a:pt x="2239" y="50423"/>
                    <a:pt x="2512" y="49340"/>
                  </a:cubicBezTo>
                  <a:cubicBezTo>
                    <a:pt x="2560" y="49423"/>
                    <a:pt x="2560" y="49519"/>
                    <a:pt x="2548" y="49602"/>
                  </a:cubicBezTo>
                  <a:lnTo>
                    <a:pt x="2501" y="52424"/>
                  </a:lnTo>
                  <a:cubicBezTo>
                    <a:pt x="2501" y="52578"/>
                    <a:pt x="2489" y="52781"/>
                    <a:pt x="2774" y="52757"/>
                  </a:cubicBezTo>
                  <a:cubicBezTo>
                    <a:pt x="2715" y="51674"/>
                    <a:pt x="2620" y="50590"/>
                    <a:pt x="2893" y="49519"/>
                  </a:cubicBezTo>
                  <a:cubicBezTo>
                    <a:pt x="2917" y="49650"/>
                    <a:pt x="2905" y="49769"/>
                    <a:pt x="2905" y="49888"/>
                  </a:cubicBezTo>
                  <a:lnTo>
                    <a:pt x="2905" y="52602"/>
                  </a:lnTo>
                  <a:cubicBezTo>
                    <a:pt x="2905" y="52698"/>
                    <a:pt x="3013" y="52817"/>
                    <a:pt x="3048" y="52924"/>
                  </a:cubicBezTo>
                  <a:cubicBezTo>
                    <a:pt x="3108" y="52424"/>
                    <a:pt x="3108" y="51947"/>
                    <a:pt x="3108" y="51471"/>
                  </a:cubicBezTo>
                  <a:cubicBezTo>
                    <a:pt x="3096" y="50281"/>
                    <a:pt x="3096" y="50281"/>
                    <a:pt x="3274" y="50066"/>
                  </a:cubicBezTo>
                  <a:cubicBezTo>
                    <a:pt x="3227" y="51066"/>
                    <a:pt x="3251" y="52031"/>
                    <a:pt x="3429" y="52983"/>
                  </a:cubicBezTo>
                  <a:cubicBezTo>
                    <a:pt x="3441" y="51947"/>
                    <a:pt x="3429" y="50888"/>
                    <a:pt x="3548" y="49864"/>
                  </a:cubicBezTo>
                  <a:cubicBezTo>
                    <a:pt x="3584" y="50054"/>
                    <a:pt x="3584" y="50233"/>
                    <a:pt x="3584" y="50412"/>
                  </a:cubicBezTo>
                  <a:cubicBezTo>
                    <a:pt x="3608" y="51233"/>
                    <a:pt x="3620" y="52031"/>
                    <a:pt x="3644" y="52852"/>
                  </a:cubicBezTo>
                  <a:cubicBezTo>
                    <a:pt x="3667" y="53090"/>
                    <a:pt x="3679" y="53090"/>
                    <a:pt x="3917" y="53090"/>
                  </a:cubicBezTo>
                  <a:cubicBezTo>
                    <a:pt x="3858" y="52328"/>
                    <a:pt x="3786" y="51555"/>
                    <a:pt x="3727" y="50793"/>
                  </a:cubicBezTo>
                  <a:cubicBezTo>
                    <a:pt x="3763" y="50793"/>
                    <a:pt x="3810" y="50793"/>
                    <a:pt x="3858" y="50781"/>
                  </a:cubicBezTo>
                  <a:cubicBezTo>
                    <a:pt x="3870" y="50888"/>
                    <a:pt x="3870" y="51007"/>
                    <a:pt x="3882" y="51114"/>
                  </a:cubicBezTo>
                  <a:cubicBezTo>
                    <a:pt x="3965" y="51733"/>
                    <a:pt x="4025" y="52364"/>
                    <a:pt x="4096" y="52971"/>
                  </a:cubicBezTo>
                  <a:cubicBezTo>
                    <a:pt x="4108" y="53079"/>
                    <a:pt x="4215" y="53162"/>
                    <a:pt x="4275" y="53269"/>
                  </a:cubicBezTo>
                  <a:lnTo>
                    <a:pt x="4358" y="53221"/>
                  </a:lnTo>
                  <a:cubicBezTo>
                    <a:pt x="4287" y="52424"/>
                    <a:pt x="4096" y="51614"/>
                    <a:pt x="4203" y="50781"/>
                  </a:cubicBezTo>
                  <a:cubicBezTo>
                    <a:pt x="4322" y="51555"/>
                    <a:pt x="4417" y="52317"/>
                    <a:pt x="4525" y="53090"/>
                  </a:cubicBezTo>
                  <a:cubicBezTo>
                    <a:pt x="4537" y="53198"/>
                    <a:pt x="4644" y="53293"/>
                    <a:pt x="4703" y="53400"/>
                  </a:cubicBezTo>
                  <a:lnTo>
                    <a:pt x="4798" y="53352"/>
                  </a:lnTo>
                  <a:cubicBezTo>
                    <a:pt x="4703" y="52543"/>
                    <a:pt x="4417" y="51721"/>
                    <a:pt x="4537" y="50888"/>
                  </a:cubicBezTo>
                  <a:cubicBezTo>
                    <a:pt x="4632" y="51293"/>
                    <a:pt x="4679" y="51686"/>
                    <a:pt x="4739" y="52090"/>
                  </a:cubicBezTo>
                  <a:cubicBezTo>
                    <a:pt x="4798" y="52495"/>
                    <a:pt x="4870" y="52900"/>
                    <a:pt x="4953" y="53281"/>
                  </a:cubicBezTo>
                  <a:cubicBezTo>
                    <a:pt x="4977" y="53376"/>
                    <a:pt x="5108" y="53448"/>
                    <a:pt x="5168" y="53519"/>
                  </a:cubicBezTo>
                  <a:cubicBezTo>
                    <a:pt x="5072" y="52721"/>
                    <a:pt x="4989" y="51947"/>
                    <a:pt x="4882" y="51185"/>
                  </a:cubicBezTo>
                  <a:cubicBezTo>
                    <a:pt x="4929" y="51185"/>
                    <a:pt x="4953" y="51174"/>
                    <a:pt x="5001" y="51174"/>
                  </a:cubicBezTo>
                  <a:cubicBezTo>
                    <a:pt x="5037" y="51555"/>
                    <a:pt x="5049" y="51924"/>
                    <a:pt x="5096" y="52305"/>
                  </a:cubicBezTo>
                  <a:cubicBezTo>
                    <a:pt x="5132" y="52674"/>
                    <a:pt x="5227" y="53031"/>
                    <a:pt x="5299" y="53400"/>
                  </a:cubicBezTo>
                  <a:cubicBezTo>
                    <a:pt x="5334" y="53388"/>
                    <a:pt x="5358" y="53388"/>
                    <a:pt x="5406" y="53376"/>
                  </a:cubicBezTo>
                  <a:cubicBezTo>
                    <a:pt x="4941" y="50519"/>
                    <a:pt x="5287" y="47745"/>
                    <a:pt x="6203" y="45006"/>
                  </a:cubicBezTo>
                  <a:cubicBezTo>
                    <a:pt x="6072" y="44982"/>
                    <a:pt x="5989" y="44947"/>
                    <a:pt x="5894" y="44923"/>
                  </a:cubicBezTo>
                  <a:close/>
                  <a:moveTo>
                    <a:pt x="16609" y="24825"/>
                  </a:moveTo>
                  <a:lnTo>
                    <a:pt x="16609" y="24825"/>
                  </a:lnTo>
                  <a:cubicBezTo>
                    <a:pt x="16407" y="24742"/>
                    <a:pt x="16193" y="24635"/>
                    <a:pt x="15978" y="24527"/>
                  </a:cubicBezTo>
                  <a:cubicBezTo>
                    <a:pt x="16300" y="25135"/>
                    <a:pt x="16681" y="25670"/>
                    <a:pt x="17014" y="26230"/>
                  </a:cubicBezTo>
                  <a:cubicBezTo>
                    <a:pt x="17312" y="26718"/>
                    <a:pt x="17562" y="27242"/>
                    <a:pt x="17824" y="27754"/>
                  </a:cubicBezTo>
                  <a:cubicBezTo>
                    <a:pt x="17848" y="27802"/>
                    <a:pt x="17824" y="27861"/>
                    <a:pt x="17812" y="27980"/>
                  </a:cubicBezTo>
                  <a:cubicBezTo>
                    <a:pt x="17705" y="27861"/>
                    <a:pt x="17645" y="27802"/>
                    <a:pt x="17610" y="27730"/>
                  </a:cubicBezTo>
                  <a:cubicBezTo>
                    <a:pt x="17014" y="26730"/>
                    <a:pt x="16395" y="25730"/>
                    <a:pt x="15847" y="24706"/>
                  </a:cubicBezTo>
                  <a:cubicBezTo>
                    <a:pt x="15681" y="24408"/>
                    <a:pt x="15490" y="24361"/>
                    <a:pt x="15193" y="24313"/>
                  </a:cubicBezTo>
                  <a:cubicBezTo>
                    <a:pt x="15550" y="24861"/>
                    <a:pt x="15883" y="25361"/>
                    <a:pt x="16205" y="25849"/>
                  </a:cubicBezTo>
                  <a:cubicBezTo>
                    <a:pt x="16098" y="25849"/>
                    <a:pt x="16038" y="25825"/>
                    <a:pt x="16014" y="25766"/>
                  </a:cubicBezTo>
                  <a:cubicBezTo>
                    <a:pt x="15705" y="25313"/>
                    <a:pt x="15407" y="24849"/>
                    <a:pt x="15085" y="24408"/>
                  </a:cubicBezTo>
                  <a:cubicBezTo>
                    <a:pt x="14990" y="24254"/>
                    <a:pt x="14812" y="24135"/>
                    <a:pt x="14657" y="24015"/>
                  </a:cubicBezTo>
                  <a:lnTo>
                    <a:pt x="14574" y="24111"/>
                  </a:lnTo>
                  <a:cubicBezTo>
                    <a:pt x="14978" y="24706"/>
                    <a:pt x="15383" y="25289"/>
                    <a:pt x="15836" y="25920"/>
                  </a:cubicBezTo>
                  <a:cubicBezTo>
                    <a:pt x="15717" y="25920"/>
                    <a:pt x="15669" y="25920"/>
                    <a:pt x="15657" y="25909"/>
                  </a:cubicBezTo>
                  <a:cubicBezTo>
                    <a:pt x="15205" y="25313"/>
                    <a:pt x="14776" y="24718"/>
                    <a:pt x="14335" y="24123"/>
                  </a:cubicBezTo>
                  <a:cubicBezTo>
                    <a:pt x="14252" y="24039"/>
                    <a:pt x="14181" y="23896"/>
                    <a:pt x="14073" y="23873"/>
                  </a:cubicBezTo>
                  <a:cubicBezTo>
                    <a:pt x="13264" y="23563"/>
                    <a:pt x="12454" y="23265"/>
                    <a:pt x="11633" y="22968"/>
                  </a:cubicBezTo>
                  <a:cubicBezTo>
                    <a:pt x="11585" y="22944"/>
                    <a:pt x="11514" y="22944"/>
                    <a:pt x="11395" y="22932"/>
                  </a:cubicBezTo>
                  <a:cubicBezTo>
                    <a:pt x="11859" y="23646"/>
                    <a:pt x="12311" y="24313"/>
                    <a:pt x="12788" y="25063"/>
                  </a:cubicBezTo>
                  <a:cubicBezTo>
                    <a:pt x="12645" y="25016"/>
                    <a:pt x="12609" y="25016"/>
                    <a:pt x="12609" y="25004"/>
                  </a:cubicBezTo>
                  <a:cubicBezTo>
                    <a:pt x="12157" y="24337"/>
                    <a:pt x="11728" y="23658"/>
                    <a:pt x="11287" y="22992"/>
                  </a:cubicBezTo>
                  <a:cubicBezTo>
                    <a:pt x="11192" y="22861"/>
                    <a:pt x="11073" y="22765"/>
                    <a:pt x="10966" y="22646"/>
                  </a:cubicBezTo>
                  <a:lnTo>
                    <a:pt x="10883" y="22741"/>
                  </a:lnTo>
                  <a:cubicBezTo>
                    <a:pt x="11311" y="23408"/>
                    <a:pt x="11740" y="24075"/>
                    <a:pt x="12204" y="24789"/>
                  </a:cubicBezTo>
                  <a:lnTo>
                    <a:pt x="11966" y="24789"/>
                  </a:lnTo>
                  <a:cubicBezTo>
                    <a:pt x="13835" y="27611"/>
                    <a:pt x="15705" y="30421"/>
                    <a:pt x="17562" y="33219"/>
                  </a:cubicBezTo>
                  <a:cubicBezTo>
                    <a:pt x="17681" y="33398"/>
                    <a:pt x="17812" y="33469"/>
                    <a:pt x="18026" y="33445"/>
                  </a:cubicBezTo>
                  <a:cubicBezTo>
                    <a:pt x="19134" y="33338"/>
                    <a:pt x="20241" y="33278"/>
                    <a:pt x="21360" y="33148"/>
                  </a:cubicBezTo>
                  <a:cubicBezTo>
                    <a:pt x="25384" y="32624"/>
                    <a:pt x="29433" y="32088"/>
                    <a:pt x="33469" y="31552"/>
                  </a:cubicBezTo>
                  <a:cubicBezTo>
                    <a:pt x="33897" y="31493"/>
                    <a:pt x="34338" y="31445"/>
                    <a:pt x="34755" y="31409"/>
                  </a:cubicBezTo>
                  <a:cubicBezTo>
                    <a:pt x="34647" y="31302"/>
                    <a:pt x="34540" y="31254"/>
                    <a:pt x="34433" y="31207"/>
                  </a:cubicBezTo>
                  <a:cubicBezTo>
                    <a:pt x="31933" y="30302"/>
                    <a:pt x="29456" y="29397"/>
                    <a:pt x="26956" y="28504"/>
                  </a:cubicBezTo>
                  <a:cubicBezTo>
                    <a:pt x="26444" y="28325"/>
                    <a:pt x="25920" y="28147"/>
                    <a:pt x="25420" y="27968"/>
                  </a:cubicBezTo>
                  <a:lnTo>
                    <a:pt x="25432" y="27980"/>
                  </a:lnTo>
                  <a:cubicBezTo>
                    <a:pt x="24801" y="27742"/>
                    <a:pt x="24158" y="27492"/>
                    <a:pt x="23420" y="27206"/>
                  </a:cubicBezTo>
                  <a:cubicBezTo>
                    <a:pt x="23622" y="27671"/>
                    <a:pt x="23777" y="28040"/>
                    <a:pt x="23932" y="28397"/>
                  </a:cubicBezTo>
                  <a:cubicBezTo>
                    <a:pt x="23777" y="28230"/>
                    <a:pt x="23646" y="28052"/>
                    <a:pt x="23598" y="27861"/>
                  </a:cubicBezTo>
                  <a:cubicBezTo>
                    <a:pt x="23467" y="27278"/>
                    <a:pt x="23086" y="27028"/>
                    <a:pt x="22527" y="26873"/>
                  </a:cubicBezTo>
                  <a:cubicBezTo>
                    <a:pt x="22074" y="26754"/>
                    <a:pt x="21634" y="26563"/>
                    <a:pt x="21122" y="26385"/>
                  </a:cubicBezTo>
                  <a:cubicBezTo>
                    <a:pt x="21455" y="26980"/>
                    <a:pt x="21777" y="27516"/>
                    <a:pt x="22074" y="28040"/>
                  </a:cubicBezTo>
                  <a:lnTo>
                    <a:pt x="21979" y="28087"/>
                  </a:lnTo>
                  <a:cubicBezTo>
                    <a:pt x="21860" y="27885"/>
                    <a:pt x="21729" y="27718"/>
                    <a:pt x="21634" y="27516"/>
                  </a:cubicBezTo>
                  <a:cubicBezTo>
                    <a:pt x="21277" y="26647"/>
                    <a:pt x="20705" y="26028"/>
                    <a:pt x="19717" y="25885"/>
                  </a:cubicBezTo>
                  <a:cubicBezTo>
                    <a:pt x="19527" y="25849"/>
                    <a:pt x="19348" y="25754"/>
                    <a:pt x="19169" y="25670"/>
                  </a:cubicBezTo>
                  <a:cubicBezTo>
                    <a:pt x="18586" y="25468"/>
                    <a:pt x="18003" y="25254"/>
                    <a:pt x="17312" y="25004"/>
                  </a:cubicBezTo>
                  <a:cubicBezTo>
                    <a:pt x="17502" y="25373"/>
                    <a:pt x="17645" y="25659"/>
                    <a:pt x="17800" y="25932"/>
                  </a:cubicBezTo>
                  <a:cubicBezTo>
                    <a:pt x="17586" y="25718"/>
                    <a:pt x="17443" y="25480"/>
                    <a:pt x="17324" y="25230"/>
                  </a:cubicBezTo>
                  <a:cubicBezTo>
                    <a:pt x="17181" y="24944"/>
                    <a:pt x="16943" y="24837"/>
                    <a:pt x="16609" y="24825"/>
                  </a:cubicBezTo>
                  <a:close/>
                  <a:moveTo>
                    <a:pt x="25956" y="8025"/>
                  </a:moveTo>
                  <a:cubicBezTo>
                    <a:pt x="25777" y="8085"/>
                    <a:pt x="25587" y="8156"/>
                    <a:pt x="25408" y="8216"/>
                  </a:cubicBezTo>
                  <a:cubicBezTo>
                    <a:pt x="23825" y="8680"/>
                    <a:pt x="22253" y="9145"/>
                    <a:pt x="20670" y="9621"/>
                  </a:cubicBezTo>
                  <a:cubicBezTo>
                    <a:pt x="20670" y="9645"/>
                    <a:pt x="20670" y="9668"/>
                    <a:pt x="20658" y="9692"/>
                  </a:cubicBezTo>
                  <a:cubicBezTo>
                    <a:pt x="21348" y="9954"/>
                    <a:pt x="22039" y="10240"/>
                    <a:pt x="22729" y="10514"/>
                  </a:cubicBezTo>
                  <a:cubicBezTo>
                    <a:pt x="22717" y="10538"/>
                    <a:pt x="22717" y="10561"/>
                    <a:pt x="22694" y="10597"/>
                  </a:cubicBezTo>
                  <a:lnTo>
                    <a:pt x="22384" y="10514"/>
                  </a:lnTo>
                  <a:cubicBezTo>
                    <a:pt x="21908" y="10311"/>
                    <a:pt x="21420" y="10180"/>
                    <a:pt x="20967" y="9930"/>
                  </a:cubicBezTo>
                  <a:cubicBezTo>
                    <a:pt x="20419" y="9621"/>
                    <a:pt x="19955" y="9823"/>
                    <a:pt x="19360" y="10049"/>
                  </a:cubicBezTo>
                  <a:lnTo>
                    <a:pt x="21003" y="10704"/>
                  </a:lnTo>
                  <a:cubicBezTo>
                    <a:pt x="20979" y="10728"/>
                    <a:pt x="20967" y="10776"/>
                    <a:pt x="20955" y="10811"/>
                  </a:cubicBezTo>
                  <a:cubicBezTo>
                    <a:pt x="20872" y="10776"/>
                    <a:pt x="20765" y="10764"/>
                    <a:pt x="20670" y="10728"/>
                  </a:cubicBezTo>
                  <a:cubicBezTo>
                    <a:pt x="20253" y="10561"/>
                    <a:pt x="19836" y="10430"/>
                    <a:pt x="19455" y="10240"/>
                  </a:cubicBezTo>
                  <a:cubicBezTo>
                    <a:pt x="19193" y="10121"/>
                    <a:pt x="18979" y="10121"/>
                    <a:pt x="18729" y="10192"/>
                  </a:cubicBezTo>
                  <a:cubicBezTo>
                    <a:pt x="16502" y="10823"/>
                    <a:pt x="14276" y="11442"/>
                    <a:pt x="12061" y="12073"/>
                  </a:cubicBezTo>
                  <a:cubicBezTo>
                    <a:pt x="11240" y="12300"/>
                    <a:pt x="10418" y="12550"/>
                    <a:pt x="9537" y="12800"/>
                  </a:cubicBezTo>
                  <a:cubicBezTo>
                    <a:pt x="10597" y="13276"/>
                    <a:pt x="11597" y="13705"/>
                    <a:pt x="12573" y="14133"/>
                  </a:cubicBezTo>
                  <a:cubicBezTo>
                    <a:pt x="12561" y="14181"/>
                    <a:pt x="12538" y="14229"/>
                    <a:pt x="12514" y="14288"/>
                  </a:cubicBezTo>
                  <a:cubicBezTo>
                    <a:pt x="12418" y="14240"/>
                    <a:pt x="12299" y="14217"/>
                    <a:pt x="12192" y="14169"/>
                  </a:cubicBezTo>
                  <a:cubicBezTo>
                    <a:pt x="11299" y="13776"/>
                    <a:pt x="10406" y="13371"/>
                    <a:pt x="9513" y="12990"/>
                  </a:cubicBezTo>
                  <a:cubicBezTo>
                    <a:pt x="9359" y="12931"/>
                    <a:pt x="9156" y="12919"/>
                    <a:pt x="8989" y="12966"/>
                  </a:cubicBezTo>
                  <a:cubicBezTo>
                    <a:pt x="8192" y="13157"/>
                    <a:pt x="7394" y="13383"/>
                    <a:pt x="6596" y="13586"/>
                  </a:cubicBezTo>
                  <a:cubicBezTo>
                    <a:pt x="6525" y="13609"/>
                    <a:pt x="6442" y="13645"/>
                    <a:pt x="6287" y="13705"/>
                  </a:cubicBezTo>
                  <a:cubicBezTo>
                    <a:pt x="8347" y="14562"/>
                    <a:pt x="10311" y="15419"/>
                    <a:pt x="12323" y="16169"/>
                  </a:cubicBezTo>
                  <a:cubicBezTo>
                    <a:pt x="17121" y="17908"/>
                    <a:pt x="21920" y="19574"/>
                    <a:pt x="26718" y="21265"/>
                  </a:cubicBezTo>
                  <a:cubicBezTo>
                    <a:pt x="30004" y="22432"/>
                    <a:pt x="33290" y="23623"/>
                    <a:pt x="36505" y="24992"/>
                  </a:cubicBezTo>
                  <a:cubicBezTo>
                    <a:pt x="37791" y="25528"/>
                    <a:pt x="39148" y="25885"/>
                    <a:pt x="40470" y="26313"/>
                  </a:cubicBezTo>
                  <a:cubicBezTo>
                    <a:pt x="40958" y="26480"/>
                    <a:pt x="41446" y="26444"/>
                    <a:pt x="41970" y="26266"/>
                  </a:cubicBezTo>
                  <a:cubicBezTo>
                    <a:pt x="43387" y="25778"/>
                    <a:pt x="44815" y="25337"/>
                    <a:pt x="46232" y="24873"/>
                  </a:cubicBezTo>
                  <a:cubicBezTo>
                    <a:pt x="47185" y="24563"/>
                    <a:pt x="48137" y="24230"/>
                    <a:pt x="49125" y="23884"/>
                  </a:cubicBezTo>
                  <a:cubicBezTo>
                    <a:pt x="48506" y="23623"/>
                    <a:pt x="47935" y="23373"/>
                    <a:pt x="47363" y="23146"/>
                  </a:cubicBezTo>
                  <a:cubicBezTo>
                    <a:pt x="47197" y="23087"/>
                    <a:pt x="46970" y="23075"/>
                    <a:pt x="46804" y="23111"/>
                  </a:cubicBezTo>
                  <a:cubicBezTo>
                    <a:pt x="45839" y="23396"/>
                    <a:pt x="44875" y="23694"/>
                    <a:pt x="43911" y="23992"/>
                  </a:cubicBezTo>
                  <a:cubicBezTo>
                    <a:pt x="43613" y="24087"/>
                    <a:pt x="43327" y="24182"/>
                    <a:pt x="42934" y="24301"/>
                  </a:cubicBezTo>
                  <a:cubicBezTo>
                    <a:pt x="43315" y="24349"/>
                    <a:pt x="43589" y="24385"/>
                    <a:pt x="43863" y="24408"/>
                  </a:cubicBezTo>
                  <a:cubicBezTo>
                    <a:pt x="43744" y="24504"/>
                    <a:pt x="43625" y="24504"/>
                    <a:pt x="43518" y="24504"/>
                  </a:cubicBezTo>
                  <a:cubicBezTo>
                    <a:pt x="42863" y="24420"/>
                    <a:pt x="42208" y="24396"/>
                    <a:pt x="41601" y="24742"/>
                  </a:cubicBezTo>
                  <a:cubicBezTo>
                    <a:pt x="41327" y="24885"/>
                    <a:pt x="41029" y="24837"/>
                    <a:pt x="40732" y="24742"/>
                  </a:cubicBezTo>
                  <a:cubicBezTo>
                    <a:pt x="35755" y="22872"/>
                    <a:pt x="30766" y="21051"/>
                    <a:pt x="25789" y="19182"/>
                  </a:cubicBezTo>
                  <a:cubicBezTo>
                    <a:pt x="21503" y="17574"/>
                    <a:pt x="17252" y="15943"/>
                    <a:pt x="12978" y="14324"/>
                  </a:cubicBezTo>
                  <a:cubicBezTo>
                    <a:pt x="12859" y="14276"/>
                    <a:pt x="12752" y="14205"/>
                    <a:pt x="12609" y="14109"/>
                  </a:cubicBezTo>
                  <a:cubicBezTo>
                    <a:pt x="12859" y="13990"/>
                    <a:pt x="13050" y="13883"/>
                    <a:pt x="13252" y="13788"/>
                  </a:cubicBezTo>
                  <a:lnTo>
                    <a:pt x="13252" y="13788"/>
                  </a:lnTo>
                  <a:cubicBezTo>
                    <a:pt x="13514" y="13681"/>
                    <a:pt x="13788" y="13574"/>
                    <a:pt x="14085" y="13443"/>
                  </a:cubicBezTo>
                  <a:cubicBezTo>
                    <a:pt x="13252" y="13097"/>
                    <a:pt x="12430" y="12776"/>
                    <a:pt x="11621" y="12431"/>
                  </a:cubicBezTo>
                  <a:cubicBezTo>
                    <a:pt x="11645" y="12395"/>
                    <a:pt x="11656" y="12359"/>
                    <a:pt x="11668" y="12324"/>
                  </a:cubicBezTo>
                  <a:cubicBezTo>
                    <a:pt x="11740" y="12359"/>
                    <a:pt x="11835" y="12371"/>
                    <a:pt x="11907" y="12395"/>
                  </a:cubicBezTo>
                  <a:cubicBezTo>
                    <a:pt x="12669" y="12693"/>
                    <a:pt x="13407" y="12990"/>
                    <a:pt x="14181" y="13276"/>
                  </a:cubicBezTo>
                  <a:cubicBezTo>
                    <a:pt x="14347" y="13336"/>
                    <a:pt x="14538" y="13288"/>
                    <a:pt x="14716" y="13288"/>
                  </a:cubicBezTo>
                  <a:lnTo>
                    <a:pt x="14716" y="13205"/>
                  </a:lnTo>
                  <a:cubicBezTo>
                    <a:pt x="14443" y="13086"/>
                    <a:pt x="14145" y="12966"/>
                    <a:pt x="13859" y="12835"/>
                  </a:cubicBezTo>
                  <a:cubicBezTo>
                    <a:pt x="13585" y="12716"/>
                    <a:pt x="13311" y="12597"/>
                    <a:pt x="13038" y="12478"/>
                  </a:cubicBezTo>
                  <a:cubicBezTo>
                    <a:pt x="13050" y="12443"/>
                    <a:pt x="13073" y="12395"/>
                    <a:pt x="13085" y="12371"/>
                  </a:cubicBezTo>
                  <a:cubicBezTo>
                    <a:pt x="13264" y="12431"/>
                    <a:pt x="13454" y="12478"/>
                    <a:pt x="13621" y="12574"/>
                  </a:cubicBezTo>
                  <a:cubicBezTo>
                    <a:pt x="14621" y="13193"/>
                    <a:pt x="15633" y="13157"/>
                    <a:pt x="16681" y="12728"/>
                  </a:cubicBezTo>
                  <a:cubicBezTo>
                    <a:pt x="17383" y="12443"/>
                    <a:pt x="18133" y="12264"/>
                    <a:pt x="18872" y="12038"/>
                  </a:cubicBezTo>
                  <a:cubicBezTo>
                    <a:pt x="18800" y="11966"/>
                    <a:pt x="18753" y="11919"/>
                    <a:pt x="18788" y="11943"/>
                  </a:cubicBezTo>
                  <a:cubicBezTo>
                    <a:pt x="18991" y="11919"/>
                    <a:pt x="19241" y="11954"/>
                    <a:pt x="19467" y="11883"/>
                  </a:cubicBezTo>
                  <a:cubicBezTo>
                    <a:pt x="20812" y="11490"/>
                    <a:pt x="22134" y="11073"/>
                    <a:pt x="23456" y="10657"/>
                  </a:cubicBezTo>
                  <a:cubicBezTo>
                    <a:pt x="23646" y="10597"/>
                    <a:pt x="23860" y="10538"/>
                    <a:pt x="24146" y="10454"/>
                  </a:cubicBezTo>
                  <a:cubicBezTo>
                    <a:pt x="23325" y="10097"/>
                    <a:pt x="22598" y="9764"/>
                    <a:pt x="21801" y="9418"/>
                  </a:cubicBezTo>
                  <a:cubicBezTo>
                    <a:pt x="21908" y="9395"/>
                    <a:pt x="21943" y="9383"/>
                    <a:pt x="21955" y="9383"/>
                  </a:cubicBezTo>
                  <a:cubicBezTo>
                    <a:pt x="22694" y="9692"/>
                    <a:pt x="23432" y="10002"/>
                    <a:pt x="24158" y="10311"/>
                  </a:cubicBezTo>
                  <a:cubicBezTo>
                    <a:pt x="24218" y="10347"/>
                    <a:pt x="24289" y="10395"/>
                    <a:pt x="24349" y="10371"/>
                  </a:cubicBezTo>
                  <a:cubicBezTo>
                    <a:pt x="24646" y="10288"/>
                    <a:pt x="24932" y="10192"/>
                    <a:pt x="25301" y="10073"/>
                  </a:cubicBezTo>
                  <a:cubicBezTo>
                    <a:pt x="24872" y="9895"/>
                    <a:pt x="24527" y="9752"/>
                    <a:pt x="24170" y="9621"/>
                  </a:cubicBezTo>
                  <a:cubicBezTo>
                    <a:pt x="24182" y="9573"/>
                    <a:pt x="24206" y="9526"/>
                    <a:pt x="24229" y="9478"/>
                  </a:cubicBezTo>
                  <a:cubicBezTo>
                    <a:pt x="24587" y="9597"/>
                    <a:pt x="24932" y="9740"/>
                    <a:pt x="25289" y="9859"/>
                  </a:cubicBezTo>
                  <a:cubicBezTo>
                    <a:pt x="25420" y="9895"/>
                    <a:pt x="25587" y="9978"/>
                    <a:pt x="25718" y="9942"/>
                  </a:cubicBezTo>
                  <a:cubicBezTo>
                    <a:pt x="26492" y="9740"/>
                    <a:pt x="27254" y="9502"/>
                    <a:pt x="28075" y="9264"/>
                  </a:cubicBezTo>
                  <a:cubicBezTo>
                    <a:pt x="27432" y="8930"/>
                    <a:pt x="26849" y="8645"/>
                    <a:pt x="26265" y="8335"/>
                  </a:cubicBezTo>
                  <a:cubicBezTo>
                    <a:pt x="26146" y="8287"/>
                    <a:pt x="26063" y="8144"/>
                    <a:pt x="25956" y="8025"/>
                  </a:cubicBezTo>
                  <a:lnTo>
                    <a:pt x="28099" y="9097"/>
                  </a:lnTo>
                  <a:cubicBezTo>
                    <a:pt x="28170" y="9121"/>
                    <a:pt x="28266" y="9180"/>
                    <a:pt x="28325" y="9168"/>
                  </a:cubicBezTo>
                  <a:cubicBezTo>
                    <a:pt x="29004" y="8978"/>
                    <a:pt x="29694" y="8764"/>
                    <a:pt x="30456" y="8561"/>
                  </a:cubicBezTo>
                  <a:cubicBezTo>
                    <a:pt x="30254" y="8466"/>
                    <a:pt x="30135" y="8430"/>
                    <a:pt x="30040" y="8383"/>
                  </a:cubicBezTo>
                  <a:cubicBezTo>
                    <a:pt x="29814" y="8275"/>
                    <a:pt x="29599" y="8156"/>
                    <a:pt x="29385" y="8037"/>
                  </a:cubicBezTo>
                  <a:lnTo>
                    <a:pt x="29385" y="7978"/>
                  </a:lnTo>
                  <a:cubicBezTo>
                    <a:pt x="29385" y="7966"/>
                    <a:pt x="29397" y="7966"/>
                    <a:pt x="29409" y="7966"/>
                  </a:cubicBezTo>
                  <a:cubicBezTo>
                    <a:pt x="29683" y="8061"/>
                    <a:pt x="29944" y="8156"/>
                    <a:pt x="30218" y="8264"/>
                  </a:cubicBezTo>
                  <a:cubicBezTo>
                    <a:pt x="30766" y="8478"/>
                    <a:pt x="31302" y="8430"/>
                    <a:pt x="31838" y="8097"/>
                  </a:cubicBezTo>
                  <a:cubicBezTo>
                    <a:pt x="31480" y="7966"/>
                    <a:pt x="31135" y="7823"/>
                    <a:pt x="30790" y="7692"/>
                  </a:cubicBezTo>
                  <a:lnTo>
                    <a:pt x="30837" y="7561"/>
                  </a:lnTo>
                  <a:cubicBezTo>
                    <a:pt x="31242" y="7716"/>
                    <a:pt x="31647" y="7966"/>
                    <a:pt x="32064" y="7978"/>
                  </a:cubicBezTo>
                  <a:cubicBezTo>
                    <a:pt x="32481" y="8013"/>
                    <a:pt x="32921" y="7811"/>
                    <a:pt x="33338" y="7716"/>
                  </a:cubicBezTo>
                  <a:cubicBezTo>
                    <a:pt x="33338" y="7680"/>
                    <a:pt x="33326" y="7656"/>
                    <a:pt x="33326" y="7621"/>
                  </a:cubicBezTo>
                  <a:cubicBezTo>
                    <a:pt x="32659" y="7382"/>
                    <a:pt x="31969" y="7132"/>
                    <a:pt x="31302" y="6894"/>
                  </a:cubicBezTo>
                  <a:cubicBezTo>
                    <a:pt x="31314" y="6859"/>
                    <a:pt x="31314" y="6835"/>
                    <a:pt x="31326" y="6799"/>
                  </a:cubicBezTo>
                  <a:cubicBezTo>
                    <a:pt x="31445" y="6835"/>
                    <a:pt x="31564" y="6859"/>
                    <a:pt x="31683" y="6906"/>
                  </a:cubicBezTo>
                  <a:cubicBezTo>
                    <a:pt x="32278" y="7109"/>
                    <a:pt x="32862" y="7323"/>
                    <a:pt x="33457" y="7525"/>
                  </a:cubicBezTo>
                  <a:cubicBezTo>
                    <a:pt x="33814" y="7644"/>
                    <a:pt x="34397" y="7430"/>
                    <a:pt x="34481" y="7192"/>
                  </a:cubicBezTo>
                  <a:cubicBezTo>
                    <a:pt x="34671" y="7192"/>
                    <a:pt x="34862" y="7228"/>
                    <a:pt x="35017" y="7192"/>
                  </a:cubicBezTo>
                  <a:cubicBezTo>
                    <a:pt x="36767" y="6680"/>
                    <a:pt x="38493" y="6156"/>
                    <a:pt x="40220" y="5620"/>
                  </a:cubicBezTo>
                  <a:cubicBezTo>
                    <a:pt x="41124" y="5346"/>
                    <a:pt x="42017" y="5013"/>
                    <a:pt x="42934" y="4704"/>
                  </a:cubicBezTo>
                  <a:cubicBezTo>
                    <a:pt x="42625" y="4549"/>
                    <a:pt x="42363" y="4418"/>
                    <a:pt x="42077" y="4299"/>
                  </a:cubicBezTo>
                  <a:cubicBezTo>
                    <a:pt x="42089" y="4251"/>
                    <a:pt x="42125" y="4215"/>
                    <a:pt x="42136" y="4156"/>
                  </a:cubicBezTo>
                  <a:cubicBezTo>
                    <a:pt x="42458" y="4287"/>
                    <a:pt x="42779" y="4465"/>
                    <a:pt x="43113" y="4525"/>
                  </a:cubicBezTo>
                  <a:cubicBezTo>
                    <a:pt x="43458" y="4573"/>
                    <a:pt x="43815" y="4477"/>
                    <a:pt x="44172" y="4454"/>
                  </a:cubicBezTo>
                  <a:lnTo>
                    <a:pt x="44172" y="4358"/>
                  </a:lnTo>
                  <a:cubicBezTo>
                    <a:pt x="43922" y="4215"/>
                    <a:pt x="43672" y="4061"/>
                    <a:pt x="43410" y="3930"/>
                  </a:cubicBezTo>
                  <a:cubicBezTo>
                    <a:pt x="43434" y="3882"/>
                    <a:pt x="43458" y="3822"/>
                    <a:pt x="43470" y="3775"/>
                  </a:cubicBezTo>
                  <a:cubicBezTo>
                    <a:pt x="44101" y="4049"/>
                    <a:pt x="44696" y="4549"/>
                    <a:pt x="45363" y="4013"/>
                  </a:cubicBezTo>
                  <a:cubicBezTo>
                    <a:pt x="45196" y="3918"/>
                    <a:pt x="45042" y="3799"/>
                    <a:pt x="44875" y="3692"/>
                  </a:cubicBezTo>
                  <a:cubicBezTo>
                    <a:pt x="44887" y="3644"/>
                    <a:pt x="44899" y="3584"/>
                    <a:pt x="44923" y="3549"/>
                  </a:cubicBezTo>
                  <a:cubicBezTo>
                    <a:pt x="45542" y="4108"/>
                    <a:pt x="46173" y="3965"/>
                    <a:pt x="46828" y="3668"/>
                  </a:cubicBezTo>
                  <a:cubicBezTo>
                    <a:pt x="46625" y="3549"/>
                    <a:pt x="46447" y="3430"/>
                    <a:pt x="46256" y="3311"/>
                  </a:cubicBezTo>
                  <a:cubicBezTo>
                    <a:pt x="46685" y="3275"/>
                    <a:pt x="46970" y="3715"/>
                    <a:pt x="47447" y="3549"/>
                  </a:cubicBezTo>
                  <a:cubicBezTo>
                    <a:pt x="47840" y="3394"/>
                    <a:pt x="48256" y="3322"/>
                    <a:pt x="48709" y="3191"/>
                  </a:cubicBezTo>
                  <a:cubicBezTo>
                    <a:pt x="48137" y="2894"/>
                    <a:pt x="47625" y="2632"/>
                    <a:pt x="47137" y="2382"/>
                  </a:cubicBezTo>
                  <a:cubicBezTo>
                    <a:pt x="47149" y="2334"/>
                    <a:pt x="47185" y="2310"/>
                    <a:pt x="47197" y="2263"/>
                  </a:cubicBezTo>
                  <a:cubicBezTo>
                    <a:pt x="47280" y="2287"/>
                    <a:pt x="47375" y="2334"/>
                    <a:pt x="47459" y="2370"/>
                  </a:cubicBezTo>
                  <a:cubicBezTo>
                    <a:pt x="47792" y="2525"/>
                    <a:pt x="48113" y="2703"/>
                    <a:pt x="48459" y="2858"/>
                  </a:cubicBezTo>
                  <a:cubicBezTo>
                    <a:pt x="49006" y="3108"/>
                    <a:pt x="49637" y="3037"/>
                    <a:pt x="50161" y="2632"/>
                  </a:cubicBezTo>
                  <a:cubicBezTo>
                    <a:pt x="49590" y="2346"/>
                    <a:pt x="49042" y="2084"/>
                    <a:pt x="48483" y="1810"/>
                  </a:cubicBezTo>
                  <a:cubicBezTo>
                    <a:pt x="48506" y="1787"/>
                    <a:pt x="48518" y="1739"/>
                    <a:pt x="48530" y="1715"/>
                  </a:cubicBezTo>
                  <a:cubicBezTo>
                    <a:pt x="48637" y="1763"/>
                    <a:pt x="48744" y="1787"/>
                    <a:pt x="48828" y="1834"/>
                  </a:cubicBezTo>
                  <a:cubicBezTo>
                    <a:pt x="49221" y="2013"/>
                    <a:pt x="49602" y="2203"/>
                    <a:pt x="49995" y="2394"/>
                  </a:cubicBezTo>
                  <a:cubicBezTo>
                    <a:pt x="50530" y="2656"/>
                    <a:pt x="50530" y="2656"/>
                    <a:pt x="50602" y="2072"/>
                  </a:cubicBezTo>
                  <a:cubicBezTo>
                    <a:pt x="50328" y="1941"/>
                    <a:pt x="50066" y="1787"/>
                    <a:pt x="49780" y="1656"/>
                  </a:cubicBezTo>
                  <a:cubicBezTo>
                    <a:pt x="49828" y="1608"/>
                    <a:pt x="49840" y="1584"/>
                    <a:pt x="49840" y="1596"/>
                  </a:cubicBezTo>
                  <a:cubicBezTo>
                    <a:pt x="49887" y="1608"/>
                    <a:pt x="49935" y="1608"/>
                    <a:pt x="49971" y="1620"/>
                  </a:cubicBezTo>
                  <a:cubicBezTo>
                    <a:pt x="50530" y="1965"/>
                    <a:pt x="51126" y="2120"/>
                    <a:pt x="51745" y="2144"/>
                  </a:cubicBezTo>
                  <a:cubicBezTo>
                    <a:pt x="51923" y="2156"/>
                    <a:pt x="52114" y="2191"/>
                    <a:pt x="52293" y="2227"/>
                  </a:cubicBezTo>
                  <a:cubicBezTo>
                    <a:pt x="54174" y="2668"/>
                    <a:pt x="56043" y="3084"/>
                    <a:pt x="57924" y="3561"/>
                  </a:cubicBezTo>
                  <a:cubicBezTo>
                    <a:pt x="61163" y="4394"/>
                    <a:pt x="64401" y="5323"/>
                    <a:pt x="67652" y="6073"/>
                  </a:cubicBezTo>
                  <a:cubicBezTo>
                    <a:pt x="72855" y="7263"/>
                    <a:pt x="78046" y="8442"/>
                    <a:pt x="83189" y="9776"/>
                  </a:cubicBezTo>
                  <a:cubicBezTo>
                    <a:pt x="83535" y="9871"/>
                    <a:pt x="83892" y="9871"/>
                    <a:pt x="84249" y="9907"/>
                  </a:cubicBezTo>
                  <a:cubicBezTo>
                    <a:pt x="84320" y="9930"/>
                    <a:pt x="84416" y="9966"/>
                    <a:pt x="84439" y="10014"/>
                  </a:cubicBezTo>
                  <a:cubicBezTo>
                    <a:pt x="84475" y="10073"/>
                    <a:pt x="84463" y="10192"/>
                    <a:pt x="84416" y="10228"/>
                  </a:cubicBezTo>
                  <a:cubicBezTo>
                    <a:pt x="84297" y="10311"/>
                    <a:pt x="84166" y="10407"/>
                    <a:pt x="84011" y="10442"/>
                  </a:cubicBezTo>
                  <a:cubicBezTo>
                    <a:pt x="83773" y="10538"/>
                    <a:pt x="83535" y="10597"/>
                    <a:pt x="83296" y="10680"/>
                  </a:cubicBezTo>
                  <a:lnTo>
                    <a:pt x="83308" y="10680"/>
                  </a:lnTo>
                  <a:cubicBezTo>
                    <a:pt x="82832" y="10847"/>
                    <a:pt x="82344" y="11002"/>
                    <a:pt x="81808" y="11181"/>
                  </a:cubicBezTo>
                  <a:cubicBezTo>
                    <a:pt x="81987" y="11252"/>
                    <a:pt x="82082" y="11300"/>
                    <a:pt x="82141" y="11323"/>
                  </a:cubicBezTo>
                  <a:cubicBezTo>
                    <a:pt x="81725" y="11371"/>
                    <a:pt x="81308" y="11419"/>
                    <a:pt x="80868" y="11478"/>
                  </a:cubicBezTo>
                  <a:lnTo>
                    <a:pt x="80868" y="11633"/>
                  </a:lnTo>
                  <a:cubicBezTo>
                    <a:pt x="81510" y="11752"/>
                    <a:pt x="82153" y="11895"/>
                    <a:pt x="82796" y="12014"/>
                  </a:cubicBezTo>
                  <a:cubicBezTo>
                    <a:pt x="82653" y="12085"/>
                    <a:pt x="82522" y="12109"/>
                    <a:pt x="82403" y="12085"/>
                  </a:cubicBezTo>
                  <a:cubicBezTo>
                    <a:pt x="81856" y="11978"/>
                    <a:pt x="81320" y="11859"/>
                    <a:pt x="80772" y="11776"/>
                  </a:cubicBezTo>
                  <a:cubicBezTo>
                    <a:pt x="80606" y="11740"/>
                    <a:pt x="80427" y="11740"/>
                    <a:pt x="80260" y="11788"/>
                  </a:cubicBezTo>
                  <a:cubicBezTo>
                    <a:pt x="79653" y="11966"/>
                    <a:pt x="79058" y="12157"/>
                    <a:pt x="78451" y="12347"/>
                  </a:cubicBezTo>
                  <a:cubicBezTo>
                    <a:pt x="78343" y="12383"/>
                    <a:pt x="78248" y="12407"/>
                    <a:pt x="78117" y="12454"/>
                  </a:cubicBezTo>
                  <a:cubicBezTo>
                    <a:pt x="78343" y="12585"/>
                    <a:pt x="78534" y="12693"/>
                    <a:pt x="78712" y="12812"/>
                  </a:cubicBezTo>
                  <a:cubicBezTo>
                    <a:pt x="78308" y="12788"/>
                    <a:pt x="77950" y="12609"/>
                    <a:pt x="77593" y="12609"/>
                  </a:cubicBezTo>
                  <a:cubicBezTo>
                    <a:pt x="77224" y="12621"/>
                    <a:pt x="76855" y="12812"/>
                    <a:pt x="76391" y="12943"/>
                  </a:cubicBezTo>
                  <a:cubicBezTo>
                    <a:pt x="77165" y="13181"/>
                    <a:pt x="77820" y="13383"/>
                    <a:pt x="78486" y="13586"/>
                  </a:cubicBezTo>
                  <a:cubicBezTo>
                    <a:pt x="78474" y="13621"/>
                    <a:pt x="78474" y="13657"/>
                    <a:pt x="78462" y="13693"/>
                  </a:cubicBezTo>
                  <a:cubicBezTo>
                    <a:pt x="78355" y="13681"/>
                    <a:pt x="78248" y="13681"/>
                    <a:pt x="78153" y="13645"/>
                  </a:cubicBezTo>
                  <a:cubicBezTo>
                    <a:pt x="77689" y="13514"/>
                    <a:pt x="77236" y="13395"/>
                    <a:pt x="76784" y="13240"/>
                  </a:cubicBezTo>
                  <a:cubicBezTo>
                    <a:pt x="76081" y="13038"/>
                    <a:pt x="75629" y="13097"/>
                    <a:pt x="74902" y="13514"/>
                  </a:cubicBezTo>
                  <a:cubicBezTo>
                    <a:pt x="75784" y="13740"/>
                    <a:pt x="76617" y="13943"/>
                    <a:pt x="77439" y="14157"/>
                  </a:cubicBezTo>
                  <a:lnTo>
                    <a:pt x="77439" y="14252"/>
                  </a:lnTo>
                  <a:cubicBezTo>
                    <a:pt x="77296" y="14276"/>
                    <a:pt x="77153" y="14300"/>
                    <a:pt x="77034" y="14276"/>
                  </a:cubicBezTo>
                  <a:cubicBezTo>
                    <a:pt x="76260" y="14074"/>
                    <a:pt x="75486" y="13871"/>
                    <a:pt x="74712" y="13693"/>
                  </a:cubicBezTo>
                  <a:cubicBezTo>
                    <a:pt x="74533" y="13645"/>
                    <a:pt x="74307" y="13633"/>
                    <a:pt x="74140" y="13693"/>
                  </a:cubicBezTo>
                  <a:cubicBezTo>
                    <a:pt x="73045" y="14050"/>
                    <a:pt x="71938" y="14443"/>
                    <a:pt x="70854" y="14812"/>
                  </a:cubicBezTo>
                  <a:cubicBezTo>
                    <a:pt x="70771" y="14836"/>
                    <a:pt x="70676" y="14871"/>
                    <a:pt x="70557" y="14919"/>
                  </a:cubicBezTo>
                  <a:cubicBezTo>
                    <a:pt x="70771" y="15002"/>
                    <a:pt x="70950" y="15062"/>
                    <a:pt x="71128" y="15133"/>
                  </a:cubicBezTo>
                  <a:cubicBezTo>
                    <a:pt x="71104" y="15169"/>
                    <a:pt x="71104" y="15193"/>
                    <a:pt x="71092" y="15229"/>
                  </a:cubicBezTo>
                  <a:cubicBezTo>
                    <a:pt x="70783" y="15169"/>
                    <a:pt x="70473" y="15038"/>
                    <a:pt x="70176" y="15062"/>
                  </a:cubicBezTo>
                  <a:cubicBezTo>
                    <a:pt x="69914" y="15086"/>
                    <a:pt x="69557" y="15121"/>
                    <a:pt x="69461" y="15348"/>
                  </a:cubicBezTo>
                  <a:cubicBezTo>
                    <a:pt x="69045" y="15467"/>
                    <a:pt x="68664" y="15562"/>
                    <a:pt x="68295" y="15669"/>
                  </a:cubicBezTo>
                  <a:cubicBezTo>
                    <a:pt x="68295" y="15705"/>
                    <a:pt x="68283" y="15741"/>
                    <a:pt x="68283" y="15776"/>
                  </a:cubicBezTo>
                  <a:cubicBezTo>
                    <a:pt x="68759" y="16038"/>
                    <a:pt x="69223" y="16312"/>
                    <a:pt x="69699" y="16598"/>
                  </a:cubicBezTo>
                  <a:cubicBezTo>
                    <a:pt x="69723" y="16610"/>
                    <a:pt x="69735" y="16634"/>
                    <a:pt x="69771" y="16669"/>
                  </a:cubicBezTo>
                  <a:cubicBezTo>
                    <a:pt x="69640" y="16681"/>
                    <a:pt x="69521" y="16657"/>
                    <a:pt x="69414" y="16610"/>
                  </a:cubicBezTo>
                  <a:cubicBezTo>
                    <a:pt x="68949" y="16407"/>
                    <a:pt x="68485" y="16181"/>
                    <a:pt x="68033" y="15955"/>
                  </a:cubicBezTo>
                  <a:cubicBezTo>
                    <a:pt x="67925" y="15907"/>
                    <a:pt x="67794" y="15848"/>
                    <a:pt x="67699" y="15883"/>
                  </a:cubicBezTo>
                  <a:cubicBezTo>
                    <a:pt x="67175" y="16026"/>
                    <a:pt x="66675" y="16229"/>
                    <a:pt x="66068" y="16419"/>
                  </a:cubicBezTo>
                  <a:cubicBezTo>
                    <a:pt x="66794" y="16765"/>
                    <a:pt x="67413" y="17062"/>
                    <a:pt x="68044" y="17372"/>
                  </a:cubicBezTo>
                  <a:cubicBezTo>
                    <a:pt x="67890" y="17396"/>
                    <a:pt x="67771" y="17372"/>
                    <a:pt x="67675" y="17324"/>
                  </a:cubicBezTo>
                  <a:cubicBezTo>
                    <a:pt x="67175" y="17098"/>
                    <a:pt x="66687" y="16860"/>
                    <a:pt x="66187" y="16634"/>
                  </a:cubicBezTo>
                  <a:cubicBezTo>
                    <a:pt x="65925" y="16515"/>
                    <a:pt x="65354" y="16598"/>
                    <a:pt x="65151" y="16788"/>
                  </a:cubicBezTo>
                  <a:cubicBezTo>
                    <a:pt x="65127" y="16812"/>
                    <a:pt x="65139" y="16872"/>
                    <a:pt x="65139" y="16931"/>
                  </a:cubicBezTo>
                  <a:cubicBezTo>
                    <a:pt x="65127" y="16907"/>
                    <a:pt x="65127" y="16872"/>
                    <a:pt x="65116" y="16836"/>
                  </a:cubicBezTo>
                  <a:cubicBezTo>
                    <a:pt x="64723" y="16955"/>
                    <a:pt x="64342" y="17074"/>
                    <a:pt x="63877" y="17217"/>
                  </a:cubicBezTo>
                  <a:cubicBezTo>
                    <a:pt x="64127" y="17348"/>
                    <a:pt x="64306" y="17443"/>
                    <a:pt x="64473" y="17538"/>
                  </a:cubicBezTo>
                  <a:cubicBezTo>
                    <a:pt x="64639" y="17622"/>
                    <a:pt x="64818" y="17693"/>
                    <a:pt x="64973" y="17777"/>
                  </a:cubicBezTo>
                  <a:cubicBezTo>
                    <a:pt x="64961" y="17800"/>
                    <a:pt x="64949" y="17848"/>
                    <a:pt x="64937" y="17872"/>
                  </a:cubicBezTo>
                  <a:cubicBezTo>
                    <a:pt x="64699" y="17777"/>
                    <a:pt x="64461" y="17681"/>
                    <a:pt x="64223" y="17574"/>
                  </a:cubicBezTo>
                  <a:cubicBezTo>
                    <a:pt x="63639" y="17300"/>
                    <a:pt x="63353" y="17312"/>
                    <a:pt x="62758" y="17717"/>
                  </a:cubicBezTo>
                  <a:cubicBezTo>
                    <a:pt x="63330" y="17955"/>
                    <a:pt x="63865" y="18193"/>
                    <a:pt x="64401" y="18431"/>
                  </a:cubicBezTo>
                  <a:cubicBezTo>
                    <a:pt x="64377" y="18455"/>
                    <a:pt x="64377" y="18491"/>
                    <a:pt x="64365" y="18515"/>
                  </a:cubicBezTo>
                  <a:cubicBezTo>
                    <a:pt x="64246" y="18491"/>
                    <a:pt x="64127" y="18467"/>
                    <a:pt x="64020" y="18431"/>
                  </a:cubicBezTo>
                  <a:cubicBezTo>
                    <a:pt x="63663" y="18277"/>
                    <a:pt x="63294" y="18158"/>
                    <a:pt x="62972" y="17979"/>
                  </a:cubicBezTo>
                  <a:cubicBezTo>
                    <a:pt x="62568" y="17753"/>
                    <a:pt x="62210" y="17777"/>
                    <a:pt x="61818" y="18027"/>
                  </a:cubicBezTo>
                  <a:cubicBezTo>
                    <a:pt x="62210" y="18217"/>
                    <a:pt x="62580" y="18431"/>
                    <a:pt x="62972" y="18622"/>
                  </a:cubicBezTo>
                  <a:cubicBezTo>
                    <a:pt x="62949" y="18670"/>
                    <a:pt x="62925" y="18705"/>
                    <a:pt x="62913" y="18741"/>
                  </a:cubicBezTo>
                  <a:cubicBezTo>
                    <a:pt x="62580" y="18586"/>
                    <a:pt x="62234" y="18455"/>
                    <a:pt x="61913" y="18312"/>
                  </a:cubicBezTo>
                  <a:cubicBezTo>
                    <a:pt x="61425" y="18086"/>
                    <a:pt x="61377" y="18086"/>
                    <a:pt x="60829" y="18431"/>
                  </a:cubicBezTo>
                  <a:cubicBezTo>
                    <a:pt x="61365" y="18646"/>
                    <a:pt x="61877" y="18872"/>
                    <a:pt x="62389" y="19086"/>
                  </a:cubicBezTo>
                  <a:cubicBezTo>
                    <a:pt x="62389" y="19110"/>
                    <a:pt x="62377" y="19146"/>
                    <a:pt x="62377" y="19170"/>
                  </a:cubicBezTo>
                  <a:cubicBezTo>
                    <a:pt x="62234" y="19158"/>
                    <a:pt x="62091" y="19170"/>
                    <a:pt x="61960" y="19110"/>
                  </a:cubicBezTo>
                  <a:cubicBezTo>
                    <a:pt x="61567" y="18967"/>
                    <a:pt x="61186" y="18812"/>
                    <a:pt x="60805" y="18622"/>
                  </a:cubicBezTo>
                  <a:cubicBezTo>
                    <a:pt x="60603" y="18515"/>
                    <a:pt x="60436" y="18503"/>
                    <a:pt x="60210" y="18574"/>
                  </a:cubicBezTo>
                  <a:cubicBezTo>
                    <a:pt x="59722" y="18765"/>
                    <a:pt x="59234" y="18920"/>
                    <a:pt x="58746" y="19098"/>
                  </a:cubicBezTo>
                  <a:cubicBezTo>
                    <a:pt x="57329" y="19598"/>
                    <a:pt x="55912" y="20110"/>
                    <a:pt x="54483" y="20610"/>
                  </a:cubicBezTo>
                  <a:lnTo>
                    <a:pt x="54495" y="20598"/>
                  </a:lnTo>
                  <a:cubicBezTo>
                    <a:pt x="53662" y="20872"/>
                    <a:pt x="52816" y="21134"/>
                    <a:pt x="51983" y="21408"/>
                  </a:cubicBezTo>
                  <a:cubicBezTo>
                    <a:pt x="52078" y="21491"/>
                    <a:pt x="52138" y="21491"/>
                    <a:pt x="52197" y="21527"/>
                  </a:cubicBezTo>
                  <a:cubicBezTo>
                    <a:pt x="52257" y="21539"/>
                    <a:pt x="52293" y="21563"/>
                    <a:pt x="52340" y="21587"/>
                  </a:cubicBezTo>
                  <a:cubicBezTo>
                    <a:pt x="51257" y="21408"/>
                    <a:pt x="50376" y="22075"/>
                    <a:pt x="49411" y="22313"/>
                  </a:cubicBezTo>
                  <a:cubicBezTo>
                    <a:pt x="50054" y="22491"/>
                    <a:pt x="50685" y="22611"/>
                    <a:pt x="51316" y="22789"/>
                  </a:cubicBezTo>
                  <a:cubicBezTo>
                    <a:pt x="52054" y="22992"/>
                    <a:pt x="52685" y="22730"/>
                    <a:pt x="53424" y="22408"/>
                  </a:cubicBezTo>
                  <a:cubicBezTo>
                    <a:pt x="52650" y="22313"/>
                    <a:pt x="51971" y="22265"/>
                    <a:pt x="51328" y="21979"/>
                  </a:cubicBezTo>
                  <a:cubicBezTo>
                    <a:pt x="51816" y="22015"/>
                    <a:pt x="52281" y="22134"/>
                    <a:pt x="52769" y="22182"/>
                  </a:cubicBezTo>
                  <a:cubicBezTo>
                    <a:pt x="53233" y="22218"/>
                    <a:pt x="53721" y="22301"/>
                    <a:pt x="54138" y="22182"/>
                  </a:cubicBezTo>
                  <a:cubicBezTo>
                    <a:pt x="55900" y="21658"/>
                    <a:pt x="57627" y="21027"/>
                    <a:pt x="59365" y="20479"/>
                  </a:cubicBezTo>
                  <a:cubicBezTo>
                    <a:pt x="62615" y="19455"/>
                    <a:pt x="65842" y="18443"/>
                    <a:pt x="69080" y="17419"/>
                  </a:cubicBezTo>
                  <a:cubicBezTo>
                    <a:pt x="69199" y="17372"/>
                    <a:pt x="69318" y="17324"/>
                    <a:pt x="69485" y="17265"/>
                  </a:cubicBezTo>
                  <a:cubicBezTo>
                    <a:pt x="68866" y="17003"/>
                    <a:pt x="68295" y="16776"/>
                    <a:pt x="67747" y="16538"/>
                  </a:cubicBezTo>
                  <a:lnTo>
                    <a:pt x="67794" y="16443"/>
                  </a:lnTo>
                  <a:cubicBezTo>
                    <a:pt x="68342" y="16669"/>
                    <a:pt x="68878" y="16896"/>
                    <a:pt x="69426" y="17086"/>
                  </a:cubicBezTo>
                  <a:cubicBezTo>
                    <a:pt x="69604" y="17146"/>
                    <a:pt x="69842" y="17157"/>
                    <a:pt x="70021" y="17098"/>
                  </a:cubicBezTo>
                  <a:cubicBezTo>
                    <a:pt x="72509" y="16264"/>
                    <a:pt x="74974" y="15407"/>
                    <a:pt x="77462" y="14562"/>
                  </a:cubicBezTo>
                  <a:cubicBezTo>
                    <a:pt x="80713" y="13419"/>
                    <a:pt x="83951" y="12300"/>
                    <a:pt x="87178" y="11145"/>
                  </a:cubicBezTo>
                  <a:cubicBezTo>
                    <a:pt x="88095" y="10823"/>
                    <a:pt x="88988" y="10454"/>
                    <a:pt x="90000" y="10049"/>
                  </a:cubicBezTo>
                  <a:cubicBezTo>
                    <a:pt x="89738" y="9978"/>
                    <a:pt x="89595" y="9918"/>
                    <a:pt x="89428" y="9883"/>
                  </a:cubicBezTo>
                  <a:cubicBezTo>
                    <a:pt x="88368" y="9692"/>
                    <a:pt x="87297" y="9526"/>
                    <a:pt x="86249" y="9287"/>
                  </a:cubicBezTo>
                  <a:cubicBezTo>
                    <a:pt x="82558" y="8442"/>
                    <a:pt x="78843" y="7597"/>
                    <a:pt x="75176" y="6704"/>
                  </a:cubicBezTo>
                  <a:cubicBezTo>
                    <a:pt x="70664" y="5597"/>
                    <a:pt x="66163" y="4442"/>
                    <a:pt x="61675" y="3287"/>
                  </a:cubicBezTo>
                  <a:cubicBezTo>
                    <a:pt x="58162" y="2418"/>
                    <a:pt x="54650" y="1525"/>
                    <a:pt x="51138" y="655"/>
                  </a:cubicBezTo>
                  <a:cubicBezTo>
                    <a:pt x="50911" y="596"/>
                    <a:pt x="50626" y="655"/>
                    <a:pt x="50411" y="727"/>
                  </a:cubicBezTo>
                  <a:cubicBezTo>
                    <a:pt x="49649" y="989"/>
                    <a:pt x="48899" y="1286"/>
                    <a:pt x="48149" y="1525"/>
                  </a:cubicBezTo>
                  <a:cubicBezTo>
                    <a:pt x="46161" y="2120"/>
                    <a:pt x="44184" y="2679"/>
                    <a:pt x="42208" y="3263"/>
                  </a:cubicBezTo>
                  <a:cubicBezTo>
                    <a:pt x="38041" y="4477"/>
                    <a:pt x="33885" y="5716"/>
                    <a:pt x="29730" y="6954"/>
                  </a:cubicBezTo>
                  <a:cubicBezTo>
                    <a:pt x="29182" y="7121"/>
                    <a:pt x="28647" y="7299"/>
                    <a:pt x="28099" y="7478"/>
                  </a:cubicBezTo>
                  <a:cubicBezTo>
                    <a:pt x="28099" y="7513"/>
                    <a:pt x="28087" y="7549"/>
                    <a:pt x="28087" y="7597"/>
                  </a:cubicBezTo>
                  <a:cubicBezTo>
                    <a:pt x="28516" y="7752"/>
                    <a:pt x="28944" y="7930"/>
                    <a:pt x="29373" y="8097"/>
                  </a:cubicBezTo>
                  <a:cubicBezTo>
                    <a:pt x="29349" y="8347"/>
                    <a:pt x="29194" y="8264"/>
                    <a:pt x="29075" y="8204"/>
                  </a:cubicBezTo>
                  <a:cubicBezTo>
                    <a:pt x="28718" y="8037"/>
                    <a:pt x="28385" y="7847"/>
                    <a:pt x="28004" y="7692"/>
                  </a:cubicBezTo>
                  <a:cubicBezTo>
                    <a:pt x="27909" y="7656"/>
                    <a:pt x="27754" y="7609"/>
                    <a:pt x="27647" y="7632"/>
                  </a:cubicBezTo>
                  <a:cubicBezTo>
                    <a:pt x="27373" y="7692"/>
                    <a:pt x="27099" y="7799"/>
                    <a:pt x="26754" y="7906"/>
                  </a:cubicBezTo>
                  <a:cubicBezTo>
                    <a:pt x="27456" y="8168"/>
                    <a:pt x="28111" y="8430"/>
                    <a:pt x="28766" y="8668"/>
                  </a:cubicBezTo>
                  <a:cubicBezTo>
                    <a:pt x="28754" y="8692"/>
                    <a:pt x="28754" y="8728"/>
                    <a:pt x="28742" y="8764"/>
                  </a:cubicBezTo>
                  <a:cubicBezTo>
                    <a:pt x="28635" y="8740"/>
                    <a:pt x="28516" y="8740"/>
                    <a:pt x="28409" y="8692"/>
                  </a:cubicBezTo>
                  <a:cubicBezTo>
                    <a:pt x="28028" y="8561"/>
                    <a:pt x="27623" y="8430"/>
                    <a:pt x="27230" y="8264"/>
                  </a:cubicBezTo>
                  <a:cubicBezTo>
                    <a:pt x="26837" y="8013"/>
                    <a:pt x="26420" y="7859"/>
                    <a:pt x="25956" y="8025"/>
                  </a:cubicBezTo>
                  <a:close/>
                  <a:moveTo>
                    <a:pt x="18003" y="37839"/>
                  </a:moveTo>
                  <a:cubicBezTo>
                    <a:pt x="17919" y="37755"/>
                    <a:pt x="17848" y="37672"/>
                    <a:pt x="17741" y="37612"/>
                  </a:cubicBezTo>
                  <a:cubicBezTo>
                    <a:pt x="16252" y="36707"/>
                    <a:pt x="14776" y="35791"/>
                    <a:pt x="13276" y="34922"/>
                  </a:cubicBezTo>
                  <a:cubicBezTo>
                    <a:pt x="10216" y="33136"/>
                    <a:pt x="7132" y="31362"/>
                    <a:pt x="4048" y="29588"/>
                  </a:cubicBezTo>
                  <a:cubicBezTo>
                    <a:pt x="3751" y="29421"/>
                    <a:pt x="3465" y="29218"/>
                    <a:pt x="3191" y="29040"/>
                  </a:cubicBezTo>
                  <a:lnTo>
                    <a:pt x="3108" y="29111"/>
                  </a:lnTo>
                  <a:cubicBezTo>
                    <a:pt x="3191" y="29207"/>
                    <a:pt x="3251" y="29302"/>
                    <a:pt x="3322" y="29349"/>
                  </a:cubicBezTo>
                  <a:cubicBezTo>
                    <a:pt x="4179" y="29897"/>
                    <a:pt x="5049" y="30481"/>
                    <a:pt x="5941" y="31004"/>
                  </a:cubicBezTo>
                  <a:cubicBezTo>
                    <a:pt x="8013" y="32207"/>
                    <a:pt x="10097" y="33374"/>
                    <a:pt x="12180" y="34564"/>
                  </a:cubicBezTo>
                  <a:cubicBezTo>
                    <a:pt x="13812" y="35493"/>
                    <a:pt x="15466" y="36434"/>
                    <a:pt x="17098" y="37374"/>
                  </a:cubicBezTo>
                  <a:cubicBezTo>
                    <a:pt x="17395" y="37541"/>
                    <a:pt x="17681" y="37696"/>
                    <a:pt x="17979" y="37874"/>
                  </a:cubicBezTo>
                  <a:cubicBezTo>
                    <a:pt x="19538" y="38767"/>
                    <a:pt x="21098" y="39684"/>
                    <a:pt x="22670" y="40577"/>
                  </a:cubicBezTo>
                  <a:cubicBezTo>
                    <a:pt x="19276" y="38970"/>
                    <a:pt x="16098" y="36946"/>
                    <a:pt x="12847" y="35112"/>
                  </a:cubicBezTo>
                  <a:cubicBezTo>
                    <a:pt x="9549" y="33267"/>
                    <a:pt x="6311" y="31362"/>
                    <a:pt x="3036" y="29468"/>
                  </a:cubicBezTo>
                  <a:cubicBezTo>
                    <a:pt x="3024" y="29528"/>
                    <a:pt x="2989" y="29623"/>
                    <a:pt x="2965" y="29707"/>
                  </a:cubicBezTo>
                  <a:cubicBezTo>
                    <a:pt x="5322" y="31076"/>
                    <a:pt x="7668" y="32433"/>
                    <a:pt x="10002" y="33790"/>
                  </a:cubicBezTo>
                  <a:cubicBezTo>
                    <a:pt x="12752" y="35374"/>
                    <a:pt x="15490" y="37005"/>
                    <a:pt x="18276" y="38529"/>
                  </a:cubicBezTo>
                  <a:cubicBezTo>
                    <a:pt x="21574" y="40363"/>
                    <a:pt x="24932" y="42137"/>
                    <a:pt x="28266" y="43935"/>
                  </a:cubicBezTo>
                  <a:cubicBezTo>
                    <a:pt x="28397" y="44006"/>
                    <a:pt x="28563" y="44066"/>
                    <a:pt x="28706" y="44066"/>
                  </a:cubicBezTo>
                  <a:cubicBezTo>
                    <a:pt x="30052" y="44030"/>
                    <a:pt x="31397" y="43982"/>
                    <a:pt x="32707" y="43613"/>
                  </a:cubicBezTo>
                  <a:cubicBezTo>
                    <a:pt x="34528" y="43101"/>
                    <a:pt x="36326" y="42577"/>
                    <a:pt x="38112" y="42006"/>
                  </a:cubicBezTo>
                  <a:cubicBezTo>
                    <a:pt x="42434" y="40589"/>
                    <a:pt x="46732" y="39101"/>
                    <a:pt x="51066" y="37696"/>
                  </a:cubicBezTo>
                  <a:cubicBezTo>
                    <a:pt x="57079" y="35767"/>
                    <a:pt x="63115" y="33874"/>
                    <a:pt x="69140" y="31981"/>
                  </a:cubicBezTo>
                  <a:cubicBezTo>
                    <a:pt x="70354" y="31600"/>
                    <a:pt x="71569" y="31266"/>
                    <a:pt x="72771" y="30909"/>
                  </a:cubicBezTo>
                  <a:cubicBezTo>
                    <a:pt x="73271" y="30766"/>
                    <a:pt x="73533" y="30373"/>
                    <a:pt x="73414" y="29945"/>
                  </a:cubicBezTo>
                  <a:cubicBezTo>
                    <a:pt x="68390" y="31707"/>
                    <a:pt x="63413" y="33683"/>
                    <a:pt x="58234" y="34993"/>
                  </a:cubicBezTo>
                  <a:cubicBezTo>
                    <a:pt x="60615" y="34160"/>
                    <a:pt x="63032" y="33398"/>
                    <a:pt x="65425" y="32564"/>
                  </a:cubicBezTo>
                  <a:cubicBezTo>
                    <a:pt x="67818" y="31731"/>
                    <a:pt x="70188" y="30826"/>
                    <a:pt x="72581" y="29957"/>
                  </a:cubicBezTo>
                  <a:cubicBezTo>
                    <a:pt x="72569" y="29933"/>
                    <a:pt x="72569" y="29885"/>
                    <a:pt x="72557" y="29838"/>
                  </a:cubicBezTo>
                  <a:cubicBezTo>
                    <a:pt x="71926" y="29980"/>
                    <a:pt x="71307" y="30052"/>
                    <a:pt x="70711" y="30242"/>
                  </a:cubicBezTo>
                  <a:cubicBezTo>
                    <a:pt x="69009" y="30790"/>
                    <a:pt x="67330" y="31421"/>
                    <a:pt x="65651" y="31981"/>
                  </a:cubicBezTo>
                  <a:cubicBezTo>
                    <a:pt x="63163" y="32814"/>
                    <a:pt x="60675" y="33636"/>
                    <a:pt x="58186" y="34469"/>
                  </a:cubicBezTo>
                  <a:cubicBezTo>
                    <a:pt x="58067" y="34517"/>
                    <a:pt x="57948" y="34517"/>
                    <a:pt x="57817" y="34541"/>
                  </a:cubicBezTo>
                  <a:cubicBezTo>
                    <a:pt x="57805" y="34517"/>
                    <a:pt x="57805" y="34469"/>
                    <a:pt x="57793" y="34445"/>
                  </a:cubicBezTo>
                  <a:cubicBezTo>
                    <a:pt x="61996" y="33017"/>
                    <a:pt x="66199" y="31588"/>
                    <a:pt x="70390" y="30159"/>
                  </a:cubicBezTo>
                  <a:cubicBezTo>
                    <a:pt x="70378" y="30100"/>
                    <a:pt x="70366" y="30052"/>
                    <a:pt x="70354" y="29992"/>
                  </a:cubicBezTo>
                  <a:cubicBezTo>
                    <a:pt x="69711" y="30171"/>
                    <a:pt x="69057" y="30314"/>
                    <a:pt x="68414" y="30516"/>
                  </a:cubicBezTo>
                  <a:cubicBezTo>
                    <a:pt x="64770" y="31659"/>
                    <a:pt x="61103" y="32802"/>
                    <a:pt x="57460" y="33945"/>
                  </a:cubicBezTo>
                  <a:cubicBezTo>
                    <a:pt x="57329" y="33993"/>
                    <a:pt x="57198" y="34005"/>
                    <a:pt x="57055" y="34029"/>
                  </a:cubicBezTo>
                  <a:cubicBezTo>
                    <a:pt x="57043" y="33981"/>
                    <a:pt x="57043" y="33933"/>
                    <a:pt x="57031" y="33874"/>
                  </a:cubicBezTo>
                  <a:cubicBezTo>
                    <a:pt x="58924" y="33290"/>
                    <a:pt x="60829" y="32731"/>
                    <a:pt x="62699" y="32135"/>
                  </a:cubicBezTo>
                  <a:cubicBezTo>
                    <a:pt x="64604" y="31528"/>
                    <a:pt x="66485" y="30885"/>
                    <a:pt x="68390" y="30254"/>
                  </a:cubicBezTo>
                  <a:cubicBezTo>
                    <a:pt x="68366" y="30230"/>
                    <a:pt x="68366" y="30195"/>
                    <a:pt x="68354" y="30183"/>
                  </a:cubicBezTo>
                  <a:cubicBezTo>
                    <a:pt x="67509" y="30409"/>
                    <a:pt x="66604" y="30219"/>
                    <a:pt x="65747" y="30647"/>
                  </a:cubicBezTo>
                  <a:cubicBezTo>
                    <a:pt x="65211" y="30933"/>
                    <a:pt x="64592" y="31028"/>
                    <a:pt x="63996" y="31207"/>
                  </a:cubicBezTo>
                  <a:cubicBezTo>
                    <a:pt x="61639" y="31945"/>
                    <a:pt x="59293" y="32659"/>
                    <a:pt x="56936" y="33386"/>
                  </a:cubicBezTo>
                  <a:cubicBezTo>
                    <a:pt x="56817" y="33409"/>
                    <a:pt x="56698" y="33433"/>
                    <a:pt x="56579" y="33445"/>
                  </a:cubicBezTo>
                  <a:lnTo>
                    <a:pt x="56579" y="33386"/>
                  </a:lnTo>
                  <a:cubicBezTo>
                    <a:pt x="59615" y="32445"/>
                    <a:pt x="62639" y="31493"/>
                    <a:pt x="65675" y="30552"/>
                  </a:cubicBezTo>
                  <a:cubicBezTo>
                    <a:pt x="65675" y="30528"/>
                    <a:pt x="65663" y="30492"/>
                    <a:pt x="65663" y="30469"/>
                  </a:cubicBezTo>
                  <a:cubicBezTo>
                    <a:pt x="64758" y="30540"/>
                    <a:pt x="63865" y="30611"/>
                    <a:pt x="62949" y="30707"/>
                  </a:cubicBezTo>
                  <a:cubicBezTo>
                    <a:pt x="62496" y="30754"/>
                    <a:pt x="62020" y="30766"/>
                    <a:pt x="61579" y="30897"/>
                  </a:cubicBezTo>
                  <a:cubicBezTo>
                    <a:pt x="58936" y="31743"/>
                    <a:pt x="56305" y="32624"/>
                    <a:pt x="53662" y="33517"/>
                  </a:cubicBezTo>
                  <a:cubicBezTo>
                    <a:pt x="48161" y="35398"/>
                    <a:pt x="42672" y="37267"/>
                    <a:pt x="37172" y="39172"/>
                  </a:cubicBezTo>
                  <a:cubicBezTo>
                    <a:pt x="36040" y="39565"/>
                    <a:pt x="34897" y="39898"/>
                    <a:pt x="33766" y="40315"/>
                  </a:cubicBezTo>
                  <a:cubicBezTo>
                    <a:pt x="32731" y="40708"/>
                    <a:pt x="31576" y="40779"/>
                    <a:pt x="30468" y="41006"/>
                  </a:cubicBezTo>
                  <a:cubicBezTo>
                    <a:pt x="30373" y="41018"/>
                    <a:pt x="30266" y="41006"/>
                    <a:pt x="30183" y="41006"/>
                  </a:cubicBezTo>
                  <a:lnTo>
                    <a:pt x="30183" y="40898"/>
                  </a:lnTo>
                  <a:lnTo>
                    <a:pt x="31254" y="40720"/>
                  </a:lnTo>
                  <a:cubicBezTo>
                    <a:pt x="31159" y="40672"/>
                    <a:pt x="31064" y="40672"/>
                    <a:pt x="30968" y="40672"/>
                  </a:cubicBezTo>
                  <a:cubicBezTo>
                    <a:pt x="29873" y="40696"/>
                    <a:pt x="28778" y="40732"/>
                    <a:pt x="27742" y="40232"/>
                  </a:cubicBezTo>
                  <a:cubicBezTo>
                    <a:pt x="26575" y="39660"/>
                    <a:pt x="25349" y="39279"/>
                    <a:pt x="24194" y="38696"/>
                  </a:cubicBezTo>
                  <a:cubicBezTo>
                    <a:pt x="22444" y="37839"/>
                    <a:pt x="20741" y="36850"/>
                    <a:pt x="18991" y="35969"/>
                  </a:cubicBezTo>
                  <a:cubicBezTo>
                    <a:pt x="18753" y="35850"/>
                    <a:pt x="18348" y="35874"/>
                    <a:pt x="18110" y="35993"/>
                  </a:cubicBezTo>
                  <a:cubicBezTo>
                    <a:pt x="17812" y="36124"/>
                    <a:pt x="17705" y="36029"/>
                    <a:pt x="17586" y="35826"/>
                  </a:cubicBezTo>
                  <a:cubicBezTo>
                    <a:pt x="17395" y="35469"/>
                    <a:pt x="17169" y="35195"/>
                    <a:pt x="16752" y="35005"/>
                  </a:cubicBezTo>
                  <a:cubicBezTo>
                    <a:pt x="12645" y="33028"/>
                    <a:pt x="8716" y="30731"/>
                    <a:pt x="4810" y="28433"/>
                  </a:cubicBezTo>
                  <a:cubicBezTo>
                    <a:pt x="4310" y="28147"/>
                    <a:pt x="3834" y="27837"/>
                    <a:pt x="3346" y="27516"/>
                  </a:cubicBezTo>
                  <a:cubicBezTo>
                    <a:pt x="3239" y="27790"/>
                    <a:pt x="3441" y="27861"/>
                    <a:pt x="3596" y="27956"/>
                  </a:cubicBezTo>
                  <a:cubicBezTo>
                    <a:pt x="6620" y="29695"/>
                    <a:pt x="9644" y="31421"/>
                    <a:pt x="12669" y="33148"/>
                  </a:cubicBezTo>
                  <a:cubicBezTo>
                    <a:pt x="12764" y="33207"/>
                    <a:pt x="12871" y="33278"/>
                    <a:pt x="12978" y="33338"/>
                  </a:cubicBezTo>
                  <a:cubicBezTo>
                    <a:pt x="12942" y="33386"/>
                    <a:pt x="12919" y="33433"/>
                    <a:pt x="12907" y="33457"/>
                  </a:cubicBezTo>
                  <a:cubicBezTo>
                    <a:pt x="9716" y="31647"/>
                    <a:pt x="6549" y="29838"/>
                    <a:pt x="3358" y="28028"/>
                  </a:cubicBezTo>
                  <a:cubicBezTo>
                    <a:pt x="3346" y="28052"/>
                    <a:pt x="3322" y="28099"/>
                    <a:pt x="3298" y="28135"/>
                  </a:cubicBezTo>
                  <a:cubicBezTo>
                    <a:pt x="5144" y="29278"/>
                    <a:pt x="6989" y="30433"/>
                    <a:pt x="8859" y="31588"/>
                  </a:cubicBezTo>
                  <a:cubicBezTo>
                    <a:pt x="8835" y="31612"/>
                    <a:pt x="8811" y="31659"/>
                    <a:pt x="8799" y="31683"/>
                  </a:cubicBezTo>
                  <a:cubicBezTo>
                    <a:pt x="6977" y="30576"/>
                    <a:pt x="5168" y="29445"/>
                    <a:pt x="3346" y="28325"/>
                  </a:cubicBezTo>
                  <a:cubicBezTo>
                    <a:pt x="3322" y="28337"/>
                    <a:pt x="3298" y="28349"/>
                    <a:pt x="3274" y="28373"/>
                  </a:cubicBezTo>
                  <a:cubicBezTo>
                    <a:pt x="3322" y="28468"/>
                    <a:pt x="3346" y="28576"/>
                    <a:pt x="3405" y="28671"/>
                  </a:cubicBezTo>
                  <a:cubicBezTo>
                    <a:pt x="3465" y="28742"/>
                    <a:pt x="3560" y="28754"/>
                    <a:pt x="3644" y="28814"/>
                  </a:cubicBezTo>
                  <a:cubicBezTo>
                    <a:pt x="4120" y="29123"/>
                    <a:pt x="4608" y="29421"/>
                    <a:pt x="5084" y="29742"/>
                  </a:cubicBezTo>
                  <a:cubicBezTo>
                    <a:pt x="5072" y="29766"/>
                    <a:pt x="5049" y="29802"/>
                    <a:pt x="5025" y="29826"/>
                  </a:cubicBezTo>
                  <a:cubicBezTo>
                    <a:pt x="4453" y="29468"/>
                    <a:pt x="3870" y="29099"/>
                    <a:pt x="3274" y="28742"/>
                  </a:cubicBezTo>
                  <a:lnTo>
                    <a:pt x="3179" y="28873"/>
                  </a:lnTo>
                  <a:cubicBezTo>
                    <a:pt x="3382" y="29004"/>
                    <a:pt x="3572" y="29159"/>
                    <a:pt x="3775" y="29278"/>
                  </a:cubicBezTo>
                  <a:cubicBezTo>
                    <a:pt x="5239" y="30123"/>
                    <a:pt x="6692" y="30969"/>
                    <a:pt x="8144" y="31802"/>
                  </a:cubicBezTo>
                  <a:cubicBezTo>
                    <a:pt x="10787" y="33338"/>
                    <a:pt x="13454" y="34874"/>
                    <a:pt x="16086" y="36422"/>
                  </a:cubicBezTo>
                  <a:cubicBezTo>
                    <a:pt x="16717" y="36791"/>
                    <a:pt x="17312" y="37208"/>
                    <a:pt x="17919" y="37624"/>
                  </a:cubicBezTo>
                  <a:cubicBezTo>
                    <a:pt x="17979" y="37660"/>
                    <a:pt x="17979" y="37755"/>
                    <a:pt x="18003" y="37839"/>
                  </a:cubicBezTo>
                  <a:close/>
                  <a:moveTo>
                    <a:pt x="48613" y="20753"/>
                  </a:moveTo>
                  <a:cubicBezTo>
                    <a:pt x="48625" y="20706"/>
                    <a:pt x="48625" y="20670"/>
                    <a:pt x="48637" y="20634"/>
                  </a:cubicBezTo>
                  <a:cubicBezTo>
                    <a:pt x="48744" y="20646"/>
                    <a:pt x="48852" y="20658"/>
                    <a:pt x="48947" y="20694"/>
                  </a:cubicBezTo>
                  <a:cubicBezTo>
                    <a:pt x="49518" y="20836"/>
                    <a:pt x="50102" y="20967"/>
                    <a:pt x="50661" y="21134"/>
                  </a:cubicBezTo>
                  <a:cubicBezTo>
                    <a:pt x="51114" y="21265"/>
                    <a:pt x="51435" y="21039"/>
                    <a:pt x="51864" y="20896"/>
                  </a:cubicBezTo>
                  <a:cubicBezTo>
                    <a:pt x="51054" y="20610"/>
                    <a:pt x="50292" y="20396"/>
                    <a:pt x="49637" y="19944"/>
                  </a:cubicBezTo>
                  <a:cubicBezTo>
                    <a:pt x="49756" y="19932"/>
                    <a:pt x="49864" y="19979"/>
                    <a:pt x="49959" y="20015"/>
                  </a:cubicBezTo>
                  <a:cubicBezTo>
                    <a:pt x="50602" y="20253"/>
                    <a:pt x="51245" y="20515"/>
                    <a:pt x="51888" y="20729"/>
                  </a:cubicBezTo>
                  <a:cubicBezTo>
                    <a:pt x="52031" y="20777"/>
                    <a:pt x="52209" y="20789"/>
                    <a:pt x="52364" y="20729"/>
                  </a:cubicBezTo>
                  <a:cubicBezTo>
                    <a:pt x="54781" y="19920"/>
                    <a:pt x="57210" y="19086"/>
                    <a:pt x="59639" y="18253"/>
                  </a:cubicBezTo>
                  <a:cubicBezTo>
                    <a:pt x="59746" y="18217"/>
                    <a:pt x="59829" y="18158"/>
                    <a:pt x="59960" y="18110"/>
                  </a:cubicBezTo>
                  <a:cubicBezTo>
                    <a:pt x="59651" y="17919"/>
                    <a:pt x="59389" y="17753"/>
                    <a:pt x="59115" y="17610"/>
                  </a:cubicBezTo>
                  <a:cubicBezTo>
                    <a:pt x="59127" y="17562"/>
                    <a:pt x="59162" y="17515"/>
                    <a:pt x="59174" y="17491"/>
                  </a:cubicBezTo>
                  <a:cubicBezTo>
                    <a:pt x="59270" y="17503"/>
                    <a:pt x="59353" y="17515"/>
                    <a:pt x="59424" y="17562"/>
                  </a:cubicBezTo>
                  <a:cubicBezTo>
                    <a:pt x="59627" y="17658"/>
                    <a:pt x="59817" y="17741"/>
                    <a:pt x="59984" y="17860"/>
                  </a:cubicBezTo>
                  <a:cubicBezTo>
                    <a:pt x="60305" y="18098"/>
                    <a:pt x="60555" y="17931"/>
                    <a:pt x="60853" y="17777"/>
                  </a:cubicBezTo>
                  <a:cubicBezTo>
                    <a:pt x="60651" y="17658"/>
                    <a:pt x="60484" y="17550"/>
                    <a:pt x="60317" y="17455"/>
                  </a:cubicBezTo>
                  <a:cubicBezTo>
                    <a:pt x="60341" y="17419"/>
                    <a:pt x="60353" y="17372"/>
                    <a:pt x="60353" y="17324"/>
                  </a:cubicBezTo>
                  <a:cubicBezTo>
                    <a:pt x="60841" y="17455"/>
                    <a:pt x="61317" y="17896"/>
                    <a:pt x="61806" y="17396"/>
                  </a:cubicBezTo>
                  <a:cubicBezTo>
                    <a:pt x="61294" y="17134"/>
                    <a:pt x="60770" y="16860"/>
                    <a:pt x="60246" y="16586"/>
                  </a:cubicBezTo>
                  <a:cubicBezTo>
                    <a:pt x="60258" y="16538"/>
                    <a:pt x="60294" y="16503"/>
                    <a:pt x="60305" y="16467"/>
                  </a:cubicBezTo>
                  <a:cubicBezTo>
                    <a:pt x="60377" y="16491"/>
                    <a:pt x="60472" y="16503"/>
                    <a:pt x="60544" y="16550"/>
                  </a:cubicBezTo>
                  <a:cubicBezTo>
                    <a:pt x="60877" y="16717"/>
                    <a:pt x="61210" y="16848"/>
                    <a:pt x="61496" y="17062"/>
                  </a:cubicBezTo>
                  <a:cubicBezTo>
                    <a:pt x="62079" y="17479"/>
                    <a:pt x="62568" y="17205"/>
                    <a:pt x="63139" y="16955"/>
                  </a:cubicBezTo>
                  <a:cubicBezTo>
                    <a:pt x="62913" y="16824"/>
                    <a:pt x="62734" y="16717"/>
                    <a:pt x="62556" y="16598"/>
                  </a:cubicBezTo>
                  <a:lnTo>
                    <a:pt x="62603" y="16503"/>
                  </a:lnTo>
                  <a:cubicBezTo>
                    <a:pt x="62865" y="16622"/>
                    <a:pt x="63151" y="16836"/>
                    <a:pt x="63413" y="16836"/>
                  </a:cubicBezTo>
                  <a:cubicBezTo>
                    <a:pt x="63711" y="16836"/>
                    <a:pt x="64032" y="16645"/>
                    <a:pt x="64365" y="16503"/>
                  </a:cubicBezTo>
                  <a:cubicBezTo>
                    <a:pt x="63937" y="16253"/>
                    <a:pt x="63556" y="16014"/>
                    <a:pt x="63163" y="15776"/>
                  </a:cubicBezTo>
                  <a:cubicBezTo>
                    <a:pt x="63175" y="15753"/>
                    <a:pt x="63199" y="15717"/>
                    <a:pt x="63222" y="15693"/>
                  </a:cubicBezTo>
                  <a:cubicBezTo>
                    <a:pt x="63592" y="15895"/>
                    <a:pt x="63949" y="16122"/>
                    <a:pt x="64330" y="16324"/>
                  </a:cubicBezTo>
                  <a:cubicBezTo>
                    <a:pt x="64413" y="16372"/>
                    <a:pt x="64544" y="16431"/>
                    <a:pt x="64639" y="16407"/>
                  </a:cubicBezTo>
                  <a:cubicBezTo>
                    <a:pt x="65139" y="16241"/>
                    <a:pt x="65639" y="16050"/>
                    <a:pt x="66211" y="15836"/>
                  </a:cubicBezTo>
                  <a:cubicBezTo>
                    <a:pt x="65318" y="15372"/>
                    <a:pt x="64508" y="14955"/>
                    <a:pt x="63770" y="14574"/>
                  </a:cubicBezTo>
                  <a:cubicBezTo>
                    <a:pt x="63520" y="14717"/>
                    <a:pt x="63353" y="14860"/>
                    <a:pt x="63151" y="14919"/>
                  </a:cubicBezTo>
                  <a:cubicBezTo>
                    <a:pt x="62365" y="15169"/>
                    <a:pt x="61567" y="15395"/>
                    <a:pt x="60782" y="15610"/>
                  </a:cubicBezTo>
                  <a:cubicBezTo>
                    <a:pt x="60532" y="15693"/>
                    <a:pt x="60353" y="15669"/>
                    <a:pt x="60305" y="15360"/>
                  </a:cubicBezTo>
                  <a:cubicBezTo>
                    <a:pt x="60305" y="15312"/>
                    <a:pt x="60234" y="15241"/>
                    <a:pt x="60186" y="15229"/>
                  </a:cubicBezTo>
                  <a:cubicBezTo>
                    <a:pt x="59960" y="15133"/>
                    <a:pt x="59746" y="15050"/>
                    <a:pt x="59520" y="15002"/>
                  </a:cubicBezTo>
                  <a:cubicBezTo>
                    <a:pt x="58972" y="14871"/>
                    <a:pt x="58400" y="14752"/>
                    <a:pt x="57817" y="14633"/>
                  </a:cubicBezTo>
                  <a:cubicBezTo>
                    <a:pt x="57817" y="14621"/>
                    <a:pt x="57853" y="14562"/>
                    <a:pt x="57912" y="14443"/>
                  </a:cubicBezTo>
                  <a:lnTo>
                    <a:pt x="56888" y="14443"/>
                  </a:lnTo>
                  <a:lnTo>
                    <a:pt x="56888" y="14383"/>
                  </a:lnTo>
                  <a:cubicBezTo>
                    <a:pt x="56960" y="14348"/>
                    <a:pt x="57043" y="14324"/>
                    <a:pt x="57126" y="14276"/>
                  </a:cubicBezTo>
                  <a:cubicBezTo>
                    <a:pt x="57126" y="14240"/>
                    <a:pt x="57103" y="14205"/>
                    <a:pt x="57103" y="14169"/>
                  </a:cubicBezTo>
                  <a:cubicBezTo>
                    <a:pt x="56650" y="14229"/>
                    <a:pt x="56186" y="14288"/>
                    <a:pt x="55733" y="14348"/>
                  </a:cubicBezTo>
                  <a:cubicBezTo>
                    <a:pt x="55722" y="14324"/>
                    <a:pt x="55722" y="14276"/>
                    <a:pt x="55710" y="14240"/>
                  </a:cubicBezTo>
                  <a:cubicBezTo>
                    <a:pt x="55912" y="14181"/>
                    <a:pt x="56126" y="14109"/>
                    <a:pt x="56329" y="14050"/>
                  </a:cubicBezTo>
                  <a:cubicBezTo>
                    <a:pt x="56317" y="14026"/>
                    <a:pt x="56317" y="13978"/>
                    <a:pt x="56305" y="13943"/>
                  </a:cubicBezTo>
                  <a:cubicBezTo>
                    <a:pt x="55912" y="14002"/>
                    <a:pt x="55519" y="14050"/>
                    <a:pt x="55126" y="14109"/>
                  </a:cubicBezTo>
                  <a:cubicBezTo>
                    <a:pt x="55126" y="14086"/>
                    <a:pt x="55114" y="14038"/>
                    <a:pt x="55114" y="14002"/>
                  </a:cubicBezTo>
                  <a:cubicBezTo>
                    <a:pt x="55293" y="13943"/>
                    <a:pt x="55483" y="13907"/>
                    <a:pt x="55662" y="13848"/>
                  </a:cubicBezTo>
                  <a:cubicBezTo>
                    <a:pt x="55662" y="13812"/>
                    <a:pt x="55650" y="13800"/>
                    <a:pt x="55650" y="13764"/>
                  </a:cubicBezTo>
                  <a:cubicBezTo>
                    <a:pt x="55400" y="13812"/>
                    <a:pt x="55162" y="13848"/>
                    <a:pt x="54900" y="13883"/>
                  </a:cubicBezTo>
                  <a:cubicBezTo>
                    <a:pt x="54888" y="13859"/>
                    <a:pt x="54888" y="13824"/>
                    <a:pt x="54876" y="13812"/>
                  </a:cubicBezTo>
                  <a:cubicBezTo>
                    <a:pt x="54948" y="13752"/>
                    <a:pt x="55019" y="13705"/>
                    <a:pt x="55174" y="13586"/>
                  </a:cubicBezTo>
                  <a:cubicBezTo>
                    <a:pt x="54864" y="13562"/>
                    <a:pt x="54590" y="13586"/>
                    <a:pt x="54364" y="13514"/>
                  </a:cubicBezTo>
                  <a:cubicBezTo>
                    <a:pt x="53995" y="13407"/>
                    <a:pt x="53650" y="13228"/>
                    <a:pt x="53281" y="13109"/>
                  </a:cubicBezTo>
                  <a:cubicBezTo>
                    <a:pt x="53197" y="13086"/>
                    <a:pt x="53078" y="13109"/>
                    <a:pt x="52983" y="13109"/>
                  </a:cubicBezTo>
                  <a:cubicBezTo>
                    <a:pt x="52912" y="13109"/>
                    <a:pt x="52793" y="13145"/>
                    <a:pt x="52793" y="13133"/>
                  </a:cubicBezTo>
                  <a:cubicBezTo>
                    <a:pt x="52721" y="12835"/>
                    <a:pt x="52447" y="12907"/>
                    <a:pt x="52257" y="12847"/>
                  </a:cubicBezTo>
                  <a:cubicBezTo>
                    <a:pt x="51388" y="12574"/>
                    <a:pt x="50530" y="12312"/>
                    <a:pt x="49685" y="12014"/>
                  </a:cubicBezTo>
                  <a:cubicBezTo>
                    <a:pt x="49125" y="11823"/>
                    <a:pt x="48590" y="11669"/>
                    <a:pt x="48042" y="11954"/>
                  </a:cubicBezTo>
                  <a:cubicBezTo>
                    <a:pt x="47982" y="11978"/>
                    <a:pt x="47911" y="11954"/>
                    <a:pt x="47840" y="11943"/>
                  </a:cubicBezTo>
                  <a:cubicBezTo>
                    <a:pt x="47840" y="11907"/>
                    <a:pt x="47816" y="11883"/>
                    <a:pt x="47816" y="11859"/>
                  </a:cubicBezTo>
                  <a:cubicBezTo>
                    <a:pt x="47994" y="11788"/>
                    <a:pt x="48173" y="11728"/>
                    <a:pt x="48435" y="11645"/>
                  </a:cubicBezTo>
                  <a:cubicBezTo>
                    <a:pt x="47935" y="11490"/>
                    <a:pt x="47518" y="11300"/>
                    <a:pt x="47089" y="11252"/>
                  </a:cubicBezTo>
                  <a:cubicBezTo>
                    <a:pt x="46673" y="11204"/>
                    <a:pt x="46244" y="11300"/>
                    <a:pt x="45816" y="11347"/>
                  </a:cubicBezTo>
                  <a:cubicBezTo>
                    <a:pt x="45816" y="11311"/>
                    <a:pt x="45792" y="11300"/>
                    <a:pt x="45792" y="11264"/>
                  </a:cubicBezTo>
                  <a:cubicBezTo>
                    <a:pt x="45994" y="11204"/>
                    <a:pt x="46173" y="11133"/>
                    <a:pt x="46363" y="11073"/>
                  </a:cubicBezTo>
                  <a:lnTo>
                    <a:pt x="46363" y="10990"/>
                  </a:lnTo>
                  <a:cubicBezTo>
                    <a:pt x="46030" y="10942"/>
                    <a:pt x="45708" y="10895"/>
                    <a:pt x="45435" y="10847"/>
                  </a:cubicBezTo>
                  <a:cubicBezTo>
                    <a:pt x="45292" y="10752"/>
                    <a:pt x="45173" y="10609"/>
                    <a:pt x="45042" y="10585"/>
                  </a:cubicBezTo>
                  <a:cubicBezTo>
                    <a:pt x="44649" y="10490"/>
                    <a:pt x="44327" y="10311"/>
                    <a:pt x="43970" y="10180"/>
                  </a:cubicBezTo>
                  <a:cubicBezTo>
                    <a:pt x="43637" y="10061"/>
                    <a:pt x="43315" y="9942"/>
                    <a:pt x="42982" y="9835"/>
                  </a:cubicBezTo>
                  <a:cubicBezTo>
                    <a:pt x="42160" y="9573"/>
                    <a:pt x="41339" y="9299"/>
                    <a:pt x="40541" y="9026"/>
                  </a:cubicBezTo>
                  <a:cubicBezTo>
                    <a:pt x="40410" y="8978"/>
                    <a:pt x="40303" y="8871"/>
                    <a:pt x="40184" y="8799"/>
                  </a:cubicBezTo>
                  <a:cubicBezTo>
                    <a:pt x="40291" y="8704"/>
                    <a:pt x="40398" y="8549"/>
                    <a:pt x="40517" y="8514"/>
                  </a:cubicBezTo>
                  <a:cubicBezTo>
                    <a:pt x="41422" y="8287"/>
                    <a:pt x="42339" y="8085"/>
                    <a:pt x="43256" y="7871"/>
                  </a:cubicBezTo>
                  <a:cubicBezTo>
                    <a:pt x="43339" y="7859"/>
                    <a:pt x="43434" y="7871"/>
                    <a:pt x="43518" y="7894"/>
                  </a:cubicBezTo>
                  <a:cubicBezTo>
                    <a:pt x="44422" y="8144"/>
                    <a:pt x="45268" y="8585"/>
                    <a:pt x="46244" y="8668"/>
                  </a:cubicBezTo>
                  <a:cubicBezTo>
                    <a:pt x="46268" y="8668"/>
                    <a:pt x="46304" y="8704"/>
                    <a:pt x="46316" y="8728"/>
                  </a:cubicBezTo>
                  <a:cubicBezTo>
                    <a:pt x="46423" y="8799"/>
                    <a:pt x="46506" y="8906"/>
                    <a:pt x="46625" y="8942"/>
                  </a:cubicBezTo>
                  <a:cubicBezTo>
                    <a:pt x="47947" y="9383"/>
                    <a:pt x="49268" y="9823"/>
                    <a:pt x="50602" y="10228"/>
                  </a:cubicBezTo>
                  <a:cubicBezTo>
                    <a:pt x="50840" y="10299"/>
                    <a:pt x="51114" y="10276"/>
                    <a:pt x="51376" y="10276"/>
                  </a:cubicBezTo>
                  <a:cubicBezTo>
                    <a:pt x="51566" y="10252"/>
                    <a:pt x="51769" y="10192"/>
                    <a:pt x="51947" y="10169"/>
                  </a:cubicBezTo>
                  <a:cubicBezTo>
                    <a:pt x="51959" y="10216"/>
                    <a:pt x="51959" y="10252"/>
                    <a:pt x="51971" y="10288"/>
                  </a:cubicBezTo>
                  <a:cubicBezTo>
                    <a:pt x="51769" y="10347"/>
                    <a:pt x="51554" y="10407"/>
                    <a:pt x="51364" y="10466"/>
                  </a:cubicBezTo>
                  <a:cubicBezTo>
                    <a:pt x="51888" y="10907"/>
                    <a:pt x="52423" y="10419"/>
                    <a:pt x="52935" y="10478"/>
                  </a:cubicBezTo>
                  <a:cubicBezTo>
                    <a:pt x="52959" y="10526"/>
                    <a:pt x="52959" y="10550"/>
                    <a:pt x="52971" y="10597"/>
                  </a:cubicBezTo>
                  <a:cubicBezTo>
                    <a:pt x="52757" y="10669"/>
                    <a:pt x="52566" y="10752"/>
                    <a:pt x="52340" y="10835"/>
                  </a:cubicBezTo>
                  <a:cubicBezTo>
                    <a:pt x="52435" y="10871"/>
                    <a:pt x="52495" y="10907"/>
                    <a:pt x="52554" y="10931"/>
                  </a:cubicBezTo>
                  <a:cubicBezTo>
                    <a:pt x="53495" y="11264"/>
                    <a:pt x="54471" y="11466"/>
                    <a:pt x="55412" y="11800"/>
                  </a:cubicBezTo>
                  <a:cubicBezTo>
                    <a:pt x="55841" y="11966"/>
                    <a:pt x="56317" y="12014"/>
                    <a:pt x="56781" y="12121"/>
                  </a:cubicBezTo>
                  <a:cubicBezTo>
                    <a:pt x="56805" y="12121"/>
                    <a:pt x="56853" y="12133"/>
                    <a:pt x="56865" y="12157"/>
                  </a:cubicBezTo>
                  <a:cubicBezTo>
                    <a:pt x="57138" y="12490"/>
                    <a:pt x="57484" y="12431"/>
                    <a:pt x="57817" y="12371"/>
                  </a:cubicBezTo>
                  <a:cubicBezTo>
                    <a:pt x="57960" y="12359"/>
                    <a:pt x="58103" y="12335"/>
                    <a:pt x="58234" y="12324"/>
                  </a:cubicBezTo>
                  <a:cubicBezTo>
                    <a:pt x="58234" y="12359"/>
                    <a:pt x="58234" y="12371"/>
                    <a:pt x="58258" y="12395"/>
                  </a:cubicBezTo>
                  <a:cubicBezTo>
                    <a:pt x="58150" y="12443"/>
                    <a:pt x="58031" y="12490"/>
                    <a:pt x="57924" y="12538"/>
                  </a:cubicBezTo>
                  <a:cubicBezTo>
                    <a:pt x="57936" y="12562"/>
                    <a:pt x="57936" y="12597"/>
                    <a:pt x="57960" y="12621"/>
                  </a:cubicBezTo>
                  <a:lnTo>
                    <a:pt x="59389" y="12359"/>
                  </a:lnTo>
                  <a:cubicBezTo>
                    <a:pt x="59401" y="12395"/>
                    <a:pt x="59401" y="12443"/>
                    <a:pt x="59412" y="12490"/>
                  </a:cubicBezTo>
                  <a:cubicBezTo>
                    <a:pt x="59127" y="12562"/>
                    <a:pt x="58829" y="12633"/>
                    <a:pt x="58531" y="12716"/>
                  </a:cubicBezTo>
                  <a:cubicBezTo>
                    <a:pt x="58531" y="12740"/>
                    <a:pt x="58531" y="12776"/>
                    <a:pt x="58555" y="12812"/>
                  </a:cubicBezTo>
                  <a:cubicBezTo>
                    <a:pt x="58829" y="12812"/>
                    <a:pt x="59115" y="12859"/>
                    <a:pt x="59389" y="12800"/>
                  </a:cubicBezTo>
                  <a:cubicBezTo>
                    <a:pt x="59710" y="12740"/>
                    <a:pt x="59651" y="12871"/>
                    <a:pt x="59579" y="13074"/>
                  </a:cubicBezTo>
                  <a:lnTo>
                    <a:pt x="62079" y="13871"/>
                  </a:lnTo>
                  <a:cubicBezTo>
                    <a:pt x="62425" y="13978"/>
                    <a:pt x="62734" y="13978"/>
                    <a:pt x="63044" y="13764"/>
                  </a:cubicBezTo>
                  <a:cubicBezTo>
                    <a:pt x="63270" y="13621"/>
                    <a:pt x="63520" y="13752"/>
                    <a:pt x="63508" y="14026"/>
                  </a:cubicBezTo>
                  <a:cubicBezTo>
                    <a:pt x="63496" y="14240"/>
                    <a:pt x="63627" y="14383"/>
                    <a:pt x="63794" y="14455"/>
                  </a:cubicBezTo>
                  <a:lnTo>
                    <a:pt x="66199" y="15705"/>
                  </a:lnTo>
                  <a:cubicBezTo>
                    <a:pt x="66306" y="15753"/>
                    <a:pt x="66425" y="15824"/>
                    <a:pt x="66509" y="15812"/>
                  </a:cubicBezTo>
                  <a:cubicBezTo>
                    <a:pt x="66830" y="15717"/>
                    <a:pt x="67140" y="15598"/>
                    <a:pt x="67509" y="15479"/>
                  </a:cubicBezTo>
                  <a:cubicBezTo>
                    <a:pt x="66949" y="15169"/>
                    <a:pt x="66437" y="14883"/>
                    <a:pt x="65937" y="14621"/>
                  </a:cubicBezTo>
                  <a:cubicBezTo>
                    <a:pt x="65949" y="14586"/>
                    <a:pt x="65973" y="14538"/>
                    <a:pt x="65997" y="14514"/>
                  </a:cubicBezTo>
                  <a:cubicBezTo>
                    <a:pt x="66425" y="14740"/>
                    <a:pt x="66866" y="14931"/>
                    <a:pt x="67259" y="15193"/>
                  </a:cubicBezTo>
                  <a:cubicBezTo>
                    <a:pt x="67747" y="15526"/>
                    <a:pt x="68140" y="15288"/>
                    <a:pt x="68640" y="15121"/>
                  </a:cubicBezTo>
                  <a:cubicBezTo>
                    <a:pt x="67759" y="14705"/>
                    <a:pt x="66961" y="14336"/>
                    <a:pt x="66175" y="13943"/>
                  </a:cubicBezTo>
                  <a:cubicBezTo>
                    <a:pt x="66306" y="13919"/>
                    <a:pt x="66413" y="13943"/>
                    <a:pt x="66509" y="14002"/>
                  </a:cubicBezTo>
                  <a:cubicBezTo>
                    <a:pt x="67140" y="14300"/>
                    <a:pt x="67794" y="14574"/>
                    <a:pt x="68390" y="14919"/>
                  </a:cubicBezTo>
                  <a:cubicBezTo>
                    <a:pt x="68830" y="15169"/>
                    <a:pt x="69164" y="14955"/>
                    <a:pt x="69568" y="14776"/>
                  </a:cubicBezTo>
                  <a:cubicBezTo>
                    <a:pt x="68806" y="14467"/>
                    <a:pt x="68104" y="14169"/>
                    <a:pt x="67390" y="13871"/>
                  </a:cubicBezTo>
                  <a:cubicBezTo>
                    <a:pt x="67402" y="13824"/>
                    <a:pt x="67425" y="13788"/>
                    <a:pt x="67449" y="13740"/>
                  </a:cubicBezTo>
                  <a:cubicBezTo>
                    <a:pt x="67556" y="13764"/>
                    <a:pt x="67663" y="13812"/>
                    <a:pt x="67747" y="13848"/>
                  </a:cubicBezTo>
                  <a:cubicBezTo>
                    <a:pt x="68211" y="14038"/>
                    <a:pt x="68687" y="14205"/>
                    <a:pt x="69128" y="14407"/>
                  </a:cubicBezTo>
                  <a:cubicBezTo>
                    <a:pt x="69616" y="14645"/>
                    <a:pt x="70080" y="14693"/>
                    <a:pt x="70592" y="14443"/>
                  </a:cubicBezTo>
                  <a:cubicBezTo>
                    <a:pt x="70890" y="14288"/>
                    <a:pt x="71223" y="14240"/>
                    <a:pt x="71545" y="14121"/>
                  </a:cubicBezTo>
                  <a:cubicBezTo>
                    <a:pt x="72259" y="13871"/>
                    <a:pt x="72986" y="13621"/>
                    <a:pt x="73748" y="13336"/>
                  </a:cubicBezTo>
                  <a:cubicBezTo>
                    <a:pt x="73652" y="13288"/>
                    <a:pt x="73629" y="13276"/>
                    <a:pt x="73593" y="13252"/>
                  </a:cubicBezTo>
                  <a:cubicBezTo>
                    <a:pt x="73509" y="13169"/>
                    <a:pt x="73414" y="13086"/>
                    <a:pt x="73331" y="12990"/>
                  </a:cubicBezTo>
                  <a:cubicBezTo>
                    <a:pt x="73450" y="12990"/>
                    <a:pt x="73581" y="12990"/>
                    <a:pt x="73700" y="13014"/>
                  </a:cubicBezTo>
                  <a:cubicBezTo>
                    <a:pt x="73902" y="13038"/>
                    <a:pt x="74140" y="13169"/>
                    <a:pt x="74331" y="13133"/>
                  </a:cubicBezTo>
                  <a:cubicBezTo>
                    <a:pt x="75272" y="12847"/>
                    <a:pt x="76212" y="12538"/>
                    <a:pt x="77200" y="12216"/>
                  </a:cubicBezTo>
                  <a:cubicBezTo>
                    <a:pt x="76498" y="11740"/>
                    <a:pt x="75736" y="11538"/>
                    <a:pt x="74962" y="11347"/>
                  </a:cubicBezTo>
                  <a:cubicBezTo>
                    <a:pt x="74140" y="11133"/>
                    <a:pt x="73355" y="10835"/>
                    <a:pt x="72557" y="10585"/>
                  </a:cubicBezTo>
                  <a:cubicBezTo>
                    <a:pt x="72462" y="10550"/>
                    <a:pt x="72402" y="10490"/>
                    <a:pt x="72319" y="10430"/>
                  </a:cubicBezTo>
                  <a:lnTo>
                    <a:pt x="72355" y="10347"/>
                  </a:lnTo>
                  <a:cubicBezTo>
                    <a:pt x="72855" y="10454"/>
                    <a:pt x="73295" y="10764"/>
                    <a:pt x="73843" y="10692"/>
                  </a:cubicBezTo>
                  <a:cubicBezTo>
                    <a:pt x="74105" y="10657"/>
                    <a:pt x="74379" y="10835"/>
                    <a:pt x="74641" y="10942"/>
                  </a:cubicBezTo>
                  <a:cubicBezTo>
                    <a:pt x="74772" y="11002"/>
                    <a:pt x="74879" y="11133"/>
                    <a:pt x="75010" y="11181"/>
                  </a:cubicBezTo>
                  <a:cubicBezTo>
                    <a:pt x="75545" y="11359"/>
                    <a:pt x="76105" y="11502"/>
                    <a:pt x="76641" y="11704"/>
                  </a:cubicBezTo>
                  <a:cubicBezTo>
                    <a:pt x="76974" y="11823"/>
                    <a:pt x="77284" y="12121"/>
                    <a:pt x="77581" y="12085"/>
                  </a:cubicBezTo>
                  <a:cubicBezTo>
                    <a:pt x="78189" y="12026"/>
                    <a:pt x="78772" y="11788"/>
                    <a:pt x="79367" y="11621"/>
                  </a:cubicBezTo>
                  <a:cubicBezTo>
                    <a:pt x="79367" y="11609"/>
                    <a:pt x="79355" y="11585"/>
                    <a:pt x="79355" y="11562"/>
                  </a:cubicBezTo>
                  <a:cubicBezTo>
                    <a:pt x="78951" y="11466"/>
                    <a:pt x="78534" y="11359"/>
                    <a:pt x="78129" y="11252"/>
                  </a:cubicBezTo>
                  <a:cubicBezTo>
                    <a:pt x="78153" y="11204"/>
                    <a:pt x="78165" y="11169"/>
                    <a:pt x="78165" y="11133"/>
                  </a:cubicBezTo>
                  <a:cubicBezTo>
                    <a:pt x="78629" y="11240"/>
                    <a:pt x="79070" y="11371"/>
                    <a:pt x="79534" y="11466"/>
                  </a:cubicBezTo>
                  <a:cubicBezTo>
                    <a:pt x="80034" y="11550"/>
                    <a:pt x="80439" y="11240"/>
                    <a:pt x="80891" y="11121"/>
                  </a:cubicBezTo>
                  <a:cubicBezTo>
                    <a:pt x="79844" y="10454"/>
                    <a:pt x="78665" y="10371"/>
                    <a:pt x="77581" y="10049"/>
                  </a:cubicBezTo>
                  <a:cubicBezTo>
                    <a:pt x="77641" y="10014"/>
                    <a:pt x="77700" y="10002"/>
                    <a:pt x="77760" y="10014"/>
                  </a:cubicBezTo>
                  <a:cubicBezTo>
                    <a:pt x="78451" y="10157"/>
                    <a:pt x="79129" y="10288"/>
                    <a:pt x="79820" y="10430"/>
                  </a:cubicBezTo>
                  <a:cubicBezTo>
                    <a:pt x="79879" y="10454"/>
                    <a:pt x="79939" y="10490"/>
                    <a:pt x="79998" y="10526"/>
                  </a:cubicBezTo>
                  <a:cubicBezTo>
                    <a:pt x="80415" y="10692"/>
                    <a:pt x="80856" y="11002"/>
                    <a:pt x="81260" y="10954"/>
                  </a:cubicBezTo>
                  <a:cubicBezTo>
                    <a:pt x="81903" y="10883"/>
                    <a:pt x="82522" y="10550"/>
                    <a:pt x="83154" y="10335"/>
                  </a:cubicBezTo>
                  <a:cubicBezTo>
                    <a:pt x="82653" y="10133"/>
                    <a:pt x="82177" y="10038"/>
                    <a:pt x="81701" y="9883"/>
                  </a:cubicBezTo>
                  <a:cubicBezTo>
                    <a:pt x="80629" y="9573"/>
                    <a:pt x="79522" y="9442"/>
                    <a:pt x="78427" y="9145"/>
                  </a:cubicBezTo>
                  <a:cubicBezTo>
                    <a:pt x="75807" y="8430"/>
                    <a:pt x="73164" y="7847"/>
                    <a:pt x="70497" y="7275"/>
                  </a:cubicBezTo>
                  <a:cubicBezTo>
                    <a:pt x="66032" y="6311"/>
                    <a:pt x="61627" y="5096"/>
                    <a:pt x="57210" y="3918"/>
                  </a:cubicBezTo>
                  <a:cubicBezTo>
                    <a:pt x="55329" y="3406"/>
                    <a:pt x="53471" y="2906"/>
                    <a:pt x="51542" y="2691"/>
                  </a:cubicBezTo>
                  <a:cubicBezTo>
                    <a:pt x="51376" y="2679"/>
                    <a:pt x="51209" y="2739"/>
                    <a:pt x="51007" y="2787"/>
                  </a:cubicBezTo>
                  <a:cubicBezTo>
                    <a:pt x="51090" y="2906"/>
                    <a:pt x="51126" y="2953"/>
                    <a:pt x="51185" y="3025"/>
                  </a:cubicBezTo>
                  <a:cubicBezTo>
                    <a:pt x="50685" y="2930"/>
                    <a:pt x="50685" y="2930"/>
                    <a:pt x="49661" y="3394"/>
                  </a:cubicBezTo>
                  <a:cubicBezTo>
                    <a:pt x="49899" y="3465"/>
                    <a:pt x="50114" y="3549"/>
                    <a:pt x="50316" y="3620"/>
                  </a:cubicBezTo>
                  <a:lnTo>
                    <a:pt x="50316" y="3799"/>
                  </a:lnTo>
                  <a:cubicBezTo>
                    <a:pt x="49459" y="3263"/>
                    <a:pt x="48709" y="3727"/>
                    <a:pt x="47828" y="3942"/>
                  </a:cubicBezTo>
                  <a:cubicBezTo>
                    <a:pt x="48352" y="4168"/>
                    <a:pt x="48780" y="4346"/>
                    <a:pt x="49221" y="4537"/>
                  </a:cubicBezTo>
                  <a:cubicBezTo>
                    <a:pt x="49197" y="4584"/>
                    <a:pt x="49185" y="4632"/>
                    <a:pt x="49173" y="4656"/>
                  </a:cubicBezTo>
                  <a:cubicBezTo>
                    <a:pt x="48840" y="4525"/>
                    <a:pt x="48483" y="4454"/>
                    <a:pt x="48209" y="4263"/>
                  </a:cubicBezTo>
                  <a:cubicBezTo>
                    <a:pt x="47613" y="3882"/>
                    <a:pt x="47089" y="4168"/>
                    <a:pt x="46435" y="4346"/>
                  </a:cubicBezTo>
                  <a:cubicBezTo>
                    <a:pt x="47113" y="4632"/>
                    <a:pt x="47709" y="4882"/>
                    <a:pt x="48304" y="5132"/>
                  </a:cubicBezTo>
                  <a:cubicBezTo>
                    <a:pt x="48161" y="5180"/>
                    <a:pt x="48006" y="5180"/>
                    <a:pt x="47875" y="5132"/>
                  </a:cubicBezTo>
                  <a:cubicBezTo>
                    <a:pt x="47470" y="4989"/>
                    <a:pt x="47054" y="4858"/>
                    <a:pt x="46685" y="4632"/>
                  </a:cubicBezTo>
                  <a:cubicBezTo>
                    <a:pt x="46244" y="4382"/>
                    <a:pt x="45839" y="4442"/>
                    <a:pt x="45351" y="4680"/>
                  </a:cubicBezTo>
                  <a:cubicBezTo>
                    <a:pt x="46030" y="4942"/>
                    <a:pt x="46661" y="5192"/>
                    <a:pt x="47292" y="5454"/>
                  </a:cubicBezTo>
                  <a:cubicBezTo>
                    <a:pt x="47280" y="5477"/>
                    <a:pt x="47280" y="5513"/>
                    <a:pt x="47268" y="5537"/>
                  </a:cubicBezTo>
                  <a:cubicBezTo>
                    <a:pt x="47137" y="5513"/>
                    <a:pt x="46982" y="5513"/>
                    <a:pt x="46851" y="5466"/>
                  </a:cubicBezTo>
                  <a:lnTo>
                    <a:pt x="45423" y="4930"/>
                  </a:lnTo>
                  <a:cubicBezTo>
                    <a:pt x="44934" y="4739"/>
                    <a:pt x="44732" y="4751"/>
                    <a:pt x="44220" y="5037"/>
                  </a:cubicBezTo>
                  <a:cubicBezTo>
                    <a:pt x="44851" y="5251"/>
                    <a:pt x="45446" y="5466"/>
                    <a:pt x="46066" y="5668"/>
                  </a:cubicBezTo>
                  <a:cubicBezTo>
                    <a:pt x="45899" y="5727"/>
                    <a:pt x="45720" y="5751"/>
                    <a:pt x="45565" y="5704"/>
                  </a:cubicBezTo>
                  <a:cubicBezTo>
                    <a:pt x="45125" y="5573"/>
                    <a:pt x="44673" y="5418"/>
                    <a:pt x="44256" y="5251"/>
                  </a:cubicBezTo>
                  <a:cubicBezTo>
                    <a:pt x="43946" y="5132"/>
                    <a:pt x="43684" y="5120"/>
                    <a:pt x="43351" y="5227"/>
                  </a:cubicBezTo>
                  <a:cubicBezTo>
                    <a:pt x="40803" y="6025"/>
                    <a:pt x="38267" y="6823"/>
                    <a:pt x="35719" y="7621"/>
                  </a:cubicBezTo>
                  <a:cubicBezTo>
                    <a:pt x="35683" y="7632"/>
                    <a:pt x="35659" y="7668"/>
                    <a:pt x="35588" y="7716"/>
                  </a:cubicBezTo>
                  <a:cubicBezTo>
                    <a:pt x="36219" y="7990"/>
                    <a:pt x="36838" y="8264"/>
                    <a:pt x="37445" y="8549"/>
                  </a:cubicBezTo>
                  <a:lnTo>
                    <a:pt x="37398" y="8680"/>
                  </a:lnTo>
                  <a:cubicBezTo>
                    <a:pt x="37291" y="8668"/>
                    <a:pt x="37195" y="8645"/>
                    <a:pt x="37088" y="8609"/>
                  </a:cubicBezTo>
                  <a:cubicBezTo>
                    <a:pt x="36612" y="8406"/>
                    <a:pt x="36124" y="8252"/>
                    <a:pt x="35683" y="7978"/>
                  </a:cubicBezTo>
                  <a:cubicBezTo>
                    <a:pt x="35255" y="7728"/>
                    <a:pt x="34897" y="7847"/>
                    <a:pt x="34457" y="8037"/>
                  </a:cubicBezTo>
                  <a:cubicBezTo>
                    <a:pt x="35243" y="8466"/>
                    <a:pt x="35981" y="8871"/>
                    <a:pt x="36731" y="9276"/>
                  </a:cubicBezTo>
                  <a:lnTo>
                    <a:pt x="36683" y="9407"/>
                  </a:lnTo>
                  <a:cubicBezTo>
                    <a:pt x="36576" y="9383"/>
                    <a:pt x="36469" y="9383"/>
                    <a:pt x="36374" y="9335"/>
                  </a:cubicBezTo>
                  <a:cubicBezTo>
                    <a:pt x="35707" y="8978"/>
                    <a:pt x="35017" y="8609"/>
                    <a:pt x="34350" y="8252"/>
                  </a:cubicBezTo>
                  <a:cubicBezTo>
                    <a:pt x="34243" y="8204"/>
                    <a:pt x="34124" y="8133"/>
                    <a:pt x="34040" y="8144"/>
                  </a:cubicBezTo>
                  <a:cubicBezTo>
                    <a:pt x="33743" y="8216"/>
                    <a:pt x="33445" y="8323"/>
                    <a:pt x="33064" y="8442"/>
                  </a:cubicBezTo>
                  <a:cubicBezTo>
                    <a:pt x="33302" y="8514"/>
                    <a:pt x="33457" y="8561"/>
                    <a:pt x="33600" y="8609"/>
                  </a:cubicBezTo>
                  <a:cubicBezTo>
                    <a:pt x="33600" y="8645"/>
                    <a:pt x="33600" y="8680"/>
                    <a:pt x="33588" y="8728"/>
                  </a:cubicBezTo>
                  <a:cubicBezTo>
                    <a:pt x="32933" y="8466"/>
                    <a:pt x="32326" y="8561"/>
                    <a:pt x="31671" y="8918"/>
                  </a:cubicBezTo>
                  <a:cubicBezTo>
                    <a:pt x="32135" y="9061"/>
                    <a:pt x="32564" y="9216"/>
                    <a:pt x="32981" y="9347"/>
                  </a:cubicBezTo>
                  <a:cubicBezTo>
                    <a:pt x="32885" y="9407"/>
                    <a:pt x="32814" y="9418"/>
                    <a:pt x="32742" y="9407"/>
                  </a:cubicBezTo>
                  <a:cubicBezTo>
                    <a:pt x="32350" y="9299"/>
                    <a:pt x="31969" y="9168"/>
                    <a:pt x="31576" y="9061"/>
                  </a:cubicBezTo>
                  <a:cubicBezTo>
                    <a:pt x="31421" y="9026"/>
                    <a:pt x="31207" y="9002"/>
                    <a:pt x="31040" y="9049"/>
                  </a:cubicBezTo>
                  <a:cubicBezTo>
                    <a:pt x="30242" y="9276"/>
                    <a:pt x="29433" y="9514"/>
                    <a:pt x="28635" y="9752"/>
                  </a:cubicBezTo>
                  <a:cubicBezTo>
                    <a:pt x="27932" y="9954"/>
                    <a:pt x="27254" y="10180"/>
                    <a:pt x="26480" y="10419"/>
                  </a:cubicBezTo>
                  <a:cubicBezTo>
                    <a:pt x="26849" y="10585"/>
                    <a:pt x="27147" y="10704"/>
                    <a:pt x="27444" y="10835"/>
                  </a:cubicBezTo>
                  <a:cubicBezTo>
                    <a:pt x="27432" y="10883"/>
                    <a:pt x="27397" y="10931"/>
                    <a:pt x="27385" y="10966"/>
                  </a:cubicBezTo>
                  <a:cubicBezTo>
                    <a:pt x="27111" y="10883"/>
                    <a:pt x="26837" y="10823"/>
                    <a:pt x="26599" y="10704"/>
                  </a:cubicBezTo>
                  <a:cubicBezTo>
                    <a:pt x="26254" y="10538"/>
                    <a:pt x="25944" y="10550"/>
                    <a:pt x="25599" y="10669"/>
                  </a:cubicBezTo>
                  <a:lnTo>
                    <a:pt x="16181" y="13526"/>
                  </a:lnTo>
                  <a:cubicBezTo>
                    <a:pt x="15478" y="13740"/>
                    <a:pt x="14764" y="13943"/>
                    <a:pt x="14014" y="14169"/>
                  </a:cubicBezTo>
                  <a:cubicBezTo>
                    <a:pt x="15347" y="14860"/>
                    <a:pt x="40505" y="24361"/>
                    <a:pt x="41279" y="24504"/>
                  </a:cubicBezTo>
                  <a:cubicBezTo>
                    <a:pt x="41505" y="24396"/>
                    <a:pt x="41636" y="24325"/>
                    <a:pt x="41779" y="24289"/>
                  </a:cubicBezTo>
                  <a:cubicBezTo>
                    <a:pt x="42279" y="24146"/>
                    <a:pt x="42768" y="23992"/>
                    <a:pt x="43351" y="23825"/>
                  </a:cubicBezTo>
                  <a:cubicBezTo>
                    <a:pt x="42232" y="23503"/>
                    <a:pt x="41208" y="23218"/>
                    <a:pt x="40184" y="22920"/>
                  </a:cubicBezTo>
                  <a:cubicBezTo>
                    <a:pt x="40196" y="22896"/>
                    <a:pt x="40196" y="22849"/>
                    <a:pt x="40208" y="22813"/>
                  </a:cubicBezTo>
                  <a:cubicBezTo>
                    <a:pt x="40327" y="22849"/>
                    <a:pt x="40446" y="22872"/>
                    <a:pt x="40553" y="22920"/>
                  </a:cubicBezTo>
                  <a:cubicBezTo>
                    <a:pt x="41446" y="23170"/>
                    <a:pt x="42339" y="23444"/>
                    <a:pt x="43232" y="23682"/>
                  </a:cubicBezTo>
                  <a:cubicBezTo>
                    <a:pt x="43422" y="23742"/>
                    <a:pt x="43684" y="23730"/>
                    <a:pt x="43875" y="23670"/>
                  </a:cubicBezTo>
                  <a:cubicBezTo>
                    <a:pt x="46077" y="22968"/>
                    <a:pt x="48268" y="22265"/>
                    <a:pt x="50471" y="21551"/>
                  </a:cubicBezTo>
                  <a:cubicBezTo>
                    <a:pt x="50507" y="21539"/>
                    <a:pt x="50554" y="21491"/>
                    <a:pt x="50614" y="21468"/>
                  </a:cubicBezTo>
                  <a:cubicBezTo>
                    <a:pt x="49923" y="21110"/>
                    <a:pt x="49268" y="20932"/>
                    <a:pt x="48613" y="20753"/>
                  </a:cubicBezTo>
                  <a:close/>
                  <a:moveTo>
                    <a:pt x="85606" y="36076"/>
                  </a:moveTo>
                  <a:cubicBezTo>
                    <a:pt x="85594" y="36065"/>
                    <a:pt x="85535" y="36005"/>
                    <a:pt x="85475" y="35969"/>
                  </a:cubicBezTo>
                  <a:cubicBezTo>
                    <a:pt x="84868" y="35553"/>
                    <a:pt x="84237" y="35136"/>
                    <a:pt x="83630" y="34719"/>
                  </a:cubicBezTo>
                  <a:cubicBezTo>
                    <a:pt x="81189" y="33052"/>
                    <a:pt x="78760" y="31385"/>
                    <a:pt x="76319" y="29742"/>
                  </a:cubicBezTo>
                  <a:cubicBezTo>
                    <a:pt x="76236" y="29683"/>
                    <a:pt x="76117" y="29695"/>
                    <a:pt x="75974" y="29659"/>
                  </a:cubicBezTo>
                  <a:cubicBezTo>
                    <a:pt x="76069" y="30671"/>
                    <a:pt x="75581" y="31254"/>
                    <a:pt x="74783" y="31600"/>
                  </a:cubicBezTo>
                  <a:cubicBezTo>
                    <a:pt x="74307" y="31802"/>
                    <a:pt x="73855" y="32028"/>
                    <a:pt x="73331" y="32183"/>
                  </a:cubicBezTo>
                  <a:cubicBezTo>
                    <a:pt x="71664" y="32671"/>
                    <a:pt x="70009" y="33231"/>
                    <a:pt x="68378" y="33802"/>
                  </a:cubicBezTo>
                  <a:cubicBezTo>
                    <a:pt x="65878" y="34648"/>
                    <a:pt x="63389" y="35553"/>
                    <a:pt x="60877" y="36374"/>
                  </a:cubicBezTo>
                  <a:cubicBezTo>
                    <a:pt x="59591" y="36791"/>
                    <a:pt x="58281" y="37088"/>
                    <a:pt x="56984" y="37493"/>
                  </a:cubicBezTo>
                  <a:cubicBezTo>
                    <a:pt x="55722" y="37898"/>
                    <a:pt x="54412" y="38136"/>
                    <a:pt x="53221" y="38803"/>
                  </a:cubicBezTo>
                  <a:cubicBezTo>
                    <a:pt x="52793" y="39053"/>
                    <a:pt x="52269" y="39172"/>
                    <a:pt x="51792" y="39327"/>
                  </a:cubicBezTo>
                  <a:cubicBezTo>
                    <a:pt x="50078" y="39863"/>
                    <a:pt x="48375" y="40339"/>
                    <a:pt x="46673" y="40898"/>
                  </a:cubicBezTo>
                  <a:cubicBezTo>
                    <a:pt x="44506" y="41625"/>
                    <a:pt x="42339" y="42422"/>
                    <a:pt x="40172" y="43173"/>
                  </a:cubicBezTo>
                  <a:cubicBezTo>
                    <a:pt x="40065" y="43208"/>
                    <a:pt x="39946" y="43232"/>
                    <a:pt x="39839" y="43268"/>
                  </a:cubicBezTo>
                  <a:cubicBezTo>
                    <a:pt x="39827" y="43232"/>
                    <a:pt x="39827" y="43196"/>
                    <a:pt x="39815" y="43161"/>
                  </a:cubicBezTo>
                  <a:cubicBezTo>
                    <a:pt x="41232" y="42672"/>
                    <a:pt x="42637" y="42161"/>
                    <a:pt x="44053" y="41684"/>
                  </a:cubicBezTo>
                  <a:cubicBezTo>
                    <a:pt x="45470" y="41196"/>
                    <a:pt x="46887" y="40708"/>
                    <a:pt x="48316" y="40244"/>
                  </a:cubicBezTo>
                  <a:cubicBezTo>
                    <a:pt x="49721" y="39779"/>
                    <a:pt x="51173" y="39363"/>
                    <a:pt x="52578" y="38934"/>
                  </a:cubicBezTo>
                  <a:cubicBezTo>
                    <a:pt x="47578" y="40101"/>
                    <a:pt x="42779" y="41899"/>
                    <a:pt x="37934" y="43589"/>
                  </a:cubicBezTo>
                  <a:cubicBezTo>
                    <a:pt x="37815" y="43637"/>
                    <a:pt x="37695" y="43685"/>
                    <a:pt x="37541" y="43744"/>
                  </a:cubicBezTo>
                  <a:cubicBezTo>
                    <a:pt x="37624" y="43756"/>
                    <a:pt x="37660" y="43768"/>
                    <a:pt x="37684" y="43756"/>
                  </a:cubicBezTo>
                  <a:cubicBezTo>
                    <a:pt x="39124" y="43565"/>
                    <a:pt x="40589" y="43387"/>
                    <a:pt x="42029" y="43173"/>
                  </a:cubicBezTo>
                  <a:cubicBezTo>
                    <a:pt x="45363" y="42696"/>
                    <a:pt x="48697" y="42220"/>
                    <a:pt x="52031" y="41732"/>
                  </a:cubicBezTo>
                  <a:cubicBezTo>
                    <a:pt x="53519" y="41506"/>
                    <a:pt x="54995" y="41327"/>
                    <a:pt x="56472" y="41065"/>
                  </a:cubicBezTo>
                  <a:cubicBezTo>
                    <a:pt x="59031" y="40601"/>
                    <a:pt x="61567" y="40065"/>
                    <a:pt x="64127" y="39625"/>
                  </a:cubicBezTo>
                  <a:cubicBezTo>
                    <a:pt x="66735" y="39160"/>
                    <a:pt x="69354" y="38743"/>
                    <a:pt x="71962" y="38303"/>
                  </a:cubicBezTo>
                  <a:cubicBezTo>
                    <a:pt x="76534" y="37565"/>
                    <a:pt x="81070" y="36827"/>
                    <a:pt x="85606" y="36076"/>
                  </a:cubicBezTo>
                  <a:close/>
                  <a:moveTo>
                    <a:pt x="30540" y="36255"/>
                  </a:moveTo>
                  <a:cubicBezTo>
                    <a:pt x="30540" y="36291"/>
                    <a:pt x="30528" y="36326"/>
                    <a:pt x="30528" y="36362"/>
                  </a:cubicBezTo>
                  <a:cubicBezTo>
                    <a:pt x="30397" y="36326"/>
                    <a:pt x="30254" y="36315"/>
                    <a:pt x="30135" y="36267"/>
                  </a:cubicBezTo>
                  <a:cubicBezTo>
                    <a:pt x="29230" y="35886"/>
                    <a:pt x="28325" y="35493"/>
                    <a:pt x="27420" y="35100"/>
                  </a:cubicBezTo>
                  <a:cubicBezTo>
                    <a:pt x="27325" y="35053"/>
                    <a:pt x="27218" y="34993"/>
                    <a:pt x="27123" y="34993"/>
                  </a:cubicBezTo>
                  <a:cubicBezTo>
                    <a:pt x="26408" y="35053"/>
                    <a:pt x="25694" y="35124"/>
                    <a:pt x="24980" y="35195"/>
                  </a:cubicBezTo>
                  <a:lnTo>
                    <a:pt x="24980" y="35255"/>
                  </a:lnTo>
                  <a:cubicBezTo>
                    <a:pt x="25480" y="35469"/>
                    <a:pt x="25992" y="35684"/>
                    <a:pt x="26492" y="35898"/>
                  </a:cubicBezTo>
                  <a:cubicBezTo>
                    <a:pt x="26480" y="35945"/>
                    <a:pt x="26468" y="35969"/>
                    <a:pt x="26444" y="36017"/>
                  </a:cubicBezTo>
                  <a:cubicBezTo>
                    <a:pt x="26373" y="36005"/>
                    <a:pt x="26301" y="36005"/>
                    <a:pt x="26242" y="35969"/>
                  </a:cubicBezTo>
                  <a:cubicBezTo>
                    <a:pt x="25718" y="35767"/>
                    <a:pt x="25218" y="35553"/>
                    <a:pt x="24682" y="35362"/>
                  </a:cubicBezTo>
                  <a:cubicBezTo>
                    <a:pt x="24468" y="35291"/>
                    <a:pt x="24229" y="35291"/>
                    <a:pt x="24003" y="35243"/>
                  </a:cubicBezTo>
                  <a:cubicBezTo>
                    <a:pt x="23991" y="35291"/>
                    <a:pt x="23991" y="35314"/>
                    <a:pt x="23979" y="35362"/>
                  </a:cubicBezTo>
                  <a:lnTo>
                    <a:pt x="27682" y="36969"/>
                  </a:lnTo>
                  <a:lnTo>
                    <a:pt x="27635" y="37100"/>
                  </a:lnTo>
                  <a:cubicBezTo>
                    <a:pt x="27504" y="37077"/>
                    <a:pt x="27373" y="37041"/>
                    <a:pt x="27242" y="36993"/>
                  </a:cubicBezTo>
                  <a:cubicBezTo>
                    <a:pt x="26051" y="36493"/>
                    <a:pt x="24872" y="35969"/>
                    <a:pt x="23682" y="35481"/>
                  </a:cubicBezTo>
                  <a:cubicBezTo>
                    <a:pt x="23467" y="35386"/>
                    <a:pt x="23206" y="35410"/>
                    <a:pt x="22979" y="35362"/>
                  </a:cubicBezTo>
                  <a:cubicBezTo>
                    <a:pt x="22967" y="35410"/>
                    <a:pt x="22956" y="35457"/>
                    <a:pt x="22956" y="35493"/>
                  </a:cubicBezTo>
                  <a:cubicBezTo>
                    <a:pt x="24896" y="36374"/>
                    <a:pt x="26837" y="37267"/>
                    <a:pt x="28790" y="38148"/>
                  </a:cubicBezTo>
                  <a:cubicBezTo>
                    <a:pt x="28766" y="38184"/>
                    <a:pt x="28754" y="38220"/>
                    <a:pt x="28742" y="38267"/>
                  </a:cubicBezTo>
                  <a:cubicBezTo>
                    <a:pt x="28635" y="38220"/>
                    <a:pt x="28516" y="38208"/>
                    <a:pt x="28409" y="38148"/>
                  </a:cubicBezTo>
                  <a:cubicBezTo>
                    <a:pt x="26551" y="37291"/>
                    <a:pt x="24706" y="36434"/>
                    <a:pt x="22848" y="35588"/>
                  </a:cubicBezTo>
                  <a:cubicBezTo>
                    <a:pt x="22670" y="35493"/>
                    <a:pt x="22444" y="35493"/>
                    <a:pt x="22241" y="35457"/>
                  </a:cubicBezTo>
                  <a:lnTo>
                    <a:pt x="22194" y="35588"/>
                  </a:lnTo>
                  <a:cubicBezTo>
                    <a:pt x="23682" y="36267"/>
                    <a:pt x="25170" y="36946"/>
                    <a:pt x="26658" y="37624"/>
                  </a:cubicBezTo>
                  <a:cubicBezTo>
                    <a:pt x="26646" y="37648"/>
                    <a:pt x="26623" y="37684"/>
                    <a:pt x="26611" y="37731"/>
                  </a:cubicBezTo>
                  <a:cubicBezTo>
                    <a:pt x="26444" y="37672"/>
                    <a:pt x="26265" y="37624"/>
                    <a:pt x="26111" y="37553"/>
                  </a:cubicBezTo>
                  <a:cubicBezTo>
                    <a:pt x="24753" y="36922"/>
                    <a:pt x="23396" y="36279"/>
                    <a:pt x="22027" y="35672"/>
                  </a:cubicBezTo>
                  <a:cubicBezTo>
                    <a:pt x="21824" y="35588"/>
                    <a:pt x="21586" y="35588"/>
                    <a:pt x="21360" y="35541"/>
                  </a:cubicBezTo>
                  <a:cubicBezTo>
                    <a:pt x="21348" y="35588"/>
                    <a:pt x="21348" y="35612"/>
                    <a:pt x="21324" y="35660"/>
                  </a:cubicBezTo>
                  <a:cubicBezTo>
                    <a:pt x="21955" y="35981"/>
                    <a:pt x="22575" y="36303"/>
                    <a:pt x="23206" y="36624"/>
                  </a:cubicBezTo>
                  <a:cubicBezTo>
                    <a:pt x="23194" y="36672"/>
                    <a:pt x="23170" y="36696"/>
                    <a:pt x="23158" y="36743"/>
                  </a:cubicBezTo>
                  <a:cubicBezTo>
                    <a:pt x="23039" y="36719"/>
                    <a:pt x="22908" y="36696"/>
                    <a:pt x="22801" y="36648"/>
                  </a:cubicBezTo>
                  <a:cubicBezTo>
                    <a:pt x="22194" y="36350"/>
                    <a:pt x="21598" y="36029"/>
                    <a:pt x="21003" y="35731"/>
                  </a:cubicBezTo>
                  <a:cubicBezTo>
                    <a:pt x="20872" y="35672"/>
                    <a:pt x="20705" y="35660"/>
                    <a:pt x="20539" y="35624"/>
                  </a:cubicBezTo>
                  <a:cubicBezTo>
                    <a:pt x="20527" y="35660"/>
                    <a:pt x="20527" y="35684"/>
                    <a:pt x="20515" y="35731"/>
                  </a:cubicBezTo>
                  <a:cubicBezTo>
                    <a:pt x="21777" y="36350"/>
                    <a:pt x="23039" y="36958"/>
                    <a:pt x="24289" y="37553"/>
                  </a:cubicBezTo>
                  <a:cubicBezTo>
                    <a:pt x="24277" y="37589"/>
                    <a:pt x="24265" y="37624"/>
                    <a:pt x="24241" y="37672"/>
                  </a:cubicBezTo>
                  <a:cubicBezTo>
                    <a:pt x="24099" y="37624"/>
                    <a:pt x="23944" y="37589"/>
                    <a:pt x="23813" y="37541"/>
                  </a:cubicBezTo>
                  <a:cubicBezTo>
                    <a:pt x="22622" y="36981"/>
                    <a:pt x="21443" y="36422"/>
                    <a:pt x="20253" y="35850"/>
                  </a:cubicBezTo>
                  <a:cubicBezTo>
                    <a:pt x="20122" y="35791"/>
                    <a:pt x="19991" y="35767"/>
                    <a:pt x="19836" y="35731"/>
                  </a:cubicBezTo>
                  <a:cubicBezTo>
                    <a:pt x="20122" y="35969"/>
                    <a:pt x="20431" y="36124"/>
                    <a:pt x="20729" y="36303"/>
                  </a:cubicBezTo>
                  <a:cubicBezTo>
                    <a:pt x="22741" y="37493"/>
                    <a:pt x="24861" y="38470"/>
                    <a:pt x="27004" y="39398"/>
                  </a:cubicBezTo>
                  <a:cubicBezTo>
                    <a:pt x="27313" y="39529"/>
                    <a:pt x="27635" y="39672"/>
                    <a:pt x="27980" y="39744"/>
                  </a:cubicBezTo>
                  <a:cubicBezTo>
                    <a:pt x="29718" y="40077"/>
                    <a:pt x="31445" y="40041"/>
                    <a:pt x="33159" y="39541"/>
                  </a:cubicBezTo>
                  <a:cubicBezTo>
                    <a:pt x="34933" y="39041"/>
                    <a:pt x="36683" y="38470"/>
                    <a:pt x="38446" y="37922"/>
                  </a:cubicBezTo>
                  <a:cubicBezTo>
                    <a:pt x="38969" y="37755"/>
                    <a:pt x="39481" y="37565"/>
                    <a:pt x="40112" y="37362"/>
                  </a:cubicBezTo>
                  <a:cubicBezTo>
                    <a:pt x="39577" y="37136"/>
                    <a:pt x="39148" y="36958"/>
                    <a:pt x="38707" y="36779"/>
                  </a:cubicBezTo>
                  <a:cubicBezTo>
                    <a:pt x="38731" y="36743"/>
                    <a:pt x="38743" y="36707"/>
                    <a:pt x="38755" y="36672"/>
                  </a:cubicBezTo>
                  <a:cubicBezTo>
                    <a:pt x="38850" y="36707"/>
                    <a:pt x="38934" y="36719"/>
                    <a:pt x="39029" y="36743"/>
                  </a:cubicBezTo>
                  <a:cubicBezTo>
                    <a:pt x="39339" y="36862"/>
                    <a:pt x="39648" y="37005"/>
                    <a:pt x="39958" y="37124"/>
                  </a:cubicBezTo>
                  <a:cubicBezTo>
                    <a:pt x="40398" y="37279"/>
                    <a:pt x="40541" y="37267"/>
                    <a:pt x="40970" y="36981"/>
                  </a:cubicBezTo>
                  <a:cubicBezTo>
                    <a:pt x="40172" y="36600"/>
                    <a:pt x="39386" y="36231"/>
                    <a:pt x="38588" y="35850"/>
                  </a:cubicBezTo>
                  <a:cubicBezTo>
                    <a:pt x="38612" y="35815"/>
                    <a:pt x="38636" y="35767"/>
                    <a:pt x="38648" y="35731"/>
                  </a:cubicBezTo>
                  <a:cubicBezTo>
                    <a:pt x="38755" y="35767"/>
                    <a:pt x="38862" y="35815"/>
                    <a:pt x="38946" y="35838"/>
                  </a:cubicBezTo>
                  <a:cubicBezTo>
                    <a:pt x="39624" y="36148"/>
                    <a:pt x="40303" y="36446"/>
                    <a:pt x="40958" y="36791"/>
                  </a:cubicBezTo>
                  <a:cubicBezTo>
                    <a:pt x="41374" y="37017"/>
                    <a:pt x="41684" y="36779"/>
                    <a:pt x="42077" y="36660"/>
                  </a:cubicBezTo>
                  <a:cubicBezTo>
                    <a:pt x="41470" y="36350"/>
                    <a:pt x="40910" y="36076"/>
                    <a:pt x="40362" y="35791"/>
                  </a:cubicBezTo>
                  <a:cubicBezTo>
                    <a:pt x="40374" y="35755"/>
                    <a:pt x="40410" y="35719"/>
                    <a:pt x="40422" y="35672"/>
                  </a:cubicBezTo>
                  <a:cubicBezTo>
                    <a:pt x="40517" y="35707"/>
                    <a:pt x="40601" y="35755"/>
                    <a:pt x="40696" y="35791"/>
                  </a:cubicBezTo>
                  <a:cubicBezTo>
                    <a:pt x="41053" y="35969"/>
                    <a:pt x="41434" y="36124"/>
                    <a:pt x="41779" y="36350"/>
                  </a:cubicBezTo>
                  <a:cubicBezTo>
                    <a:pt x="42256" y="36660"/>
                    <a:pt x="42684" y="36517"/>
                    <a:pt x="43149" y="36267"/>
                  </a:cubicBezTo>
                  <a:cubicBezTo>
                    <a:pt x="42779" y="36124"/>
                    <a:pt x="42434" y="35993"/>
                    <a:pt x="42089" y="35838"/>
                  </a:cubicBezTo>
                  <a:cubicBezTo>
                    <a:pt x="42101" y="35815"/>
                    <a:pt x="42125" y="35767"/>
                    <a:pt x="42136" y="35731"/>
                  </a:cubicBezTo>
                  <a:cubicBezTo>
                    <a:pt x="42422" y="35838"/>
                    <a:pt x="42720" y="35934"/>
                    <a:pt x="42982" y="36065"/>
                  </a:cubicBezTo>
                  <a:cubicBezTo>
                    <a:pt x="43399" y="36291"/>
                    <a:pt x="43744" y="36112"/>
                    <a:pt x="44113" y="35934"/>
                  </a:cubicBezTo>
                  <a:cubicBezTo>
                    <a:pt x="43827" y="35815"/>
                    <a:pt x="43577" y="35707"/>
                    <a:pt x="43327" y="35588"/>
                  </a:cubicBezTo>
                  <a:cubicBezTo>
                    <a:pt x="43589" y="35612"/>
                    <a:pt x="43827" y="35719"/>
                    <a:pt x="44089" y="35791"/>
                  </a:cubicBezTo>
                  <a:cubicBezTo>
                    <a:pt x="44220" y="35838"/>
                    <a:pt x="44387" y="35850"/>
                    <a:pt x="44506" y="35815"/>
                  </a:cubicBezTo>
                  <a:cubicBezTo>
                    <a:pt x="48983" y="34291"/>
                    <a:pt x="53459" y="32755"/>
                    <a:pt x="57936" y="31231"/>
                  </a:cubicBezTo>
                  <a:cubicBezTo>
                    <a:pt x="58031" y="31195"/>
                    <a:pt x="58103" y="31147"/>
                    <a:pt x="58198" y="31123"/>
                  </a:cubicBezTo>
                  <a:cubicBezTo>
                    <a:pt x="58198" y="31112"/>
                    <a:pt x="58174" y="31088"/>
                    <a:pt x="58174" y="31076"/>
                  </a:cubicBezTo>
                  <a:cubicBezTo>
                    <a:pt x="56626" y="31183"/>
                    <a:pt x="55079" y="31302"/>
                    <a:pt x="53531" y="31409"/>
                  </a:cubicBezTo>
                  <a:lnTo>
                    <a:pt x="53531" y="31457"/>
                  </a:lnTo>
                  <a:cubicBezTo>
                    <a:pt x="53805" y="31600"/>
                    <a:pt x="54067" y="31719"/>
                    <a:pt x="54340" y="31850"/>
                  </a:cubicBezTo>
                  <a:cubicBezTo>
                    <a:pt x="54031" y="31802"/>
                    <a:pt x="53745" y="31707"/>
                    <a:pt x="53471" y="31564"/>
                  </a:cubicBezTo>
                  <a:cubicBezTo>
                    <a:pt x="53197" y="31421"/>
                    <a:pt x="52900" y="31385"/>
                    <a:pt x="52519" y="31493"/>
                  </a:cubicBezTo>
                  <a:cubicBezTo>
                    <a:pt x="52864" y="31659"/>
                    <a:pt x="53138" y="31790"/>
                    <a:pt x="53412" y="31921"/>
                  </a:cubicBezTo>
                  <a:cubicBezTo>
                    <a:pt x="52793" y="31885"/>
                    <a:pt x="52304" y="31314"/>
                    <a:pt x="51554" y="31552"/>
                  </a:cubicBezTo>
                  <a:cubicBezTo>
                    <a:pt x="51983" y="31778"/>
                    <a:pt x="52376" y="31981"/>
                    <a:pt x="52745" y="32195"/>
                  </a:cubicBezTo>
                  <a:cubicBezTo>
                    <a:pt x="52733" y="32219"/>
                    <a:pt x="52721" y="32266"/>
                    <a:pt x="52685" y="32302"/>
                  </a:cubicBezTo>
                  <a:cubicBezTo>
                    <a:pt x="52340" y="32124"/>
                    <a:pt x="51983" y="31969"/>
                    <a:pt x="51661" y="31778"/>
                  </a:cubicBezTo>
                  <a:cubicBezTo>
                    <a:pt x="51292" y="31552"/>
                    <a:pt x="50911" y="31528"/>
                    <a:pt x="50411" y="31612"/>
                  </a:cubicBezTo>
                  <a:cubicBezTo>
                    <a:pt x="51019" y="31969"/>
                    <a:pt x="51554" y="32278"/>
                    <a:pt x="52090" y="32576"/>
                  </a:cubicBezTo>
                  <a:lnTo>
                    <a:pt x="52042" y="32671"/>
                  </a:lnTo>
                  <a:cubicBezTo>
                    <a:pt x="51947" y="32624"/>
                    <a:pt x="51828" y="32600"/>
                    <a:pt x="51721" y="32552"/>
                  </a:cubicBezTo>
                  <a:cubicBezTo>
                    <a:pt x="51292" y="32314"/>
                    <a:pt x="50852" y="32088"/>
                    <a:pt x="50459" y="31802"/>
                  </a:cubicBezTo>
                  <a:cubicBezTo>
                    <a:pt x="50042" y="31504"/>
                    <a:pt x="49602" y="31659"/>
                    <a:pt x="49173" y="31719"/>
                  </a:cubicBezTo>
                  <a:cubicBezTo>
                    <a:pt x="49876" y="32112"/>
                    <a:pt x="50554" y="32516"/>
                    <a:pt x="51257" y="32921"/>
                  </a:cubicBezTo>
                  <a:lnTo>
                    <a:pt x="51209" y="33017"/>
                  </a:lnTo>
                  <a:cubicBezTo>
                    <a:pt x="51114" y="32969"/>
                    <a:pt x="50995" y="32921"/>
                    <a:pt x="50899" y="32874"/>
                  </a:cubicBezTo>
                  <a:cubicBezTo>
                    <a:pt x="50411" y="32612"/>
                    <a:pt x="49899" y="32362"/>
                    <a:pt x="49459" y="32040"/>
                  </a:cubicBezTo>
                  <a:cubicBezTo>
                    <a:pt x="49006" y="31731"/>
                    <a:pt x="48590" y="31707"/>
                    <a:pt x="48137" y="32040"/>
                  </a:cubicBezTo>
                  <a:cubicBezTo>
                    <a:pt x="48756" y="32386"/>
                    <a:pt x="49387" y="32731"/>
                    <a:pt x="49995" y="33076"/>
                  </a:cubicBezTo>
                  <a:cubicBezTo>
                    <a:pt x="49983" y="33100"/>
                    <a:pt x="49959" y="33124"/>
                    <a:pt x="49959" y="33159"/>
                  </a:cubicBezTo>
                  <a:cubicBezTo>
                    <a:pt x="49864" y="33112"/>
                    <a:pt x="49745" y="33088"/>
                    <a:pt x="49637" y="33028"/>
                  </a:cubicBezTo>
                  <a:cubicBezTo>
                    <a:pt x="49161" y="32778"/>
                    <a:pt x="48673" y="32516"/>
                    <a:pt x="48185" y="32255"/>
                  </a:cubicBezTo>
                  <a:cubicBezTo>
                    <a:pt x="47947" y="32124"/>
                    <a:pt x="47756" y="32088"/>
                    <a:pt x="47506" y="32278"/>
                  </a:cubicBezTo>
                  <a:cubicBezTo>
                    <a:pt x="47756" y="32433"/>
                    <a:pt x="47994" y="32576"/>
                    <a:pt x="48232" y="32731"/>
                  </a:cubicBezTo>
                  <a:cubicBezTo>
                    <a:pt x="47947" y="32659"/>
                    <a:pt x="47709" y="32540"/>
                    <a:pt x="47470" y="32397"/>
                  </a:cubicBezTo>
                  <a:cubicBezTo>
                    <a:pt x="47173" y="32243"/>
                    <a:pt x="46970" y="32457"/>
                    <a:pt x="46637" y="32540"/>
                  </a:cubicBezTo>
                  <a:cubicBezTo>
                    <a:pt x="47197" y="32814"/>
                    <a:pt x="47637" y="33052"/>
                    <a:pt x="48090" y="33278"/>
                  </a:cubicBezTo>
                  <a:lnTo>
                    <a:pt x="48042" y="33374"/>
                  </a:lnTo>
                  <a:cubicBezTo>
                    <a:pt x="47649" y="33171"/>
                    <a:pt x="47256" y="33017"/>
                    <a:pt x="46863" y="32790"/>
                  </a:cubicBezTo>
                  <a:cubicBezTo>
                    <a:pt x="46554" y="32612"/>
                    <a:pt x="46292" y="32600"/>
                    <a:pt x="45970" y="32802"/>
                  </a:cubicBezTo>
                  <a:lnTo>
                    <a:pt x="47673" y="33790"/>
                  </a:lnTo>
                  <a:lnTo>
                    <a:pt x="47625" y="33874"/>
                  </a:lnTo>
                  <a:cubicBezTo>
                    <a:pt x="47518" y="33826"/>
                    <a:pt x="47435" y="33802"/>
                    <a:pt x="47328" y="33755"/>
                  </a:cubicBezTo>
                  <a:cubicBezTo>
                    <a:pt x="46947" y="33552"/>
                    <a:pt x="46554" y="33326"/>
                    <a:pt x="46173" y="33100"/>
                  </a:cubicBezTo>
                  <a:cubicBezTo>
                    <a:pt x="45637" y="32802"/>
                    <a:pt x="45601" y="32802"/>
                    <a:pt x="45006" y="33112"/>
                  </a:cubicBezTo>
                  <a:cubicBezTo>
                    <a:pt x="45637" y="33445"/>
                    <a:pt x="46244" y="33767"/>
                    <a:pt x="46851" y="34088"/>
                  </a:cubicBezTo>
                  <a:cubicBezTo>
                    <a:pt x="46839" y="34112"/>
                    <a:pt x="46839" y="34148"/>
                    <a:pt x="46828" y="34171"/>
                  </a:cubicBezTo>
                  <a:cubicBezTo>
                    <a:pt x="46708" y="34148"/>
                    <a:pt x="46566" y="34124"/>
                    <a:pt x="46470" y="34064"/>
                  </a:cubicBezTo>
                  <a:cubicBezTo>
                    <a:pt x="45970" y="33814"/>
                    <a:pt x="45482" y="33529"/>
                    <a:pt x="44994" y="33290"/>
                  </a:cubicBezTo>
                  <a:cubicBezTo>
                    <a:pt x="44815" y="33207"/>
                    <a:pt x="44601" y="33207"/>
                    <a:pt x="44411" y="33159"/>
                  </a:cubicBezTo>
                  <a:cubicBezTo>
                    <a:pt x="44399" y="33207"/>
                    <a:pt x="44387" y="33231"/>
                    <a:pt x="44387" y="33278"/>
                  </a:cubicBezTo>
                  <a:cubicBezTo>
                    <a:pt x="44625" y="33445"/>
                    <a:pt x="44863" y="33588"/>
                    <a:pt x="45101" y="33755"/>
                  </a:cubicBezTo>
                  <a:cubicBezTo>
                    <a:pt x="44565" y="33743"/>
                    <a:pt x="44161" y="33040"/>
                    <a:pt x="43530" y="33552"/>
                  </a:cubicBezTo>
                  <a:cubicBezTo>
                    <a:pt x="44172" y="33862"/>
                    <a:pt x="44780" y="34171"/>
                    <a:pt x="45411" y="34481"/>
                  </a:cubicBezTo>
                  <a:cubicBezTo>
                    <a:pt x="45399" y="34517"/>
                    <a:pt x="45375" y="34564"/>
                    <a:pt x="45363" y="34588"/>
                  </a:cubicBezTo>
                  <a:cubicBezTo>
                    <a:pt x="45244" y="34541"/>
                    <a:pt x="45113" y="34517"/>
                    <a:pt x="44994" y="34469"/>
                  </a:cubicBezTo>
                  <a:cubicBezTo>
                    <a:pt x="44482" y="34219"/>
                    <a:pt x="43970" y="33981"/>
                    <a:pt x="43470" y="33707"/>
                  </a:cubicBezTo>
                  <a:cubicBezTo>
                    <a:pt x="43160" y="33529"/>
                    <a:pt x="42898" y="33636"/>
                    <a:pt x="42565" y="33755"/>
                  </a:cubicBezTo>
                  <a:cubicBezTo>
                    <a:pt x="43041" y="33981"/>
                    <a:pt x="43458" y="34183"/>
                    <a:pt x="43875" y="34398"/>
                  </a:cubicBezTo>
                  <a:cubicBezTo>
                    <a:pt x="43863" y="34421"/>
                    <a:pt x="43839" y="34469"/>
                    <a:pt x="43827" y="34505"/>
                  </a:cubicBezTo>
                  <a:cubicBezTo>
                    <a:pt x="43089" y="34386"/>
                    <a:pt x="42494" y="33695"/>
                    <a:pt x="41565" y="33862"/>
                  </a:cubicBezTo>
                  <a:cubicBezTo>
                    <a:pt x="42291" y="34219"/>
                    <a:pt x="42934" y="34529"/>
                    <a:pt x="43577" y="34838"/>
                  </a:cubicBezTo>
                  <a:lnTo>
                    <a:pt x="43530" y="34981"/>
                  </a:lnTo>
                  <a:cubicBezTo>
                    <a:pt x="43410" y="34945"/>
                    <a:pt x="43268" y="34922"/>
                    <a:pt x="43160" y="34874"/>
                  </a:cubicBezTo>
                  <a:cubicBezTo>
                    <a:pt x="42267" y="34445"/>
                    <a:pt x="41374" y="33993"/>
                    <a:pt x="40470" y="33564"/>
                  </a:cubicBezTo>
                  <a:cubicBezTo>
                    <a:pt x="40303" y="33493"/>
                    <a:pt x="40101" y="33517"/>
                    <a:pt x="39898" y="33493"/>
                  </a:cubicBezTo>
                  <a:cubicBezTo>
                    <a:pt x="39898" y="33517"/>
                    <a:pt x="39886" y="33564"/>
                    <a:pt x="39886" y="33588"/>
                  </a:cubicBezTo>
                  <a:cubicBezTo>
                    <a:pt x="40398" y="33862"/>
                    <a:pt x="40910" y="34124"/>
                    <a:pt x="41422" y="34398"/>
                  </a:cubicBezTo>
                  <a:cubicBezTo>
                    <a:pt x="41398" y="34445"/>
                    <a:pt x="41386" y="34469"/>
                    <a:pt x="41363" y="34517"/>
                  </a:cubicBezTo>
                  <a:cubicBezTo>
                    <a:pt x="41255" y="34469"/>
                    <a:pt x="41172" y="34445"/>
                    <a:pt x="41065" y="34398"/>
                  </a:cubicBezTo>
                  <a:cubicBezTo>
                    <a:pt x="40636" y="34183"/>
                    <a:pt x="40184" y="33969"/>
                    <a:pt x="39755" y="33743"/>
                  </a:cubicBezTo>
                  <a:cubicBezTo>
                    <a:pt x="39398" y="33564"/>
                    <a:pt x="39350" y="33564"/>
                    <a:pt x="38934" y="33743"/>
                  </a:cubicBezTo>
                  <a:cubicBezTo>
                    <a:pt x="39839" y="34148"/>
                    <a:pt x="40732" y="34541"/>
                    <a:pt x="41613" y="34945"/>
                  </a:cubicBezTo>
                  <a:lnTo>
                    <a:pt x="41565" y="35041"/>
                  </a:lnTo>
                  <a:cubicBezTo>
                    <a:pt x="41446" y="34993"/>
                    <a:pt x="41315" y="34957"/>
                    <a:pt x="41196" y="34922"/>
                  </a:cubicBezTo>
                  <a:cubicBezTo>
                    <a:pt x="40482" y="34588"/>
                    <a:pt x="39743" y="34291"/>
                    <a:pt x="39041" y="33933"/>
                  </a:cubicBezTo>
                  <a:cubicBezTo>
                    <a:pt x="38636" y="33731"/>
                    <a:pt x="38267" y="33731"/>
                    <a:pt x="37791" y="33874"/>
                  </a:cubicBezTo>
                  <a:cubicBezTo>
                    <a:pt x="39100" y="34421"/>
                    <a:pt x="40351" y="34945"/>
                    <a:pt x="41613" y="35469"/>
                  </a:cubicBezTo>
                  <a:cubicBezTo>
                    <a:pt x="41601" y="35517"/>
                    <a:pt x="41589" y="35541"/>
                    <a:pt x="41565" y="35588"/>
                  </a:cubicBezTo>
                  <a:cubicBezTo>
                    <a:pt x="41434" y="35541"/>
                    <a:pt x="41291" y="35517"/>
                    <a:pt x="41148" y="35457"/>
                  </a:cubicBezTo>
                  <a:cubicBezTo>
                    <a:pt x="40005" y="34981"/>
                    <a:pt x="38862" y="34481"/>
                    <a:pt x="37719" y="34029"/>
                  </a:cubicBezTo>
                  <a:cubicBezTo>
                    <a:pt x="37457" y="33921"/>
                    <a:pt x="37148" y="33933"/>
                    <a:pt x="36862" y="33886"/>
                  </a:cubicBezTo>
                  <a:cubicBezTo>
                    <a:pt x="36850" y="33933"/>
                    <a:pt x="36850" y="33981"/>
                    <a:pt x="36838" y="34029"/>
                  </a:cubicBezTo>
                  <a:cubicBezTo>
                    <a:pt x="37362" y="34279"/>
                    <a:pt x="37874" y="34517"/>
                    <a:pt x="38386" y="34767"/>
                  </a:cubicBezTo>
                  <a:cubicBezTo>
                    <a:pt x="38374" y="34802"/>
                    <a:pt x="38350" y="34826"/>
                    <a:pt x="38338" y="34874"/>
                  </a:cubicBezTo>
                  <a:cubicBezTo>
                    <a:pt x="37957" y="34695"/>
                    <a:pt x="37517" y="34541"/>
                    <a:pt x="37160" y="34302"/>
                  </a:cubicBezTo>
                  <a:cubicBezTo>
                    <a:pt x="36612" y="33969"/>
                    <a:pt x="36064" y="34005"/>
                    <a:pt x="35457" y="34207"/>
                  </a:cubicBezTo>
                  <a:cubicBezTo>
                    <a:pt x="36410" y="34576"/>
                    <a:pt x="37374" y="34933"/>
                    <a:pt x="38326" y="35303"/>
                  </a:cubicBezTo>
                  <a:cubicBezTo>
                    <a:pt x="38315" y="35338"/>
                    <a:pt x="38315" y="35362"/>
                    <a:pt x="38291" y="35398"/>
                  </a:cubicBezTo>
                  <a:cubicBezTo>
                    <a:pt x="38219" y="35374"/>
                    <a:pt x="38148" y="35374"/>
                    <a:pt x="38088" y="35362"/>
                  </a:cubicBezTo>
                  <a:cubicBezTo>
                    <a:pt x="37303" y="35064"/>
                    <a:pt x="36493" y="34802"/>
                    <a:pt x="35707" y="34457"/>
                  </a:cubicBezTo>
                  <a:cubicBezTo>
                    <a:pt x="35255" y="34267"/>
                    <a:pt x="34826" y="34148"/>
                    <a:pt x="34338" y="34231"/>
                  </a:cubicBezTo>
                  <a:cubicBezTo>
                    <a:pt x="33731" y="34338"/>
                    <a:pt x="33112" y="34386"/>
                    <a:pt x="32421" y="34469"/>
                  </a:cubicBezTo>
                  <a:cubicBezTo>
                    <a:pt x="32719" y="34648"/>
                    <a:pt x="32921" y="34767"/>
                    <a:pt x="33135" y="34898"/>
                  </a:cubicBezTo>
                  <a:lnTo>
                    <a:pt x="33088" y="34993"/>
                  </a:lnTo>
                  <a:cubicBezTo>
                    <a:pt x="32909" y="34898"/>
                    <a:pt x="32731" y="34838"/>
                    <a:pt x="32564" y="34743"/>
                  </a:cubicBezTo>
                  <a:cubicBezTo>
                    <a:pt x="32254" y="34529"/>
                    <a:pt x="31945" y="34481"/>
                    <a:pt x="31564" y="34564"/>
                  </a:cubicBezTo>
                  <a:cubicBezTo>
                    <a:pt x="31230" y="34624"/>
                    <a:pt x="30861" y="34636"/>
                    <a:pt x="30528" y="34660"/>
                  </a:cubicBezTo>
                  <a:lnTo>
                    <a:pt x="30040" y="34707"/>
                  </a:lnTo>
                  <a:lnTo>
                    <a:pt x="30040" y="34767"/>
                  </a:lnTo>
                  <a:cubicBezTo>
                    <a:pt x="30397" y="34922"/>
                    <a:pt x="30730" y="35064"/>
                    <a:pt x="31087" y="35195"/>
                  </a:cubicBezTo>
                  <a:cubicBezTo>
                    <a:pt x="31076" y="35231"/>
                    <a:pt x="31076" y="35255"/>
                    <a:pt x="31064" y="35291"/>
                  </a:cubicBezTo>
                  <a:cubicBezTo>
                    <a:pt x="30290" y="35100"/>
                    <a:pt x="29587" y="34481"/>
                    <a:pt x="28682" y="34862"/>
                  </a:cubicBezTo>
                  <a:cubicBezTo>
                    <a:pt x="29230" y="35076"/>
                    <a:pt x="29742" y="35291"/>
                    <a:pt x="30254" y="35493"/>
                  </a:cubicBezTo>
                  <a:cubicBezTo>
                    <a:pt x="30778" y="35707"/>
                    <a:pt x="31314" y="35934"/>
                    <a:pt x="31838" y="36148"/>
                  </a:cubicBezTo>
                  <a:cubicBezTo>
                    <a:pt x="32326" y="36362"/>
                    <a:pt x="32850" y="36529"/>
                    <a:pt x="33278" y="36838"/>
                  </a:cubicBezTo>
                  <a:cubicBezTo>
                    <a:pt x="33147" y="36850"/>
                    <a:pt x="33028" y="36827"/>
                    <a:pt x="32909" y="36779"/>
                  </a:cubicBezTo>
                  <a:cubicBezTo>
                    <a:pt x="31421" y="36184"/>
                    <a:pt x="29944" y="35553"/>
                    <a:pt x="28456" y="34981"/>
                  </a:cubicBezTo>
                  <a:cubicBezTo>
                    <a:pt x="28218" y="34886"/>
                    <a:pt x="27932" y="34898"/>
                    <a:pt x="27670" y="34874"/>
                  </a:cubicBezTo>
                  <a:cubicBezTo>
                    <a:pt x="27670" y="34922"/>
                    <a:pt x="27658" y="34945"/>
                    <a:pt x="27658" y="34993"/>
                  </a:cubicBezTo>
                  <a:cubicBezTo>
                    <a:pt x="28587" y="35410"/>
                    <a:pt x="29575" y="35826"/>
                    <a:pt x="30540" y="36255"/>
                  </a:cubicBezTo>
                  <a:close/>
                  <a:moveTo>
                    <a:pt x="84427" y="42327"/>
                  </a:moveTo>
                  <a:cubicBezTo>
                    <a:pt x="82856" y="42530"/>
                    <a:pt x="81320" y="42756"/>
                    <a:pt x="79772" y="42923"/>
                  </a:cubicBezTo>
                  <a:cubicBezTo>
                    <a:pt x="76450" y="43268"/>
                    <a:pt x="73140" y="43565"/>
                    <a:pt x="69878" y="44304"/>
                  </a:cubicBezTo>
                  <a:cubicBezTo>
                    <a:pt x="69819" y="44316"/>
                    <a:pt x="69747" y="44304"/>
                    <a:pt x="69664" y="44292"/>
                  </a:cubicBezTo>
                  <a:cubicBezTo>
                    <a:pt x="69664" y="44256"/>
                    <a:pt x="69652" y="44232"/>
                    <a:pt x="69652" y="44196"/>
                  </a:cubicBezTo>
                  <a:cubicBezTo>
                    <a:pt x="69830" y="44137"/>
                    <a:pt x="70009" y="44066"/>
                    <a:pt x="70283" y="43982"/>
                  </a:cubicBezTo>
                  <a:cubicBezTo>
                    <a:pt x="69295" y="44125"/>
                    <a:pt x="68414" y="44280"/>
                    <a:pt x="67544" y="44399"/>
                  </a:cubicBezTo>
                  <a:cubicBezTo>
                    <a:pt x="65699" y="44649"/>
                    <a:pt x="63853" y="44839"/>
                    <a:pt x="62020" y="45125"/>
                  </a:cubicBezTo>
                  <a:cubicBezTo>
                    <a:pt x="58770" y="45625"/>
                    <a:pt x="55531" y="46185"/>
                    <a:pt x="52304" y="46733"/>
                  </a:cubicBezTo>
                  <a:cubicBezTo>
                    <a:pt x="50757" y="46994"/>
                    <a:pt x="49221" y="47328"/>
                    <a:pt x="47685" y="47578"/>
                  </a:cubicBezTo>
                  <a:cubicBezTo>
                    <a:pt x="44280" y="48126"/>
                    <a:pt x="40851" y="48649"/>
                    <a:pt x="37434" y="49197"/>
                  </a:cubicBezTo>
                  <a:cubicBezTo>
                    <a:pt x="34064" y="49733"/>
                    <a:pt x="30718" y="50304"/>
                    <a:pt x="27361" y="50840"/>
                  </a:cubicBezTo>
                  <a:cubicBezTo>
                    <a:pt x="24813" y="51257"/>
                    <a:pt x="22265" y="51638"/>
                    <a:pt x="19717" y="52043"/>
                  </a:cubicBezTo>
                  <a:cubicBezTo>
                    <a:pt x="19265" y="52114"/>
                    <a:pt x="19229" y="52162"/>
                    <a:pt x="19300" y="52626"/>
                  </a:cubicBezTo>
                  <a:cubicBezTo>
                    <a:pt x="19419" y="52614"/>
                    <a:pt x="19527" y="52590"/>
                    <a:pt x="19646" y="52578"/>
                  </a:cubicBezTo>
                  <a:cubicBezTo>
                    <a:pt x="20693" y="52400"/>
                    <a:pt x="21729" y="52197"/>
                    <a:pt x="22777" y="52055"/>
                  </a:cubicBezTo>
                  <a:cubicBezTo>
                    <a:pt x="24658" y="51816"/>
                    <a:pt x="26563" y="51674"/>
                    <a:pt x="28444" y="51400"/>
                  </a:cubicBezTo>
                  <a:cubicBezTo>
                    <a:pt x="31707" y="50924"/>
                    <a:pt x="34957" y="50376"/>
                    <a:pt x="38207" y="49852"/>
                  </a:cubicBezTo>
                  <a:cubicBezTo>
                    <a:pt x="38672" y="49781"/>
                    <a:pt x="39124" y="49709"/>
                    <a:pt x="39577" y="49638"/>
                  </a:cubicBezTo>
                  <a:cubicBezTo>
                    <a:pt x="39589" y="49661"/>
                    <a:pt x="39589" y="49697"/>
                    <a:pt x="39600" y="49733"/>
                  </a:cubicBezTo>
                  <a:cubicBezTo>
                    <a:pt x="39469" y="49769"/>
                    <a:pt x="39339" y="49816"/>
                    <a:pt x="39184" y="49828"/>
                  </a:cubicBezTo>
                  <a:cubicBezTo>
                    <a:pt x="37303" y="50162"/>
                    <a:pt x="35409" y="50435"/>
                    <a:pt x="33528" y="50793"/>
                  </a:cubicBezTo>
                  <a:cubicBezTo>
                    <a:pt x="30790" y="51305"/>
                    <a:pt x="28039" y="51721"/>
                    <a:pt x="25277" y="52019"/>
                  </a:cubicBezTo>
                  <a:cubicBezTo>
                    <a:pt x="23325" y="52221"/>
                    <a:pt x="21384" y="52555"/>
                    <a:pt x="19443" y="52817"/>
                  </a:cubicBezTo>
                  <a:cubicBezTo>
                    <a:pt x="19348" y="52840"/>
                    <a:pt x="19217" y="52888"/>
                    <a:pt x="19205" y="52948"/>
                  </a:cubicBezTo>
                  <a:cubicBezTo>
                    <a:pt x="19122" y="53210"/>
                    <a:pt x="19086" y="53483"/>
                    <a:pt x="19026" y="53769"/>
                  </a:cubicBezTo>
                  <a:cubicBezTo>
                    <a:pt x="19205" y="53745"/>
                    <a:pt x="19336" y="53710"/>
                    <a:pt x="19467" y="53698"/>
                  </a:cubicBezTo>
                  <a:cubicBezTo>
                    <a:pt x="22444" y="53186"/>
                    <a:pt x="25420" y="52686"/>
                    <a:pt x="28397" y="52197"/>
                  </a:cubicBezTo>
                  <a:cubicBezTo>
                    <a:pt x="30837" y="51793"/>
                    <a:pt x="33290" y="51495"/>
                    <a:pt x="35719" y="51031"/>
                  </a:cubicBezTo>
                  <a:cubicBezTo>
                    <a:pt x="40934" y="50054"/>
                    <a:pt x="46125" y="48971"/>
                    <a:pt x="51328" y="47983"/>
                  </a:cubicBezTo>
                  <a:cubicBezTo>
                    <a:pt x="53436" y="47578"/>
                    <a:pt x="55543" y="47316"/>
                    <a:pt x="57674" y="47042"/>
                  </a:cubicBezTo>
                  <a:cubicBezTo>
                    <a:pt x="60174" y="46721"/>
                    <a:pt x="62675" y="46447"/>
                    <a:pt x="65175" y="46137"/>
                  </a:cubicBezTo>
                  <a:cubicBezTo>
                    <a:pt x="65520" y="46090"/>
                    <a:pt x="65830" y="45887"/>
                    <a:pt x="66175" y="45875"/>
                  </a:cubicBezTo>
                  <a:cubicBezTo>
                    <a:pt x="68473" y="45792"/>
                    <a:pt x="70735" y="45339"/>
                    <a:pt x="72986" y="44887"/>
                  </a:cubicBezTo>
                  <a:cubicBezTo>
                    <a:pt x="76367" y="44232"/>
                    <a:pt x="79760" y="43732"/>
                    <a:pt x="83154" y="43256"/>
                  </a:cubicBezTo>
                  <a:cubicBezTo>
                    <a:pt x="83570" y="43196"/>
                    <a:pt x="83987" y="43137"/>
                    <a:pt x="84332" y="43089"/>
                  </a:cubicBezTo>
                  <a:cubicBezTo>
                    <a:pt x="84368" y="42792"/>
                    <a:pt x="84404" y="42542"/>
                    <a:pt x="84427" y="42327"/>
                  </a:cubicBezTo>
                  <a:close/>
                  <a:moveTo>
                    <a:pt x="73926" y="22194"/>
                  </a:moveTo>
                  <a:cubicBezTo>
                    <a:pt x="74355" y="22730"/>
                    <a:pt x="74772" y="23230"/>
                    <a:pt x="75176" y="23754"/>
                  </a:cubicBezTo>
                  <a:cubicBezTo>
                    <a:pt x="75141" y="23789"/>
                    <a:pt x="75117" y="23801"/>
                    <a:pt x="75069" y="23825"/>
                  </a:cubicBezTo>
                  <a:cubicBezTo>
                    <a:pt x="74712" y="23396"/>
                    <a:pt x="74331" y="22980"/>
                    <a:pt x="73998" y="22515"/>
                  </a:cubicBezTo>
                  <a:cubicBezTo>
                    <a:pt x="73771" y="22194"/>
                    <a:pt x="73569" y="22218"/>
                    <a:pt x="73236" y="22444"/>
                  </a:cubicBezTo>
                  <a:cubicBezTo>
                    <a:pt x="73998" y="23134"/>
                    <a:pt x="74736" y="23789"/>
                    <a:pt x="75474" y="24456"/>
                  </a:cubicBezTo>
                  <a:cubicBezTo>
                    <a:pt x="75307" y="24408"/>
                    <a:pt x="75188" y="24337"/>
                    <a:pt x="75081" y="24242"/>
                  </a:cubicBezTo>
                  <a:lnTo>
                    <a:pt x="73295" y="22634"/>
                  </a:lnTo>
                  <a:cubicBezTo>
                    <a:pt x="73224" y="22563"/>
                    <a:pt x="73093" y="22456"/>
                    <a:pt x="73009" y="22491"/>
                  </a:cubicBezTo>
                  <a:cubicBezTo>
                    <a:pt x="72712" y="22575"/>
                    <a:pt x="72414" y="22694"/>
                    <a:pt x="72105" y="22813"/>
                  </a:cubicBezTo>
                  <a:cubicBezTo>
                    <a:pt x="72521" y="23396"/>
                    <a:pt x="72914" y="23944"/>
                    <a:pt x="73295" y="24480"/>
                  </a:cubicBezTo>
                  <a:cubicBezTo>
                    <a:pt x="73248" y="24516"/>
                    <a:pt x="73224" y="24539"/>
                    <a:pt x="73176" y="24575"/>
                  </a:cubicBezTo>
                  <a:cubicBezTo>
                    <a:pt x="73105" y="24504"/>
                    <a:pt x="73033" y="24420"/>
                    <a:pt x="72974" y="24337"/>
                  </a:cubicBezTo>
                  <a:cubicBezTo>
                    <a:pt x="72676" y="23920"/>
                    <a:pt x="72355" y="23515"/>
                    <a:pt x="72057" y="23099"/>
                  </a:cubicBezTo>
                  <a:cubicBezTo>
                    <a:pt x="71866" y="22825"/>
                    <a:pt x="71854" y="22825"/>
                    <a:pt x="71557" y="23051"/>
                  </a:cubicBezTo>
                  <a:cubicBezTo>
                    <a:pt x="71866" y="23420"/>
                    <a:pt x="72188" y="23777"/>
                    <a:pt x="72497" y="24158"/>
                  </a:cubicBezTo>
                  <a:lnTo>
                    <a:pt x="72414" y="24230"/>
                  </a:lnTo>
                  <a:cubicBezTo>
                    <a:pt x="72331" y="24158"/>
                    <a:pt x="72224" y="24075"/>
                    <a:pt x="72152" y="23992"/>
                  </a:cubicBezTo>
                  <a:cubicBezTo>
                    <a:pt x="71950" y="23765"/>
                    <a:pt x="71735" y="23539"/>
                    <a:pt x="71557" y="23301"/>
                  </a:cubicBezTo>
                  <a:cubicBezTo>
                    <a:pt x="71402" y="23099"/>
                    <a:pt x="71259" y="23051"/>
                    <a:pt x="71033" y="23170"/>
                  </a:cubicBezTo>
                  <a:cubicBezTo>
                    <a:pt x="70914" y="23230"/>
                    <a:pt x="70795" y="23265"/>
                    <a:pt x="70652" y="23325"/>
                  </a:cubicBezTo>
                  <a:cubicBezTo>
                    <a:pt x="71128" y="23777"/>
                    <a:pt x="71604" y="24230"/>
                    <a:pt x="72057" y="24658"/>
                  </a:cubicBezTo>
                  <a:cubicBezTo>
                    <a:pt x="72045" y="24694"/>
                    <a:pt x="72021" y="24706"/>
                    <a:pt x="71997" y="24730"/>
                  </a:cubicBezTo>
                  <a:cubicBezTo>
                    <a:pt x="71914" y="24658"/>
                    <a:pt x="71807" y="24599"/>
                    <a:pt x="71724" y="24527"/>
                  </a:cubicBezTo>
                  <a:cubicBezTo>
                    <a:pt x="71426" y="24254"/>
                    <a:pt x="71140" y="23992"/>
                    <a:pt x="70854" y="23718"/>
                  </a:cubicBezTo>
                  <a:cubicBezTo>
                    <a:pt x="70426" y="23325"/>
                    <a:pt x="70426" y="23325"/>
                    <a:pt x="69783" y="23670"/>
                  </a:cubicBezTo>
                  <a:cubicBezTo>
                    <a:pt x="69961" y="23801"/>
                    <a:pt x="70116" y="23920"/>
                    <a:pt x="70259" y="24039"/>
                  </a:cubicBezTo>
                  <a:cubicBezTo>
                    <a:pt x="70128" y="23980"/>
                    <a:pt x="70021" y="23873"/>
                    <a:pt x="69902" y="23801"/>
                  </a:cubicBezTo>
                  <a:cubicBezTo>
                    <a:pt x="69819" y="23742"/>
                    <a:pt x="69699" y="23646"/>
                    <a:pt x="69628" y="23682"/>
                  </a:cubicBezTo>
                  <a:cubicBezTo>
                    <a:pt x="69187" y="23813"/>
                    <a:pt x="68771" y="23992"/>
                    <a:pt x="68295" y="24170"/>
                  </a:cubicBezTo>
                  <a:cubicBezTo>
                    <a:pt x="68937" y="24754"/>
                    <a:pt x="69533" y="25289"/>
                    <a:pt x="70116" y="25825"/>
                  </a:cubicBezTo>
                  <a:cubicBezTo>
                    <a:pt x="70080" y="25849"/>
                    <a:pt x="70069" y="25885"/>
                    <a:pt x="70045" y="25909"/>
                  </a:cubicBezTo>
                  <a:cubicBezTo>
                    <a:pt x="69938" y="25837"/>
                    <a:pt x="69830" y="25778"/>
                    <a:pt x="69747" y="25706"/>
                  </a:cubicBezTo>
                  <a:cubicBezTo>
                    <a:pt x="69247" y="25278"/>
                    <a:pt x="68771" y="24837"/>
                    <a:pt x="68271" y="24420"/>
                  </a:cubicBezTo>
                  <a:cubicBezTo>
                    <a:pt x="68164" y="24349"/>
                    <a:pt x="67973" y="24301"/>
                    <a:pt x="67854" y="24337"/>
                  </a:cubicBezTo>
                  <a:cubicBezTo>
                    <a:pt x="67402" y="24468"/>
                    <a:pt x="66961" y="24646"/>
                    <a:pt x="66532" y="24825"/>
                  </a:cubicBezTo>
                  <a:cubicBezTo>
                    <a:pt x="66139" y="24980"/>
                    <a:pt x="66116" y="25111"/>
                    <a:pt x="66437" y="25361"/>
                  </a:cubicBezTo>
                  <a:cubicBezTo>
                    <a:pt x="66925" y="25730"/>
                    <a:pt x="67449" y="26111"/>
                    <a:pt x="67937" y="26468"/>
                  </a:cubicBezTo>
                  <a:cubicBezTo>
                    <a:pt x="67342" y="26170"/>
                    <a:pt x="66782" y="25825"/>
                    <a:pt x="66235" y="25432"/>
                  </a:cubicBezTo>
                  <a:cubicBezTo>
                    <a:pt x="65794" y="25135"/>
                    <a:pt x="65473" y="25111"/>
                    <a:pt x="65056" y="25420"/>
                  </a:cubicBezTo>
                  <a:cubicBezTo>
                    <a:pt x="65413" y="25670"/>
                    <a:pt x="65770" y="25909"/>
                    <a:pt x="66128" y="26170"/>
                  </a:cubicBezTo>
                  <a:cubicBezTo>
                    <a:pt x="66116" y="26194"/>
                    <a:pt x="66092" y="26206"/>
                    <a:pt x="66068" y="26242"/>
                  </a:cubicBezTo>
                  <a:cubicBezTo>
                    <a:pt x="65723" y="26016"/>
                    <a:pt x="65377" y="25778"/>
                    <a:pt x="65020" y="25575"/>
                  </a:cubicBezTo>
                  <a:cubicBezTo>
                    <a:pt x="64937" y="25516"/>
                    <a:pt x="64806" y="25480"/>
                    <a:pt x="64711" y="25492"/>
                  </a:cubicBezTo>
                  <a:cubicBezTo>
                    <a:pt x="64461" y="25575"/>
                    <a:pt x="64223" y="25670"/>
                    <a:pt x="63925" y="25789"/>
                  </a:cubicBezTo>
                  <a:cubicBezTo>
                    <a:pt x="64342" y="26063"/>
                    <a:pt x="64699" y="26301"/>
                    <a:pt x="65056" y="26540"/>
                  </a:cubicBezTo>
                  <a:cubicBezTo>
                    <a:pt x="65044" y="26563"/>
                    <a:pt x="65008" y="26599"/>
                    <a:pt x="64996" y="26623"/>
                  </a:cubicBezTo>
                  <a:cubicBezTo>
                    <a:pt x="64687" y="26432"/>
                    <a:pt x="64342" y="26254"/>
                    <a:pt x="64044" y="26051"/>
                  </a:cubicBezTo>
                  <a:cubicBezTo>
                    <a:pt x="63818" y="25885"/>
                    <a:pt x="63627" y="25885"/>
                    <a:pt x="63377" y="25968"/>
                  </a:cubicBezTo>
                  <a:cubicBezTo>
                    <a:pt x="62425" y="26349"/>
                    <a:pt x="61472" y="26682"/>
                    <a:pt x="60520" y="27063"/>
                  </a:cubicBezTo>
                  <a:cubicBezTo>
                    <a:pt x="59924" y="27278"/>
                    <a:pt x="59341" y="27516"/>
                    <a:pt x="58686" y="27790"/>
                  </a:cubicBezTo>
                  <a:cubicBezTo>
                    <a:pt x="60496" y="27623"/>
                    <a:pt x="62222" y="27444"/>
                    <a:pt x="63973" y="27313"/>
                  </a:cubicBezTo>
                  <a:cubicBezTo>
                    <a:pt x="65163" y="27206"/>
                    <a:pt x="66366" y="27182"/>
                    <a:pt x="67556" y="27087"/>
                  </a:cubicBezTo>
                  <a:cubicBezTo>
                    <a:pt x="69461" y="26921"/>
                    <a:pt x="71366" y="26742"/>
                    <a:pt x="73283" y="26563"/>
                  </a:cubicBezTo>
                  <a:cubicBezTo>
                    <a:pt x="75105" y="26409"/>
                    <a:pt x="76915" y="26254"/>
                    <a:pt x="78736" y="26051"/>
                  </a:cubicBezTo>
                  <a:cubicBezTo>
                    <a:pt x="81058" y="25766"/>
                    <a:pt x="83356" y="25420"/>
                    <a:pt x="85666" y="25111"/>
                  </a:cubicBezTo>
                  <a:cubicBezTo>
                    <a:pt x="86059" y="25051"/>
                    <a:pt x="86428" y="24992"/>
                    <a:pt x="86844" y="24932"/>
                  </a:cubicBezTo>
                  <a:cubicBezTo>
                    <a:pt x="84451" y="23265"/>
                    <a:pt x="82106" y="21622"/>
                    <a:pt x="79760" y="19991"/>
                  </a:cubicBezTo>
                  <a:cubicBezTo>
                    <a:pt x="79725" y="20015"/>
                    <a:pt x="79713" y="20051"/>
                    <a:pt x="79689" y="20098"/>
                  </a:cubicBezTo>
                  <a:cubicBezTo>
                    <a:pt x="80201" y="20491"/>
                    <a:pt x="80713" y="20896"/>
                    <a:pt x="81213" y="21301"/>
                  </a:cubicBezTo>
                  <a:cubicBezTo>
                    <a:pt x="81296" y="21360"/>
                    <a:pt x="81320" y="21491"/>
                    <a:pt x="81379" y="21598"/>
                  </a:cubicBezTo>
                  <a:cubicBezTo>
                    <a:pt x="81260" y="21587"/>
                    <a:pt x="81118" y="21622"/>
                    <a:pt x="81022" y="21563"/>
                  </a:cubicBezTo>
                  <a:cubicBezTo>
                    <a:pt x="80546" y="21206"/>
                    <a:pt x="80070" y="20872"/>
                    <a:pt x="79629" y="20467"/>
                  </a:cubicBezTo>
                  <a:cubicBezTo>
                    <a:pt x="79332" y="20182"/>
                    <a:pt x="79058" y="20170"/>
                    <a:pt x="78736" y="20432"/>
                  </a:cubicBezTo>
                  <a:cubicBezTo>
                    <a:pt x="79403" y="20908"/>
                    <a:pt x="80082" y="21384"/>
                    <a:pt x="80760" y="21860"/>
                  </a:cubicBezTo>
                  <a:cubicBezTo>
                    <a:pt x="80737" y="21896"/>
                    <a:pt x="80713" y="21920"/>
                    <a:pt x="80701" y="21956"/>
                  </a:cubicBezTo>
                  <a:cubicBezTo>
                    <a:pt x="80320" y="21706"/>
                    <a:pt x="79963" y="21444"/>
                    <a:pt x="79582" y="21206"/>
                  </a:cubicBezTo>
                  <a:cubicBezTo>
                    <a:pt x="79213" y="20967"/>
                    <a:pt x="78891" y="20634"/>
                    <a:pt x="78415" y="20586"/>
                  </a:cubicBezTo>
                  <a:lnTo>
                    <a:pt x="80344" y="22146"/>
                  </a:lnTo>
                  <a:cubicBezTo>
                    <a:pt x="80308" y="22182"/>
                    <a:pt x="80284" y="22218"/>
                    <a:pt x="80248" y="22253"/>
                  </a:cubicBezTo>
                  <a:cubicBezTo>
                    <a:pt x="80141" y="22182"/>
                    <a:pt x="80058" y="22122"/>
                    <a:pt x="79963" y="22039"/>
                  </a:cubicBezTo>
                  <a:cubicBezTo>
                    <a:pt x="79427" y="21622"/>
                    <a:pt x="78891" y="21194"/>
                    <a:pt x="78343" y="20777"/>
                  </a:cubicBezTo>
                  <a:cubicBezTo>
                    <a:pt x="78141" y="20634"/>
                    <a:pt x="78141" y="20634"/>
                    <a:pt x="77903" y="20813"/>
                  </a:cubicBezTo>
                  <a:cubicBezTo>
                    <a:pt x="78462" y="21265"/>
                    <a:pt x="79034" y="21718"/>
                    <a:pt x="79582" y="22158"/>
                  </a:cubicBezTo>
                  <a:cubicBezTo>
                    <a:pt x="79451" y="22158"/>
                    <a:pt x="79367" y="22122"/>
                    <a:pt x="79296" y="22063"/>
                  </a:cubicBezTo>
                  <a:cubicBezTo>
                    <a:pt x="78832" y="21682"/>
                    <a:pt x="78379" y="21313"/>
                    <a:pt x="77903" y="20956"/>
                  </a:cubicBezTo>
                  <a:cubicBezTo>
                    <a:pt x="77808" y="20896"/>
                    <a:pt x="77689" y="20872"/>
                    <a:pt x="77581" y="20825"/>
                  </a:cubicBezTo>
                  <a:cubicBezTo>
                    <a:pt x="77569" y="20848"/>
                    <a:pt x="77558" y="20896"/>
                    <a:pt x="77522" y="20932"/>
                  </a:cubicBezTo>
                  <a:cubicBezTo>
                    <a:pt x="78117" y="21432"/>
                    <a:pt x="78736" y="21944"/>
                    <a:pt x="79332" y="22456"/>
                  </a:cubicBezTo>
                  <a:cubicBezTo>
                    <a:pt x="79296" y="22491"/>
                    <a:pt x="79272" y="22539"/>
                    <a:pt x="79236" y="22563"/>
                  </a:cubicBezTo>
                  <a:cubicBezTo>
                    <a:pt x="79129" y="22491"/>
                    <a:pt x="79034" y="22432"/>
                    <a:pt x="78939" y="22337"/>
                  </a:cubicBezTo>
                  <a:cubicBezTo>
                    <a:pt x="78439" y="21920"/>
                    <a:pt x="77939" y="21503"/>
                    <a:pt x="77439" y="21110"/>
                  </a:cubicBezTo>
                  <a:cubicBezTo>
                    <a:pt x="77343" y="21051"/>
                    <a:pt x="77212" y="21051"/>
                    <a:pt x="77105" y="21015"/>
                  </a:cubicBezTo>
                  <a:cubicBezTo>
                    <a:pt x="77093" y="21051"/>
                    <a:pt x="77093" y="21075"/>
                    <a:pt x="77081" y="21110"/>
                  </a:cubicBezTo>
                  <a:cubicBezTo>
                    <a:pt x="77724" y="21682"/>
                    <a:pt x="78379" y="22253"/>
                    <a:pt x="79034" y="22837"/>
                  </a:cubicBezTo>
                  <a:cubicBezTo>
                    <a:pt x="78998" y="22861"/>
                    <a:pt x="78986" y="22896"/>
                    <a:pt x="78951" y="22908"/>
                  </a:cubicBezTo>
                  <a:lnTo>
                    <a:pt x="78820" y="22813"/>
                  </a:lnTo>
                  <a:cubicBezTo>
                    <a:pt x="78284" y="22337"/>
                    <a:pt x="77736" y="21860"/>
                    <a:pt x="77200" y="21384"/>
                  </a:cubicBezTo>
                  <a:cubicBezTo>
                    <a:pt x="76843" y="21075"/>
                    <a:pt x="76772" y="21075"/>
                    <a:pt x="76367" y="21360"/>
                  </a:cubicBezTo>
                  <a:cubicBezTo>
                    <a:pt x="77046" y="21944"/>
                    <a:pt x="77748" y="22539"/>
                    <a:pt x="78439" y="23111"/>
                  </a:cubicBezTo>
                  <a:cubicBezTo>
                    <a:pt x="78403" y="23146"/>
                    <a:pt x="78379" y="23170"/>
                    <a:pt x="78355" y="23206"/>
                  </a:cubicBezTo>
                  <a:cubicBezTo>
                    <a:pt x="78272" y="23146"/>
                    <a:pt x="78201" y="23075"/>
                    <a:pt x="78105" y="23015"/>
                  </a:cubicBezTo>
                  <a:cubicBezTo>
                    <a:pt x="77510" y="22515"/>
                    <a:pt x="76927" y="22027"/>
                    <a:pt x="76331" y="21539"/>
                  </a:cubicBezTo>
                  <a:cubicBezTo>
                    <a:pt x="76260" y="21479"/>
                    <a:pt x="76129" y="21408"/>
                    <a:pt x="76034" y="21420"/>
                  </a:cubicBezTo>
                  <a:cubicBezTo>
                    <a:pt x="75593" y="21551"/>
                    <a:pt x="75141" y="21729"/>
                    <a:pt x="74688" y="21896"/>
                  </a:cubicBezTo>
                  <a:cubicBezTo>
                    <a:pt x="75962" y="23087"/>
                    <a:pt x="77212" y="24242"/>
                    <a:pt x="78451" y="25408"/>
                  </a:cubicBezTo>
                  <a:cubicBezTo>
                    <a:pt x="78272" y="25349"/>
                    <a:pt x="78117" y="25254"/>
                    <a:pt x="77986" y="25135"/>
                  </a:cubicBezTo>
                  <a:cubicBezTo>
                    <a:pt x="76950" y="24206"/>
                    <a:pt x="75903" y="23253"/>
                    <a:pt x="74867" y="22313"/>
                  </a:cubicBezTo>
                  <a:cubicBezTo>
                    <a:pt x="74510" y="21884"/>
                    <a:pt x="74510" y="21884"/>
                    <a:pt x="73926" y="22194"/>
                  </a:cubicBezTo>
                  <a:close/>
                  <a:moveTo>
                    <a:pt x="29266" y="45447"/>
                  </a:moveTo>
                  <a:cubicBezTo>
                    <a:pt x="28278" y="45149"/>
                    <a:pt x="27230" y="44947"/>
                    <a:pt x="26289" y="44542"/>
                  </a:cubicBezTo>
                  <a:cubicBezTo>
                    <a:pt x="25111" y="44042"/>
                    <a:pt x="24003" y="43351"/>
                    <a:pt x="22872" y="42744"/>
                  </a:cubicBezTo>
                  <a:cubicBezTo>
                    <a:pt x="19098" y="40708"/>
                    <a:pt x="15312" y="38660"/>
                    <a:pt x="11537" y="36636"/>
                  </a:cubicBezTo>
                  <a:cubicBezTo>
                    <a:pt x="10966" y="36326"/>
                    <a:pt x="10394" y="36065"/>
                    <a:pt x="9811" y="35767"/>
                  </a:cubicBezTo>
                  <a:cubicBezTo>
                    <a:pt x="9823" y="35862"/>
                    <a:pt x="9882" y="35922"/>
                    <a:pt x="9930" y="35969"/>
                  </a:cubicBezTo>
                  <a:cubicBezTo>
                    <a:pt x="11918" y="38398"/>
                    <a:pt x="13907" y="40827"/>
                    <a:pt x="15895" y="43232"/>
                  </a:cubicBezTo>
                  <a:cubicBezTo>
                    <a:pt x="16848" y="44399"/>
                    <a:pt x="17812" y="45566"/>
                    <a:pt x="18765" y="46733"/>
                  </a:cubicBezTo>
                  <a:cubicBezTo>
                    <a:pt x="18955" y="46959"/>
                    <a:pt x="19157" y="47114"/>
                    <a:pt x="19467" y="46911"/>
                  </a:cubicBezTo>
                  <a:cubicBezTo>
                    <a:pt x="19562" y="46852"/>
                    <a:pt x="19657" y="46840"/>
                    <a:pt x="19765" y="46816"/>
                  </a:cubicBezTo>
                  <a:cubicBezTo>
                    <a:pt x="21443" y="46566"/>
                    <a:pt x="23134" y="46304"/>
                    <a:pt x="24825" y="46042"/>
                  </a:cubicBezTo>
                  <a:cubicBezTo>
                    <a:pt x="26313" y="45851"/>
                    <a:pt x="27813" y="45661"/>
                    <a:pt x="29266" y="45447"/>
                  </a:cubicBezTo>
                  <a:close/>
                  <a:moveTo>
                    <a:pt x="60948" y="44304"/>
                  </a:moveTo>
                  <a:cubicBezTo>
                    <a:pt x="60246" y="44268"/>
                    <a:pt x="40148" y="47221"/>
                    <a:pt x="38707" y="47840"/>
                  </a:cubicBezTo>
                  <a:cubicBezTo>
                    <a:pt x="43518" y="47090"/>
                    <a:pt x="48328" y="46387"/>
                    <a:pt x="53162" y="45875"/>
                  </a:cubicBezTo>
                  <a:cubicBezTo>
                    <a:pt x="47506" y="46733"/>
                    <a:pt x="41839" y="47495"/>
                    <a:pt x="36195" y="48471"/>
                  </a:cubicBezTo>
                  <a:cubicBezTo>
                    <a:pt x="30576" y="49459"/>
                    <a:pt x="24980" y="50673"/>
                    <a:pt x="19384" y="51781"/>
                  </a:cubicBezTo>
                  <a:cubicBezTo>
                    <a:pt x="19455" y="51852"/>
                    <a:pt x="19527" y="51840"/>
                    <a:pt x="19586" y="51840"/>
                  </a:cubicBezTo>
                  <a:cubicBezTo>
                    <a:pt x="21491" y="51543"/>
                    <a:pt x="23396" y="51257"/>
                    <a:pt x="25301" y="50947"/>
                  </a:cubicBezTo>
                  <a:cubicBezTo>
                    <a:pt x="27849" y="50543"/>
                    <a:pt x="30397" y="50126"/>
                    <a:pt x="32933" y="49709"/>
                  </a:cubicBezTo>
                  <a:cubicBezTo>
                    <a:pt x="35243" y="49340"/>
                    <a:pt x="37529" y="48947"/>
                    <a:pt x="39839" y="48578"/>
                  </a:cubicBezTo>
                  <a:cubicBezTo>
                    <a:pt x="42458" y="48161"/>
                    <a:pt x="45089" y="47756"/>
                    <a:pt x="47709" y="47328"/>
                  </a:cubicBezTo>
                  <a:cubicBezTo>
                    <a:pt x="48935" y="47125"/>
                    <a:pt x="50149" y="46840"/>
                    <a:pt x="51376" y="46625"/>
                  </a:cubicBezTo>
                  <a:cubicBezTo>
                    <a:pt x="53936" y="46197"/>
                    <a:pt x="56507" y="45792"/>
                    <a:pt x="59067" y="45399"/>
                  </a:cubicBezTo>
                  <a:cubicBezTo>
                    <a:pt x="60889" y="45101"/>
                    <a:pt x="62722" y="44804"/>
                    <a:pt x="64532" y="44518"/>
                  </a:cubicBezTo>
                  <a:cubicBezTo>
                    <a:pt x="66425" y="44232"/>
                    <a:pt x="68342" y="44054"/>
                    <a:pt x="70223" y="43708"/>
                  </a:cubicBezTo>
                  <a:cubicBezTo>
                    <a:pt x="73402" y="43113"/>
                    <a:pt x="76605" y="42672"/>
                    <a:pt x="79820" y="42220"/>
                  </a:cubicBezTo>
                  <a:cubicBezTo>
                    <a:pt x="81272" y="42018"/>
                    <a:pt x="82725" y="41720"/>
                    <a:pt x="84166" y="41446"/>
                  </a:cubicBezTo>
                  <a:cubicBezTo>
                    <a:pt x="84249" y="41434"/>
                    <a:pt x="84332" y="41315"/>
                    <a:pt x="84404" y="41244"/>
                  </a:cubicBezTo>
                  <a:cubicBezTo>
                    <a:pt x="84368" y="41208"/>
                    <a:pt x="84356" y="41184"/>
                    <a:pt x="84332" y="41172"/>
                  </a:cubicBezTo>
                  <a:cubicBezTo>
                    <a:pt x="75641" y="42399"/>
                    <a:pt x="66925" y="43625"/>
                    <a:pt x="58234" y="44863"/>
                  </a:cubicBezTo>
                  <a:cubicBezTo>
                    <a:pt x="58234" y="44828"/>
                    <a:pt x="58222" y="44804"/>
                    <a:pt x="58222" y="44768"/>
                  </a:cubicBezTo>
                  <a:cubicBezTo>
                    <a:pt x="59127" y="44601"/>
                    <a:pt x="60008" y="44458"/>
                    <a:pt x="60948" y="44304"/>
                  </a:cubicBezTo>
                  <a:close/>
                  <a:moveTo>
                    <a:pt x="11109" y="52078"/>
                  </a:moveTo>
                  <a:cubicBezTo>
                    <a:pt x="11073" y="52055"/>
                    <a:pt x="11025" y="52055"/>
                    <a:pt x="11002" y="52043"/>
                  </a:cubicBezTo>
                  <a:cubicBezTo>
                    <a:pt x="11014" y="51936"/>
                    <a:pt x="11025" y="51816"/>
                    <a:pt x="11061" y="51721"/>
                  </a:cubicBezTo>
                  <a:cubicBezTo>
                    <a:pt x="11359" y="50602"/>
                    <a:pt x="11633" y="49471"/>
                    <a:pt x="11954" y="48352"/>
                  </a:cubicBezTo>
                  <a:cubicBezTo>
                    <a:pt x="12014" y="48114"/>
                    <a:pt x="11978" y="47971"/>
                    <a:pt x="11728" y="47828"/>
                  </a:cubicBezTo>
                  <a:cubicBezTo>
                    <a:pt x="11549" y="48578"/>
                    <a:pt x="11371" y="49280"/>
                    <a:pt x="11204" y="49995"/>
                  </a:cubicBezTo>
                  <a:cubicBezTo>
                    <a:pt x="11037" y="50685"/>
                    <a:pt x="10894" y="51400"/>
                    <a:pt x="10728" y="52150"/>
                  </a:cubicBezTo>
                  <a:cubicBezTo>
                    <a:pt x="10633" y="52090"/>
                    <a:pt x="10597" y="52078"/>
                    <a:pt x="10597" y="52055"/>
                  </a:cubicBezTo>
                  <a:cubicBezTo>
                    <a:pt x="10585" y="51995"/>
                    <a:pt x="10573" y="51936"/>
                    <a:pt x="10585" y="51900"/>
                  </a:cubicBezTo>
                  <a:cubicBezTo>
                    <a:pt x="10906" y="50590"/>
                    <a:pt x="11228" y="49257"/>
                    <a:pt x="11561" y="47947"/>
                  </a:cubicBezTo>
                  <a:cubicBezTo>
                    <a:pt x="11645" y="47697"/>
                    <a:pt x="11621" y="47530"/>
                    <a:pt x="11406" y="47399"/>
                  </a:cubicBezTo>
                  <a:cubicBezTo>
                    <a:pt x="10752" y="49019"/>
                    <a:pt x="10013" y="53900"/>
                    <a:pt x="10287" y="54876"/>
                  </a:cubicBezTo>
                  <a:lnTo>
                    <a:pt x="10644" y="52912"/>
                  </a:lnTo>
                  <a:cubicBezTo>
                    <a:pt x="10692" y="52912"/>
                    <a:pt x="10716" y="52924"/>
                    <a:pt x="10764" y="52924"/>
                  </a:cubicBezTo>
                  <a:cubicBezTo>
                    <a:pt x="10740" y="53031"/>
                    <a:pt x="10728" y="53150"/>
                    <a:pt x="10716" y="53245"/>
                  </a:cubicBezTo>
                  <a:cubicBezTo>
                    <a:pt x="10621" y="53817"/>
                    <a:pt x="10549" y="54376"/>
                    <a:pt x="10466" y="54936"/>
                  </a:cubicBezTo>
                  <a:cubicBezTo>
                    <a:pt x="10430" y="55126"/>
                    <a:pt x="10478" y="55245"/>
                    <a:pt x="10716" y="55210"/>
                  </a:cubicBezTo>
                  <a:cubicBezTo>
                    <a:pt x="10835" y="54495"/>
                    <a:pt x="10966" y="53781"/>
                    <a:pt x="11085" y="53067"/>
                  </a:cubicBezTo>
                  <a:cubicBezTo>
                    <a:pt x="11121" y="53067"/>
                    <a:pt x="11145" y="53090"/>
                    <a:pt x="11192" y="53090"/>
                  </a:cubicBezTo>
                  <a:cubicBezTo>
                    <a:pt x="11085" y="53817"/>
                    <a:pt x="10966" y="54543"/>
                    <a:pt x="10859" y="55269"/>
                  </a:cubicBezTo>
                  <a:cubicBezTo>
                    <a:pt x="11014" y="55317"/>
                    <a:pt x="11121" y="55353"/>
                    <a:pt x="11240" y="55388"/>
                  </a:cubicBezTo>
                  <a:cubicBezTo>
                    <a:pt x="11359" y="54781"/>
                    <a:pt x="11454" y="54222"/>
                    <a:pt x="11561" y="53638"/>
                  </a:cubicBezTo>
                  <a:cubicBezTo>
                    <a:pt x="11585" y="53638"/>
                    <a:pt x="11609" y="53650"/>
                    <a:pt x="11621" y="53650"/>
                  </a:cubicBezTo>
                  <a:lnTo>
                    <a:pt x="11359" y="55436"/>
                  </a:lnTo>
                  <a:cubicBezTo>
                    <a:pt x="11395" y="55448"/>
                    <a:pt x="11442" y="55448"/>
                    <a:pt x="11502" y="55472"/>
                  </a:cubicBezTo>
                  <a:cubicBezTo>
                    <a:pt x="11621" y="54829"/>
                    <a:pt x="11740" y="54174"/>
                    <a:pt x="11859" y="53531"/>
                  </a:cubicBezTo>
                  <a:cubicBezTo>
                    <a:pt x="11895" y="53531"/>
                    <a:pt x="11930" y="53543"/>
                    <a:pt x="11966" y="53543"/>
                  </a:cubicBezTo>
                  <a:lnTo>
                    <a:pt x="11918" y="53900"/>
                  </a:lnTo>
                  <a:cubicBezTo>
                    <a:pt x="11847" y="54376"/>
                    <a:pt x="11776" y="54841"/>
                    <a:pt x="11692" y="55317"/>
                  </a:cubicBezTo>
                  <a:cubicBezTo>
                    <a:pt x="11668" y="55543"/>
                    <a:pt x="11668" y="55543"/>
                    <a:pt x="11918" y="55567"/>
                  </a:cubicBezTo>
                  <a:cubicBezTo>
                    <a:pt x="11990" y="55019"/>
                    <a:pt x="12085" y="54472"/>
                    <a:pt x="12157" y="53924"/>
                  </a:cubicBezTo>
                  <a:cubicBezTo>
                    <a:pt x="12192" y="53924"/>
                    <a:pt x="12216" y="53936"/>
                    <a:pt x="12252" y="53936"/>
                  </a:cubicBezTo>
                  <a:cubicBezTo>
                    <a:pt x="12252" y="54007"/>
                    <a:pt x="12252" y="54079"/>
                    <a:pt x="12228" y="54162"/>
                  </a:cubicBezTo>
                  <a:cubicBezTo>
                    <a:pt x="12192" y="54591"/>
                    <a:pt x="12109" y="55031"/>
                    <a:pt x="12085" y="55472"/>
                  </a:cubicBezTo>
                  <a:cubicBezTo>
                    <a:pt x="12085" y="55555"/>
                    <a:pt x="12192" y="55662"/>
                    <a:pt x="12228" y="55769"/>
                  </a:cubicBezTo>
                  <a:cubicBezTo>
                    <a:pt x="12264" y="55746"/>
                    <a:pt x="12311" y="55734"/>
                    <a:pt x="12335" y="55722"/>
                  </a:cubicBezTo>
                  <a:cubicBezTo>
                    <a:pt x="12395" y="55126"/>
                    <a:pt x="12454" y="54543"/>
                    <a:pt x="12514" y="53948"/>
                  </a:cubicBezTo>
                  <a:cubicBezTo>
                    <a:pt x="12549" y="54483"/>
                    <a:pt x="12502" y="55019"/>
                    <a:pt x="12466" y="55555"/>
                  </a:cubicBezTo>
                  <a:cubicBezTo>
                    <a:pt x="12466" y="55650"/>
                    <a:pt x="12514" y="55781"/>
                    <a:pt x="12585" y="55841"/>
                  </a:cubicBezTo>
                  <a:cubicBezTo>
                    <a:pt x="12704" y="55912"/>
                    <a:pt x="12859" y="55924"/>
                    <a:pt x="12990" y="55972"/>
                  </a:cubicBezTo>
                  <a:cubicBezTo>
                    <a:pt x="15740" y="56817"/>
                    <a:pt x="18514" y="57686"/>
                    <a:pt x="21265" y="58532"/>
                  </a:cubicBezTo>
                  <a:cubicBezTo>
                    <a:pt x="21360" y="58567"/>
                    <a:pt x="21443" y="58567"/>
                    <a:pt x="21503" y="58579"/>
                  </a:cubicBezTo>
                  <a:cubicBezTo>
                    <a:pt x="21920" y="57531"/>
                    <a:pt x="22324" y="56543"/>
                    <a:pt x="22729" y="55543"/>
                  </a:cubicBezTo>
                  <a:cubicBezTo>
                    <a:pt x="22146" y="55448"/>
                    <a:pt x="21753" y="55674"/>
                    <a:pt x="21610" y="56281"/>
                  </a:cubicBezTo>
                  <a:cubicBezTo>
                    <a:pt x="21551" y="56519"/>
                    <a:pt x="21420" y="56758"/>
                    <a:pt x="21312" y="56984"/>
                  </a:cubicBezTo>
                  <a:lnTo>
                    <a:pt x="21086" y="57472"/>
                  </a:lnTo>
                  <a:lnTo>
                    <a:pt x="21003" y="57436"/>
                  </a:lnTo>
                  <a:cubicBezTo>
                    <a:pt x="21253" y="56841"/>
                    <a:pt x="21503" y="56257"/>
                    <a:pt x="21753" y="55662"/>
                  </a:cubicBezTo>
                  <a:cubicBezTo>
                    <a:pt x="21420" y="55495"/>
                    <a:pt x="21432" y="55865"/>
                    <a:pt x="21253" y="56031"/>
                  </a:cubicBezTo>
                  <a:cubicBezTo>
                    <a:pt x="21277" y="55888"/>
                    <a:pt x="21301" y="55793"/>
                    <a:pt x="21312" y="55710"/>
                  </a:cubicBezTo>
                  <a:cubicBezTo>
                    <a:pt x="21277" y="55686"/>
                    <a:pt x="21253" y="55662"/>
                    <a:pt x="21217" y="55650"/>
                  </a:cubicBezTo>
                  <a:cubicBezTo>
                    <a:pt x="21134" y="55734"/>
                    <a:pt x="21027" y="55829"/>
                    <a:pt x="20955" y="55924"/>
                  </a:cubicBezTo>
                  <a:cubicBezTo>
                    <a:pt x="20681" y="56388"/>
                    <a:pt x="20443" y="56865"/>
                    <a:pt x="20193" y="57341"/>
                  </a:cubicBezTo>
                  <a:lnTo>
                    <a:pt x="20110" y="57305"/>
                  </a:lnTo>
                  <a:cubicBezTo>
                    <a:pt x="20372" y="56781"/>
                    <a:pt x="20658" y="56269"/>
                    <a:pt x="20943" y="55722"/>
                  </a:cubicBezTo>
                  <a:cubicBezTo>
                    <a:pt x="20681" y="55734"/>
                    <a:pt x="20479" y="55757"/>
                    <a:pt x="20265" y="55781"/>
                  </a:cubicBezTo>
                  <a:cubicBezTo>
                    <a:pt x="20062" y="55817"/>
                    <a:pt x="19848" y="55841"/>
                    <a:pt x="19657" y="55865"/>
                  </a:cubicBezTo>
                  <a:cubicBezTo>
                    <a:pt x="19122" y="55960"/>
                    <a:pt x="18538" y="56007"/>
                    <a:pt x="18538" y="56758"/>
                  </a:cubicBezTo>
                  <a:cubicBezTo>
                    <a:pt x="18562" y="56508"/>
                    <a:pt x="18574" y="56257"/>
                    <a:pt x="18574" y="56007"/>
                  </a:cubicBezTo>
                  <a:lnTo>
                    <a:pt x="18455" y="56007"/>
                  </a:lnTo>
                  <a:cubicBezTo>
                    <a:pt x="18419" y="56162"/>
                    <a:pt x="18395" y="56341"/>
                    <a:pt x="18348" y="56508"/>
                  </a:cubicBezTo>
                  <a:cubicBezTo>
                    <a:pt x="18229" y="56246"/>
                    <a:pt x="18467" y="55900"/>
                    <a:pt x="18122" y="55674"/>
                  </a:cubicBezTo>
                  <a:cubicBezTo>
                    <a:pt x="18062" y="55948"/>
                    <a:pt x="18003" y="56210"/>
                    <a:pt x="17967" y="56484"/>
                  </a:cubicBezTo>
                  <a:cubicBezTo>
                    <a:pt x="17800" y="56067"/>
                    <a:pt x="18205" y="55615"/>
                    <a:pt x="17788" y="55186"/>
                  </a:cubicBezTo>
                  <a:cubicBezTo>
                    <a:pt x="17705" y="55591"/>
                    <a:pt x="17645" y="55948"/>
                    <a:pt x="17586" y="56281"/>
                  </a:cubicBezTo>
                  <a:cubicBezTo>
                    <a:pt x="17431" y="55793"/>
                    <a:pt x="17812" y="55293"/>
                    <a:pt x="17443" y="54829"/>
                  </a:cubicBezTo>
                  <a:cubicBezTo>
                    <a:pt x="17348" y="55305"/>
                    <a:pt x="17252" y="55769"/>
                    <a:pt x="17157" y="56246"/>
                  </a:cubicBezTo>
                  <a:cubicBezTo>
                    <a:pt x="17110" y="55650"/>
                    <a:pt x="17371" y="55079"/>
                    <a:pt x="17324" y="54495"/>
                  </a:cubicBezTo>
                  <a:cubicBezTo>
                    <a:pt x="17288" y="54495"/>
                    <a:pt x="17252" y="54483"/>
                    <a:pt x="17217" y="54483"/>
                  </a:cubicBezTo>
                  <a:lnTo>
                    <a:pt x="16990" y="56043"/>
                  </a:lnTo>
                  <a:cubicBezTo>
                    <a:pt x="16967" y="56043"/>
                    <a:pt x="16919" y="56031"/>
                    <a:pt x="16895" y="56031"/>
                  </a:cubicBezTo>
                  <a:cubicBezTo>
                    <a:pt x="16967" y="55531"/>
                    <a:pt x="17038" y="55031"/>
                    <a:pt x="17098" y="54531"/>
                  </a:cubicBezTo>
                  <a:cubicBezTo>
                    <a:pt x="17110" y="54400"/>
                    <a:pt x="17050" y="54233"/>
                    <a:pt x="17026" y="54102"/>
                  </a:cubicBezTo>
                  <a:cubicBezTo>
                    <a:pt x="16979" y="54102"/>
                    <a:pt x="16955" y="54114"/>
                    <a:pt x="16907" y="54114"/>
                  </a:cubicBezTo>
                  <a:lnTo>
                    <a:pt x="16598" y="55853"/>
                  </a:lnTo>
                  <a:cubicBezTo>
                    <a:pt x="16562" y="55853"/>
                    <a:pt x="16514" y="55841"/>
                    <a:pt x="16490" y="55841"/>
                  </a:cubicBezTo>
                  <a:cubicBezTo>
                    <a:pt x="16574" y="55293"/>
                    <a:pt x="16681" y="54757"/>
                    <a:pt x="16776" y="54198"/>
                  </a:cubicBezTo>
                  <a:cubicBezTo>
                    <a:pt x="16836" y="53864"/>
                    <a:pt x="16812" y="53817"/>
                    <a:pt x="16514" y="53602"/>
                  </a:cubicBezTo>
                  <a:cubicBezTo>
                    <a:pt x="16395" y="54293"/>
                    <a:pt x="16276" y="54960"/>
                    <a:pt x="16181" y="55626"/>
                  </a:cubicBezTo>
                  <a:cubicBezTo>
                    <a:pt x="16145" y="55626"/>
                    <a:pt x="16098" y="55615"/>
                    <a:pt x="16074" y="55615"/>
                  </a:cubicBezTo>
                  <a:cubicBezTo>
                    <a:pt x="16181" y="54960"/>
                    <a:pt x="16276" y="54293"/>
                    <a:pt x="16419" y="53638"/>
                  </a:cubicBezTo>
                  <a:cubicBezTo>
                    <a:pt x="16455" y="53412"/>
                    <a:pt x="16419" y="53269"/>
                    <a:pt x="16193" y="53162"/>
                  </a:cubicBezTo>
                  <a:cubicBezTo>
                    <a:pt x="16062" y="53864"/>
                    <a:pt x="15943" y="54543"/>
                    <a:pt x="15824" y="55234"/>
                  </a:cubicBezTo>
                  <a:cubicBezTo>
                    <a:pt x="15764" y="55138"/>
                    <a:pt x="15740" y="55055"/>
                    <a:pt x="15764" y="54960"/>
                  </a:cubicBezTo>
                  <a:cubicBezTo>
                    <a:pt x="15847" y="54400"/>
                    <a:pt x="15943" y="53829"/>
                    <a:pt x="16074" y="53281"/>
                  </a:cubicBezTo>
                  <a:cubicBezTo>
                    <a:pt x="16133" y="52995"/>
                    <a:pt x="16038" y="52829"/>
                    <a:pt x="15800" y="52638"/>
                  </a:cubicBezTo>
                  <a:cubicBezTo>
                    <a:pt x="15609" y="53471"/>
                    <a:pt x="15443" y="54281"/>
                    <a:pt x="15264" y="55067"/>
                  </a:cubicBezTo>
                  <a:cubicBezTo>
                    <a:pt x="15240" y="55067"/>
                    <a:pt x="15205" y="55055"/>
                    <a:pt x="15181" y="55055"/>
                  </a:cubicBezTo>
                  <a:cubicBezTo>
                    <a:pt x="15371" y="54174"/>
                    <a:pt x="15550" y="53305"/>
                    <a:pt x="15740" y="52436"/>
                  </a:cubicBezTo>
                  <a:cubicBezTo>
                    <a:pt x="15705" y="52412"/>
                    <a:pt x="15657" y="52412"/>
                    <a:pt x="15597" y="52400"/>
                  </a:cubicBezTo>
                  <a:lnTo>
                    <a:pt x="14931" y="54674"/>
                  </a:lnTo>
                  <a:cubicBezTo>
                    <a:pt x="14895" y="54662"/>
                    <a:pt x="14847" y="54662"/>
                    <a:pt x="14824" y="54650"/>
                  </a:cubicBezTo>
                  <a:cubicBezTo>
                    <a:pt x="14847" y="54543"/>
                    <a:pt x="14871" y="54436"/>
                    <a:pt x="14895" y="54341"/>
                  </a:cubicBezTo>
                  <a:lnTo>
                    <a:pt x="15431" y="52507"/>
                  </a:lnTo>
                  <a:cubicBezTo>
                    <a:pt x="15526" y="52174"/>
                    <a:pt x="15526" y="52150"/>
                    <a:pt x="15193" y="51924"/>
                  </a:cubicBezTo>
                  <a:cubicBezTo>
                    <a:pt x="14955" y="52709"/>
                    <a:pt x="14716" y="53507"/>
                    <a:pt x="14466" y="54293"/>
                  </a:cubicBezTo>
                  <a:cubicBezTo>
                    <a:pt x="14431" y="54281"/>
                    <a:pt x="14407" y="54281"/>
                    <a:pt x="14359" y="54257"/>
                  </a:cubicBezTo>
                  <a:cubicBezTo>
                    <a:pt x="14395" y="54162"/>
                    <a:pt x="14407" y="54055"/>
                    <a:pt x="14431" y="53948"/>
                  </a:cubicBezTo>
                  <a:cubicBezTo>
                    <a:pt x="14633" y="53293"/>
                    <a:pt x="14824" y="52638"/>
                    <a:pt x="15026" y="51983"/>
                  </a:cubicBezTo>
                  <a:cubicBezTo>
                    <a:pt x="15085" y="51793"/>
                    <a:pt x="15121" y="51626"/>
                    <a:pt x="14883" y="51519"/>
                  </a:cubicBezTo>
                  <a:cubicBezTo>
                    <a:pt x="14633" y="52459"/>
                    <a:pt x="14359" y="53388"/>
                    <a:pt x="14109" y="54305"/>
                  </a:cubicBezTo>
                  <a:cubicBezTo>
                    <a:pt x="14073" y="54293"/>
                    <a:pt x="14038" y="54293"/>
                    <a:pt x="14002" y="54281"/>
                  </a:cubicBezTo>
                  <a:cubicBezTo>
                    <a:pt x="14014" y="54174"/>
                    <a:pt x="14038" y="54055"/>
                    <a:pt x="14062" y="53948"/>
                  </a:cubicBezTo>
                  <a:cubicBezTo>
                    <a:pt x="14288" y="53162"/>
                    <a:pt x="14514" y="52352"/>
                    <a:pt x="14716" y="51566"/>
                  </a:cubicBezTo>
                  <a:cubicBezTo>
                    <a:pt x="14752" y="51459"/>
                    <a:pt x="14764" y="51328"/>
                    <a:pt x="14704" y="51257"/>
                  </a:cubicBezTo>
                  <a:cubicBezTo>
                    <a:pt x="14550" y="51043"/>
                    <a:pt x="14371" y="50864"/>
                    <a:pt x="14169" y="50650"/>
                  </a:cubicBezTo>
                  <a:cubicBezTo>
                    <a:pt x="13871" y="51864"/>
                    <a:pt x="13585" y="53031"/>
                    <a:pt x="13323" y="54174"/>
                  </a:cubicBezTo>
                  <a:cubicBezTo>
                    <a:pt x="13264" y="54067"/>
                    <a:pt x="13240" y="53960"/>
                    <a:pt x="13276" y="53864"/>
                  </a:cubicBezTo>
                  <a:cubicBezTo>
                    <a:pt x="13502" y="52912"/>
                    <a:pt x="13704" y="51936"/>
                    <a:pt x="13990" y="50983"/>
                  </a:cubicBezTo>
                  <a:cubicBezTo>
                    <a:pt x="14109" y="50590"/>
                    <a:pt x="14038" y="50328"/>
                    <a:pt x="13692" y="50114"/>
                  </a:cubicBezTo>
                  <a:cubicBezTo>
                    <a:pt x="13466" y="50983"/>
                    <a:pt x="13264" y="51852"/>
                    <a:pt x="13038" y="52709"/>
                  </a:cubicBezTo>
                  <a:cubicBezTo>
                    <a:pt x="13002" y="52709"/>
                    <a:pt x="12978" y="52698"/>
                    <a:pt x="12942" y="52698"/>
                  </a:cubicBezTo>
                  <a:cubicBezTo>
                    <a:pt x="12966" y="52626"/>
                    <a:pt x="12966" y="52531"/>
                    <a:pt x="12978" y="52459"/>
                  </a:cubicBezTo>
                  <a:cubicBezTo>
                    <a:pt x="13169" y="51697"/>
                    <a:pt x="13383" y="50924"/>
                    <a:pt x="13561" y="50173"/>
                  </a:cubicBezTo>
                  <a:cubicBezTo>
                    <a:pt x="13585" y="50031"/>
                    <a:pt x="13526" y="49888"/>
                    <a:pt x="13514" y="49733"/>
                  </a:cubicBezTo>
                  <a:cubicBezTo>
                    <a:pt x="13466" y="49733"/>
                    <a:pt x="13419" y="49733"/>
                    <a:pt x="13383" y="49757"/>
                  </a:cubicBezTo>
                  <a:cubicBezTo>
                    <a:pt x="13240" y="50316"/>
                    <a:pt x="13097" y="50900"/>
                    <a:pt x="12966" y="51459"/>
                  </a:cubicBezTo>
                  <a:cubicBezTo>
                    <a:pt x="12930" y="51447"/>
                    <a:pt x="12883" y="51447"/>
                    <a:pt x="12859" y="51435"/>
                  </a:cubicBezTo>
                  <a:cubicBezTo>
                    <a:pt x="12930" y="50769"/>
                    <a:pt x="13228" y="50126"/>
                    <a:pt x="13264" y="49459"/>
                  </a:cubicBezTo>
                  <a:cubicBezTo>
                    <a:pt x="13216" y="49459"/>
                    <a:pt x="13169" y="49435"/>
                    <a:pt x="13121" y="49423"/>
                  </a:cubicBezTo>
                  <a:cubicBezTo>
                    <a:pt x="13026" y="49900"/>
                    <a:pt x="12919" y="50388"/>
                    <a:pt x="12811" y="50864"/>
                  </a:cubicBezTo>
                  <a:cubicBezTo>
                    <a:pt x="12669" y="50257"/>
                    <a:pt x="13061" y="49697"/>
                    <a:pt x="12966" y="49102"/>
                  </a:cubicBezTo>
                  <a:cubicBezTo>
                    <a:pt x="12919" y="49102"/>
                    <a:pt x="12871" y="49078"/>
                    <a:pt x="12811" y="49078"/>
                  </a:cubicBezTo>
                  <a:cubicBezTo>
                    <a:pt x="12466" y="50471"/>
                    <a:pt x="12133" y="51864"/>
                    <a:pt x="11776" y="53245"/>
                  </a:cubicBezTo>
                  <a:cubicBezTo>
                    <a:pt x="11728" y="53233"/>
                    <a:pt x="11680" y="53233"/>
                    <a:pt x="11656" y="53221"/>
                  </a:cubicBezTo>
                  <a:cubicBezTo>
                    <a:pt x="11668" y="53114"/>
                    <a:pt x="11680" y="53007"/>
                    <a:pt x="11716" y="52912"/>
                  </a:cubicBezTo>
                  <a:cubicBezTo>
                    <a:pt x="12037" y="51626"/>
                    <a:pt x="12371" y="50352"/>
                    <a:pt x="12680" y="49054"/>
                  </a:cubicBezTo>
                  <a:cubicBezTo>
                    <a:pt x="12704" y="48935"/>
                    <a:pt x="12633" y="48780"/>
                    <a:pt x="12621" y="48649"/>
                  </a:cubicBezTo>
                  <a:lnTo>
                    <a:pt x="12502" y="48649"/>
                  </a:lnTo>
                  <a:cubicBezTo>
                    <a:pt x="12157" y="49769"/>
                    <a:pt x="11811" y="50900"/>
                    <a:pt x="11478" y="52019"/>
                  </a:cubicBezTo>
                  <a:cubicBezTo>
                    <a:pt x="11442" y="51995"/>
                    <a:pt x="11418" y="51995"/>
                    <a:pt x="11383" y="51983"/>
                  </a:cubicBezTo>
                  <a:cubicBezTo>
                    <a:pt x="11418" y="51876"/>
                    <a:pt x="11430" y="51793"/>
                    <a:pt x="11454" y="51686"/>
                  </a:cubicBezTo>
                  <a:cubicBezTo>
                    <a:pt x="11752" y="50709"/>
                    <a:pt x="12049" y="49709"/>
                    <a:pt x="12371" y="48721"/>
                  </a:cubicBezTo>
                  <a:cubicBezTo>
                    <a:pt x="12442" y="48507"/>
                    <a:pt x="12407" y="48352"/>
                    <a:pt x="12157" y="48221"/>
                  </a:cubicBezTo>
                  <a:cubicBezTo>
                    <a:pt x="11776" y="49542"/>
                    <a:pt x="11442" y="50804"/>
                    <a:pt x="11109" y="52078"/>
                  </a:cubicBezTo>
                  <a:close/>
                  <a:moveTo>
                    <a:pt x="27694" y="59234"/>
                  </a:moveTo>
                  <a:lnTo>
                    <a:pt x="27778" y="59234"/>
                  </a:lnTo>
                  <a:cubicBezTo>
                    <a:pt x="27742" y="59544"/>
                    <a:pt x="27718" y="59841"/>
                    <a:pt x="27670" y="60163"/>
                  </a:cubicBezTo>
                  <a:cubicBezTo>
                    <a:pt x="27635" y="60413"/>
                    <a:pt x="27730" y="60484"/>
                    <a:pt x="27968" y="60460"/>
                  </a:cubicBezTo>
                  <a:cubicBezTo>
                    <a:pt x="28051" y="59901"/>
                    <a:pt x="28147" y="59353"/>
                    <a:pt x="28218" y="58817"/>
                  </a:cubicBezTo>
                  <a:cubicBezTo>
                    <a:pt x="28266" y="58817"/>
                    <a:pt x="28290" y="58829"/>
                    <a:pt x="28337" y="58829"/>
                  </a:cubicBezTo>
                  <a:cubicBezTo>
                    <a:pt x="28278" y="59294"/>
                    <a:pt x="28230" y="59770"/>
                    <a:pt x="28159" y="60234"/>
                  </a:cubicBezTo>
                  <a:cubicBezTo>
                    <a:pt x="28111" y="60496"/>
                    <a:pt x="28182" y="60639"/>
                    <a:pt x="28468" y="60615"/>
                  </a:cubicBezTo>
                  <a:cubicBezTo>
                    <a:pt x="28540" y="59984"/>
                    <a:pt x="28623" y="59329"/>
                    <a:pt x="28694" y="58686"/>
                  </a:cubicBezTo>
                  <a:cubicBezTo>
                    <a:pt x="28718" y="58686"/>
                    <a:pt x="28754" y="58698"/>
                    <a:pt x="28778" y="58698"/>
                  </a:cubicBezTo>
                  <a:cubicBezTo>
                    <a:pt x="28742" y="59270"/>
                    <a:pt x="28694" y="59829"/>
                    <a:pt x="28635" y="60401"/>
                  </a:cubicBezTo>
                  <a:cubicBezTo>
                    <a:pt x="28599" y="60663"/>
                    <a:pt x="28694" y="60794"/>
                    <a:pt x="28992" y="60770"/>
                  </a:cubicBezTo>
                  <a:cubicBezTo>
                    <a:pt x="29040" y="60008"/>
                    <a:pt x="29063" y="59246"/>
                    <a:pt x="29099" y="58496"/>
                  </a:cubicBezTo>
                  <a:cubicBezTo>
                    <a:pt x="29111" y="59186"/>
                    <a:pt x="29111" y="59889"/>
                    <a:pt x="29111" y="60579"/>
                  </a:cubicBezTo>
                  <a:cubicBezTo>
                    <a:pt x="29111" y="60794"/>
                    <a:pt x="29182" y="60913"/>
                    <a:pt x="29444" y="60901"/>
                  </a:cubicBezTo>
                  <a:cubicBezTo>
                    <a:pt x="29409" y="60115"/>
                    <a:pt x="29361" y="59341"/>
                    <a:pt x="29337" y="58567"/>
                  </a:cubicBezTo>
                  <a:cubicBezTo>
                    <a:pt x="29361" y="58567"/>
                    <a:pt x="29397" y="58567"/>
                    <a:pt x="29444" y="58555"/>
                  </a:cubicBezTo>
                  <a:cubicBezTo>
                    <a:pt x="29456" y="58639"/>
                    <a:pt x="29468" y="58710"/>
                    <a:pt x="29468" y="58805"/>
                  </a:cubicBezTo>
                  <a:cubicBezTo>
                    <a:pt x="29504" y="59448"/>
                    <a:pt x="29528" y="60079"/>
                    <a:pt x="29575" y="60722"/>
                  </a:cubicBezTo>
                  <a:cubicBezTo>
                    <a:pt x="29587" y="60841"/>
                    <a:pt x="29683" y="60949"/>
                    <a:pt x="29742" y="61068"/>
                  </a:cubicBezTo>
                  <a:cubicBezTo>
                    <a:pt x="29754" y="61056"/>
                    <a:pt x="29778" y="61032"/>
                    <a:pt x="29802" y="61020"/>
                  </a:cubicBezTo>
                  <a:lnTo>
                    <a:pt x="29802" y="58222"/>
                  </a:lnTo>
                  <a:cubicBezTo>
                    <a:pt x="29861" y="58329"/>
                    <a:pt x="29861" y="58436"/>
                    <a:pt x="29861" y="58555"/>
                  </a:cubicBezTo>
                  <a:cubicBezTo>
                    <a:pt x="29885" y="59329"/>
                    <a:pt x="29921" y="60115"/>
                    <a:pt x="29956" y="60889"/>
                  </a:cubicBezTo>
                  <a:cubicBezTo>
                    <a:pt x="29956" y="60996"/>
                    <a:pt x="30040" y="61091"/>
                    <a:pt x="30075" y="61187"/>
                  </a:cubicBezTo>
                  <a:cubicBezTo>
                    <a:pt x="30111" y="61175"/>
                    <a:pt x="30159" y="61151"/>
                    <a:pt x="30183" y="61151"/>
                  </a:cubicBezTo>
                  <a:lnTo>
                    <a:pt x="30183" y="57984"/>
                  </a:lnTo>
                  <a:lnTo>
                    <a:pt x="30278" y="57984"/>
                  </a:lnTo>
                  <a:lnTo>
                    <a:pt x="30278" y="58317"/>
                  </a:lnTo>
                  <a:lnTo>
                    <a:pt x="30314" y="60996"/>
                  </a:lnTo>
                  <a:cubicBezTo>
                    <a:pt x="30314" y="61175"/>
                    <a:pt x="30349" y="61318"/>
                    <a:pt x="30599" y="61270"/>
                  </a:cubicBezTo>
                  <a:cubicBezTo>
                    <a:pt x="30552" y="60044"/>
                    <a:pt x="30528" y="58805"/>
                    <a:pt x="30671" y="57567"/>
                  </a:cubicBezTo>
                  <a:cubicBezTo>
                    <a:pt x="30718" y="58829"/>
                    <a:pt x="30659" y="60103"/>
                    <a:pt x="30778" y="61365"/>
                  </a:cubicBezTo>
                  <a:lnTo>
                    <a:pt x="30957" y="61365"/>
                  </a:lnTo>
                  <a:lnTo>
                    <a:pt x="30957" y="57996"/>
                  </a:lnTo>
                  <a:lnTo>
                    <a:pt x="31052" y="57996"/>
                  </a:lnTo>
                  <a:lnTo>
                    <a:pt x="31052" y="59353"/>
                  </a:lnTo>
                  <a:cubicBezTo>
                    <a:pt x="31266" y="57448"/>
                    <a:pt x="31945" y="55698"/>
                    <a:pt x="32742" y="53972"/>
                  </a:cubicBezTo>
                  <a:cubicBezTo>
                    <a:pt x="31849" y="54888"/>
                    <a:pt x="31588" y="56091"/>
                    <a:pt x="31183" y="57258"/>
                  </a:cubicBezTo>
                  <a:cubicBezTo>
                    <a:pt x="31361" y="56091"/>
                    <a:pt x="31659" y="54984"/>
                    <a:pt x="32433" y="54043"/>
                  </a:cubicBezTo>
                  <a:cubicBezTo>
                    <a:pt x="32040" y="53995"/>
                    <a:pt x="31885" y="54174"/>
                    <a:pt x="31778" y="54472"/>
                  </a:cubicBezTo>
                  <a:cubicBezTo>
                    <a:pt x="31504" y="55257"/>
                    <a:pt x="31230" y="56055"/>
                    <a:pt x="30945" y="56841"/>
                  </a:cubicBezTo>
                  <a:cubicBezTo>
                    <a:pt x="30909" y="56948"/>
                    <a:pt x="30873" y="57031"/>
                    <a:pt x="30837" y="57127"/>
                  </a:cubicBezTo>
                  <a:cubicBezTo>
                    <a:pt x="30790" y="57103"/>
                    <a:pt x="30766" y="57091"/>
                    <a:pt x="30718" y="57079"/>
                  </a:cubicBezTo>
                  <a:cubicBezTo>
                    <a:pt x="30873" y="56067"/>
                    <a:pt x="31290" y="55126"/>
                    <a:pt x="31623" y="54162"/>
                  </a:cubicBezTo>
                  <a:cubicBezTo>
                    <a:pt x="31111" y="55019"/>
                    <a:pt x="30885" y="56007"/>
                    <a:pt x="30528" y="56924"/>
                  </a:cubicBezTo>
                  <a:cubicBezTo>
                    <a:pt x="30480" y="56912"/>
                    <a:pt x="30433" y="56900"/>
                    <a:pt x="30373" y="56889"/>
                  </a:cubicBezTo>
                  <a:lnTo>
                    <a:pt x="31266" y="54245"/>
                  </a:lnTo>
                  <a:lnTo>
                    <a:pt x="31183" y="54210"/>
                  </a:lnTo>
                  <a:cubicBezTo>
                    <a:pt x="31111" y="54329"/>
                    <a:pt x="31004" y="54412"/>
                    <a:pt x="30968" y="54543"/>
                  </a:cubicBezTo>
                  <a:cubicBezTo>
                    <a:pt x="30718" y="55341"/>
                    <a:pt x="30480" y="56127"/>
                    <a:pt x="30242" y="56900"/>
                  </a:cubicBezTo>
                  <a:cubicBezTo>
                    <a:pt x="30218" y="56972"/>
                    <a:pt x="30183" y="57031"/>
                    <a:pt x="30135" y="57103"/>
                  </a:cubicBezTo>
                  <a:lnTo>
                    <a:pt x="30004" y="57067"/>
                  </a:lnTo>
                  <a:lnTo>
                    <a:pt x="30814" y="54341"/>
                  </a:lnTo>
                  <a:cubicBezTo>
                    <a:pt x="30778" y="54329"/>
                    <a:pt x="30754" y="54305"/>
                    <a:pt x="30718" y="54305"/>
                  </a:cubicBezTo>
                  <a:cubicBezTo>
                    <a:pt x="30456" y="55007"/>
                    <a:pt x="30183" y="55722"/>
                    <a:pt x="29933" y="56424"/>
                  </a:cubicBezTo>
                  <a:cubicBezTo>
                    <a:pt x="29897" y="56412"/>
                    <a:pt x="29873" y="56412"/>
                    <a:pt x="29837" y="56388"/>
                  </a:cubicBezTo>
                  <a:cubicBezTo>
                    <a:pt x="30075" y="55722"/>
                    <a:pt x="30314" y="55067"/>
                    <a:pt x="30552" y="54400"/>
                  </a:cubicBezTo>
                  <a:cubicBezTo>
                    <a:pt x="30528" y="54388"/>
                    <a:pt x="30492" y="54388"/>
                    <a:pt x="30468" y="54364"/>
                  </a:cubicBezTo>
                  <a:cubicBezTo>
                    <a:pt x="29825" y="55495"/>
                    <a:pt x="29540" y="56769"/>
                    <a:pt x="29123" y="57984"/>
                  </a:cubicBezTo>
                  <a:cubicBezTo>
                    <a:pt x="29087" y="57972"/>
                    <a:pt x="29028" y="57960"/>
                    <a:pt x="28980" y="57924"/>
                  </a:cubicBezTo>
                  <a:cubicBezTo>
                    <a:pt x="29385" y="56769"/>
                    <a:pt x="29766" y="55603"/>
                    <a:pt x="30195" y="54388"/>
                  </a:cubicBezTo>
                  <a:cubicBezTo>
                    <a:pt x="29480" y="55543"/>
                    <a:pt x="29052" y="56781"/>
                    <a:pt x="28647" y="58020"/>
                  </a:cubicBezTo>
                  <a:cubicBezTo>
                    <a:pt x="28587" y="57984"/>
                    <a:pt x="28528" y="57972"/>
                    <a:pt x="28468" y="57936"/>
                  </a:cubicBezTo>
                  <a:cubicBezTo>
                    <a:pt x="28944" y="56793"/>
                    <a:pt x="29409" y="55650"/>
                    <a:pt x="29885" y="54507"/>
                  </a:cubicBezTo>
                  <a:cubicBezTo>
                    <a:pt x="29635" y="54448"/>
                    <a:pt x="29504" y="54567"/>
                    <a:pt x="29409" y="54817"/>
                  </a:cubicBezTo>
                  <a:cubicBezTo>
                    <a:pt x="29159" y="55579"/>
                    <a:pt x="28873" y="56317"/>
                    <a:pt x="28611" y="57079"/>
                  </a:cubicBezTo>
                  <a:cubicBezTo>
                    <a:pt x="28575" y="57162"/>
                    <a:pt x="28528" y="57258"/>
                    <a:pt x="28492" y="57341"/>
                  </a:cubicBezTo>
                  <a:cubicBezTo>
                    <a:pt x="28456" y="57329"/>
                    <a:pt x="28444" y="57317"/>
                    <a:pt x="28409" y="57317"/>
                  </a:cubicBezTo>
                  <a:cubicBezTo>
                    <a:pt x="28730" y="56412"/>
                    <a:pt x="29040" y="55519"/>
                    <a:pt x="29349" y="54603"/>
                  </a:cubicBezTo>
                  <a:cubicBezTo>
                    <a:pt x="29325" y="54579"/>
                    <a:pt x="29290" y="54567"/>
                    <a:pt x="29266" y="54531"/>
                  </a:cubicBezTo>
                  <a:cubicBezTo>
                    <a:pt x="29171" y="54638"/>
                    <a:pt x="29028" y="54745"/>
                    <a:pt x="28980" y="54864"/>
                  </a:cubicBezTo>
                  <a:cubicBezTo>
                    <a:pt x="28813" y="55341"/>
                    <a:pt x="28682" y="55841"/>
                    <a:pt x="28528" y="56317"/>
                  </a:cubicBezTo>
                  <a:cubicBezTo>
                    <a:pt x="28504" y="56412"/>
                    <a:pt x="28456" y="56508"/>
                    <a:pt x="28432" y="56603"/>
                  </a:cubicBezTo>
                  <a:lnTo>
                    <a:pt x="28290" y="56555"/>
                  </a:lnTo>
                  <a:cubicBezTo>
                    <a:pt x="28468" y="55936"/>
                    <a:pt x="28671" y="55293"/>
                    <a:pt x="28849" y="54650"/>
                  </a:cubicBezTo>
                  <a:cubicBezTo>
                    <a:pt x="28611" y="54698"/>
                    <a:pt x="28373" y="54757"/>
                    <a:pt x="28111" y="54757"/>
                  </a:cubicBezTo>
                  <a:cubicBezTo>
                    <a:pt x="27873" y="54757"/>
                    <a:pt x="27778" y="54876"/>
                    <a:pt x="27694" y="55079"/>
                  </a:cubicBezTo>
                  <a:cubicBezTo>
                    <a:pt x="27551" y="55519"/>
                    <a:pt x="27373" y="55948"/>
                    <a:pt x="27206" y="56377"/>
                  </a:cubicBezTo>
                  <a:cubicBezTo>
                    <a:pt x="27158" y="56496"/>
                    <a:pt x="27099" y="56615"/>
                    <a:pt x="27063" y="56734"/>
                  </a:cubicBezTo>
                  <a:cubicBezTo>
                    <a:pt x="27027" y="56722"/>
                    <a:pt x="26980" y="56710"/>
                    <a:pt x="26956" y="56686"/>
                  </a:cubicBezTo>
                  <a:cubicBezTo>
                    <a:pt x="27182" y="56079"/>
                    <a:pt x="27420" y="55484"/>
                    <a:pt x="27670" y="54829"/>
                  </a:cubicBezTo>
                  <a:cubicBezTo>
                    <a:pt x="27027" y="54936"/>
                    <a:pt x="26432" y="55043"/>
                    <a:pt x="25837" y="55103"/>
                  </a:cubicBezTo>
                  <a:cubicBezTo>
                    <a:pt x="25527" y="55126"/>
                    <a:pt x="25361" y="55257"/>
                    <a:pt x="25253" y="55543"/>
                  </a:cubicBezTo>
                  <a:cubicBezTo>
                    <a:pt x="24944" y="56365"/>
                    <a:pt x="24599" y="57186"/>
                    <a:pt x="24277" y="57996"/>
                  </a:cubicBezTo>
                  <a:cubicBezTo>
                    <a:pt x="24229" y="58103"/>
                    <a:pt x="24182" y="58222"/>
                    <a:pt x="24146" y="58329"/>
                  </a:cubicBezTo>
                  <a:cubicBezTo>
                    <a:pt x="24110" y="58317"/>
                    <a:pt x="24063" y="58293"/>
                    <a:pt x="24039" y="58282"/>
                  </a:cubicBezTo>
                  <a:cubicBezTo>
                    <a:pt x="24325" y="57222"/>
                    <a:pt x="24765" y="56210"/>
                    <a:pt x="25277" y="55186"/>
                  </a:cubicBezTo>
                  <a:cubicBezTo>
                    <a:pt x="25122" y="55222"/>
                    <a:pt x="25015" y="55257"/>
                    <a:pt x="24920" y="55245"/>
                  </a:cubicBezTo>
                  <a:cubicBezTo>
                    <a:pt x="24515" y="55198"/>
                    <a:pt x="24325" y="55436"/>
                    <a:pt x="24170" y="55781"/>
                  </a:cubicBezTo>
                  <a:cubicBezTo>
                    <a:pt x="23813" y="56650"/>
                    <a:pt x="23444" y="57508"/>
                    <a:pt x="23086" y="58389"/>
                  </a:cubicBezTo>
                  <a:cubicBezTo>
                    <a:pt x="23039" y="58496"/>
                    <a:pt x="22991" y="58579"/>
                    <a:pt x="22967" y="58686"/>
                  </a:cubicBezTo>
                  <a:cubicBezTo>
                    <a:pt x="22920" y="58674"/>
                    <a:pt x="22872" y="58651"/>
                    <a:pt x="22848" y="58627"/>
                  </a:cubicBezTo>
                  <a:lnTo>
                    <a:pt x="24229" y="55365"/>
                  </a:lnTo>
                  <a:cubicBezTo>
                    <a:pt x="24218" y="55341"/>
                    <a:pt x="24206" y="55305"/>
                    <a:pt x="24182" y="55293"/>
                  </a:cubicBezTo>
                  <a:cubicBezTo>
                    <a:pt x="24003" y="55412"/>
                    <a:pt x="23741" y="55484"/>
                    <a:pt x="23682" y="55650"/>
                  </a:cubicBezTo>
                  <a:cubicBezTo>
                    <a:pt x="23265" y="56722"/>
                    <a:pt x="22908" y="57817"/>
                    <a:pt x="22503" y="58948"/>
                  </a:cubicBezTo>
                  <a:cubicBezTo>
                    <a:pt x="23313" y="59186"/>
                    <a:pt x="24027" y="59401"/>
                    <a:pt x="24753" y="59627"/>
                  </a:cubicBezTo>
                  <a:cubicBezTo>
                    <a:pt x="25253" y="58198"/>
                    <a:pt x="25658" y="56769"/>
                    <a:pt x="26385" y="55472"/>
                  </a:cubicBezTo>
                  <a:cubicBezTo>
                    <a:pt x="25884" y="56853"/>
                    <a:pt x="25361" y="58234"/>
                    <a:pt x="24837" y="59651"/>
                  </a:cubicBezTo>
                  <a:cubicBezTo>
                    <a:pt x="25051" y="59710"/>
                    <a:pt x="25182" y="59758"/>
                    <a:pt x="25337" y="59782"/>
                  </a:cubicBezTo>
                  <a:cubicBezTo>
                    <a:pt x="25539" y="58996"/>
                    <a:pt x="25718" y="58234"/>
                    <a:pt x="25932" y="57496"/>
                  </a:cubicBezTo>
                  <a:cubicBezTo>
                    <a:pt x="26254" y="56329"/>
                    <a:pt x="26611" y="55662"/>
                    <a:pt x="27004" y="55436"/>
                  </a:cubicBezTo>
                  <a:cubicBezTo>
                    <a:pt x="26111" y="56793"/>
                    <a:pt x="25825" y="58317"/>
                    <a:pt x="25492" y="59817"/>
                  </a:cubicBezTo>
                  <a:cubicBezTo>
                    <a:pt x="25706" y="59937"/>
                    <a:pt x="25825" y="59925"/>
                    <a:pt x="25849" y="59698"/>
                  </a:cubicBezTo>
                  <a:cubicBezTo>
                    <a:pt x="25884" y="59484"/>
                    <a:pt x="25944" y="59294"/>
                    <a:pt x="26004" y="59091"/>
                  </a:cubicBezTo>
                  <a:cubicBezTo>
                    <a:pt x="26075" y="58817"/>
                    <a:pt x="26146" y="58555"/>
                    <a:pt x="26206" y="58293"/>
                  </a:cubicBezTo>
                  <a:cubicBezTo>
                    <a:pt x="26242" y="58317"/>
                    <a:pt x="26265" y="58317"/>
                    <a:pt x="26313" y="58329"/>
                  </a:cubicBezTo>
                  <a:cubicBezTo>
                    <a:pt x="26194" y="58877"/>
                    <a:pt x="26075" y="59413"/>
                    <a:pt x="25944" y="59984"/>
                  </a:cubicBezTo>
                  <a:cubicBezTo>
                    <a:pt x="26146" y="60044"/>
                    <a:pt x="26325" y="60079"/>
                    <a:pt x="26527" y="60139"/>
                  </a:cubicBezTo>
                  <a:cubicBezTo>
                    <a:pt x="26599" y="59770"/>
                    <a:pt x="26670" y="59425"/>
                    <a:pt x="26730" y="59103"/>
                  </a:cubicBezTo>
                  <a:cubicBezTo>
                    <a:pt x="26766" y="59103"/>
                    <a:pt x="26777" y="59115"/>
                    <a:pt x="26801" y="59115"/>
                  </a:cubicBezTo>
                  <a:cubicBezTo>
                    <a:pt x="26742" y="59460"/>
                    <a:pt x="26682" y="59817"/>
                    <a:pt x="26611" y="60187"/>
                  </a:cubicBezTo>
                  <a:cubicBezTo>
                    <a:pt x="26789" y="60246"/>
                    <a:pt x="26956" y="60294"/>
                    <a:pt x="27147" y="60353"/>
                  </a:cubicBezTo>
                  <a:cubicBezTo>
                    <a:pt x="27158" y="60222"/>
                    <a:pt x="27182" y="60115"/>
                    <a:pt x="27206" y="59937"/>
                  </a:cubicBezTo>
                  <a:cubicBezTo>
                    <a:pt x="27266" y="60198"/>
                    <a:pt x="27135" y="60484"/>
                    <a:pt x="27516" y="60425"/>
                  </a:cubicBezTo>
                  <a:cubicBezTo>
                    <a:pt x="27599" y="59960"/>
                    <a:pt x="27658" y="59603"/>
                    <a:pt x="27694" y="59234"/>
                  </a:cubicBezTo>
                  <a:close/>
                  <a:moveTo>
                    <a:pt x="20134" y="48566"/>
                  </a:moveTo>
                  <a:cubicBezTo>
                    <a:pt x="20753" y="48459"/>
                    <a:pt x="21324" y="48387"/>
                    <a:pt x="21908" y="48280"/>
                  </a:cubicBezTo>
                  <a:cubicBezTo>
                    <a:pt x="24634" y="47792"/>
                    <a:pt x="27337" y="47280"/>
                    <a:pt x="30064" y="46792"/>
                  </a:cubicBezTo>
                  <a:cubicBezTo>
                    <a:pt x="33385" y="46185"/>
                    <a:pt x="36719" y="45601"/>
                    <a:pt x="40041" y="44982"/>
                  </a:cubicBezTo>
                  <a:cubicBezTo>
                    <a:pt x="41827" y="44649"/>
                    <a:pt x="43613" y="44232"/>
                    <a:pt x="45399" y="43935"/>
                  </a:cubicBezTo>
                  <a:cubicBezTo>
                    <a:pt x="47256" y="43625"/>
                    <a:pt x="49149" y="43399"/>
                    <a:pt x="51007" y="43101"/>
                  </a:cubicBezTo>
                  <a:cubicBezTo>
                    <a:pt x="52757" y="42815"/>
                    <a:pt x="54507" y="42494"/>
                    <a:pt x="56257" y="42208"/>
                  </a:cubicBezTo>
                  <a:cubicBezTo>
                    <a:pt x="59651" y="41660"/>
                    <a:pt x="63044" y="41125"/>
                    <a:pt x="66437" y="40601"/>
                  </a:cubicBezTo>
                  <a:cubicBezTo>
                    <a:pt x="68187" y="40339"/>
                    <a:pt x="69949" y="40053"/>
                    <a:pt x="71700" y="39803"/>
                  </a:cubicBezTo>
                  <a:cubicBezTo>
                    <a:pt x="74676" y="39363"/>
                    <a:pt x="77653" y="38946"/>
                    <a:pt x="80629" y="38505"/>
                  </a:cubicBezTo>
                  <a:cubicBezTo>
                    <a:pt x="81856" y="38327"/>
                    <a:pt x="83070" y="38101"/>
                    <a:pt x="84320" y="37874"/>
                  </a:cubicBezTo>
                  <a:cubicBezTo>
                    <a:pt x="84308" y="37731"/>
                    <a:pt x="84308" y="37624"/>
                    <a:pt x="84297" y="37493"/>
                  </a:cubicBezTo>
                  <a:cubicBezTo>
                    <a:pt x="83785" y="37565"/>
                    <a:pt x="83344" y="37624"/>
                    <a:pt x="82880" y="37696"/>
                  </a:cubicBezTo>
                  <a:cubicBezTo>
                    <a:pt x="79558" y="38220"/>
                    <a:pt x="76260" y="38767"/>
                    <a:pt x="72938" y="39267"/>
                  </a:cubicBezTo>
                  <a:cubicBezTo>
                    <a:pt x="70711" y="39589"/>
                    <a:pt x="68449" y="39803"/>
                    <a:pt x="66211" y="40136"/>
                  </a:cubicBezTo>
                  <a:cubicBezTo>
                    <a:pt x="62889" y="40648"/>
                    <a:pt x="59591" y="41184"/>
                    <a:pt x="56281" y="41768"/>
                  </a:cubicBezTo>
                  <a:cubicBezTo>
                    <a:pt x="53757" y="42196"/>
                    <a:pt x="51257" y="42744"/>
                    <a:pt x="48721" y="43173"/>
                  </a:cubicBezTo>
                  <a:cubicBezTo>
                    <a:pt x="45232" y="43768"/>
                    <a:pt x="41720" y="44292"/>
                    <a:pt x="38207" y="44851"/>
                  </a:cubicBezTo>
                  <a:cubicBezTo>
                    <a:pt x="34719" y="45423"/>
                    <a:pt x="31242" y="45994"/>
                    <a:pt x="27766" y="46602"/>
                  </a:cubicBezTo>
                  <a:cubicBezTo>
                    <a:pt x="25384" y="47018"/>
                    <a:pt x="23039" y="47518"/>
                    <a:pt x="20658" y="47971"/>
                  </a:cubicBezTo>
                  <a:cubicBezTo>
                    <a:pt x="20241" y="48018"/>
                    <a:pt x="20122" y="48197"/>
                    <a:pt x="20134" y="48566"/>
                  </a:cubicBezTo>
                  <a:close/>
                  <a:moveTo>
                    <a:pt x="84297" y="38112"/>
                  </a:moveTo>
                  <a:cubicBezTo>
                    <a:pt x="84166" y="38136"/>
                    <a:pt x="84070" y="38148"/>
                    <a:pt x="83975" y="38160"/>
                  </a:cubicBezTo>
                  <a:cubicBezTo>
                    <a:pt x="82975" y="38339"/>
                    <a:pt x="81987" y="38529"/>
                    <a:pt x="80998" y="38684"/>
                  </a:cubicBezTo>
                  <a:cubicBezTo>
                    <a:pt x="79784" y="38863"/>
                    <a:pt x="78570" y="38946"/>
                    <a:pt x="77367" y="39124"/>
                  </a:cubicBezTo>
                  <a:cubicBezTo>
                    <a:pt x="73390" y="39744"/>
                    <a:pt x="69426" y="40363"/>
                    <a:pt x="65461" y="40994"/>
                  </a:cubicBezTo>
                  <a:cubicBezTo>
                    <a:pt x="62520" y="41446"/>
                    <a:pt x="59579" y="41899"/>
                    <a:pt x="56650" y="42375"/>
                  </a:cubicBezTo>
                  <a:cubicBezTo>
                    <a:pt x="54983" y="42637"/>
                    <a:pt x="53328" y="42958"/>
                    <a:pt x="51673" y="43220"/>
                  </a:cubicBezTo>
                  <a:cubicBezTo>
                    <a:pt x="49578" y="43554"/>
                    <a:pt x="47459" y="43815"/>
                    <a:pt x="45375" y="44185"/>
                  </a:cubicBezTo>
                  <a:cubicBezTo>
                    <a:pt x="42970" y="44625"/>
                    <a:pt x="40577" y="45137"/>
                    <a:pt x="38172" y="45590"/>
                  </a:cubicBezTo>
                  <a:cubicBezTo>
                    <a:pt x="35362" y="46125"/>
                    <a:pt x="32540" y="46613"/>
                    <a:pt x="29718" y="47125"/>
                  </a:cubicBezTo>
                  <a:cubicBezTo>
                    <a:pt x="26706" y="47661"/>
                    <a:pt x="23694" y="48197"/>
                    <a:pt x="20670" y="48721"/>
                  </a:cubicBezTo>
                  <a:cubicBezTo>
                    <a:pt x="20015" y="48840"/>
                    <a:pt x="19884" y="48983"/>
                    <a:pt x="19919" y="49578"/>
                  </a:cubicBezTo>
                  <a:cubicBezTo>
                    <a:pt x="20848" y="49423"/>
                    <a:pt x="21789" y="49292"/>
                    <a:pt x="22729" y="49102"/>
                  </a:cubicBezTo>
                  <a:cubicBezTo>
                    <a:pt x="25349" y="48566"/>
                    <a:pt x="27968" y="47995"/>
                    <a:pt x="30587" y="47435"/>
                  </a:cubicBezTo>
                  <a:cubicBezTo>
                    <a:pt x="32992" y="46911"/>
                    <a:pt x="35374" y="46340"/>
                    <a:pt x="37803" y="45887"/>
                  </a:cubicBezTo>
                  <a:cubicBezTo>
                    <a:pt x="40422" y="45399"/>
                    <a:pt x="43077" y="44994"/>
                    <a:pt x="45708" y="44554"/>
                  </a:cubicBezTo>
                  <a:cubicBezTo>
                    <a:pt x="48173" y="44149"/>
                    <a:pt x="50649" y="43696"/>
                    <a:pt x="53114" y="43315"/>
                  </a:cubicBezTo>
                  <a:cubicBezTo>
                    <a:pt x="57496" y="42613"/>
                    <a:pt x="61889" y="41958"/>
                    <a:pt x="66259" y="41279"/>
                  </a:cubicBezTo>
                  <a:cubicBezTo>
                    <a:pt x="69092" y="40851"/>
                    <a:pt x="71902" y="40410"/>
                    <a:pt x="74724" y="39994"/>
                  </a:cubicBezTo>
                  <a:cubicBezTo>
                    <a:pt x="76950" y="39660"/>
                    <a:pt x="79165" y="39363"/>
                    <a:pt x="81379" y="39053"/>
                  </a:cubicBezTo>
                  <a:cubicBezTo>
                    <a:pt x="82368" y="38898"/>
                    <a:pt x="83344" y="38743"/>
                    <a:pt x="84344" y="38577"/>
                  </a:cubicBezTo>
                  <a:cubicBezTo>
                    <a:pt x="84308" y="38386"/>
                    <a:pt x="84308" y="38267"/>
                    <a:pt x="84297" y="38112"/>
                  </a:cubicBezTo>
                  <a:close/>
                  <a:moveTo>
                    <a:pt x="88380" y="14991"/>
                  </a:moveTo>
                  <a:cubicBezTo>
                    <a:pt x="88357" y="14955"/>
                    <a:pt x="88357" y="14931"/>
                    <a:pt x="88345" y="14895"/>
                  </a:cubicBezTo>
                  <a:cubicBezTo>
                    <a:pt x="88285" y="14919"/>
                    <a:pt x="88214" y="14931"/>
                    <a:pt x="88154" y="14955"/>
                  </a:cubicBezTo>
                  <a:cubicBezTo>
                    <a:pt x="86904" y="15360"/>
                    <a:pt x="85666" y="15776"/>
                    <a:pt x="84404" y="16169"/>
                  </a:cubicBezTo>
                  <a:cubicBezTo>
                    <a:pt x="79808" y="17574"/>
                    <a:pt x="75236" y="19110"/>
                    <a:pt x="70759" y="20884"/>
                  </a:cubicBezTo>
                  <a:cubicBezTo>
                    <a:pt x="65318" y="23039"/>
                    <a:pt x="59841" y="25075"/>
                    <a:pt x="54293" y="26909"/>
                  </a:cubicBezTo>
                  <a:cubicBezTo>
                    <a:pt x="51352" y="27873"/>
                    <a:pt x="48471" y="29099"/>
                    <a:pt x="45565" y="30219"/>
                  </a:cubicBezTo>
                  <a:cubicBezTo>
                    <a:pt x="44399" y="30671"/>
                    <a:pt x="43220" y="31147"/>
                    <a:pt x="42053" y="31624"/>
                  </a:cubicBezTo>
                  <a:cubicBezTo>
                    <a:pt x="41958" y="31671"/>
                    <a:pt x="41863" y="31802"/>
                    <a:pt x="41779" y="31897"/>
                  </a:cubicBezTo>
                  <a:cubicBezTo>
                    <a:pt x="41803" y="31921"/>
                    <a:pt x="41815" y="31957"/>
                    <a:pt x="41851" y="31981"/>
                  </a:cubicBezTo>
                  <a:cubicBezTo>
                    <a:pt x="42648" y="31719"/>
                    <a:pt x="43470" y="31445"/>
                    <a:pt x="44280" y="31171"/>
                  </a:cubicBezTo>
                  <a:cubicBezTo>
                    <a:pt x="45387" y="30778"/>
                    <a:pt x="46506" y="30409"/>
                    <a:pt x="47625" y="29992"/>
                  </a:cubicBezTo>
                  <a:cubicBezTo>
                    <a:pt x="53400" y="27861"/>
                    <a:pt x="59174" y="25706"/>
                    <a:pt x="64949" y="23575"/>
                  </a:cubicBezTo>
                  <a:cubicBezTo>
                    <a:pt x="68044" y="22444"/>
                    <a:pt x="71164" y="21420"/>
                    <a:pt x="74260" y="20289"/>
                  </a:cubicBezTo>
                  <a:cubicBezTo>
                    <a:pt x="77891" y="18967"/>
                    <a:pt x="81499" y="17574"/>
                    <a:pt x="85118" y="16229"/>
                  </a:cubicBezTo>
                  <a:cubicBezTo>
                    <a:pt x="86213" y="15836"/>
                    <a:pt x="87309" y="15407"/>
                    <a:pt x="88380" y="14991"/>
                  </a:cubicBezTo>
                  <a:close/>
                  <a:moveTo>
                    <a:pt x="84308" y="38803"/>
                  </a:moveTo>
                  <a:cubicBezTo>
                    <a:pt x="84189" y="38815"/>
                    <a:pt x="84094" y="38827"/>
                    <a:pt x="83975" y="38851"/>
                  </a:cubicBezTo>
                  <a:cubicBezTo>
                    <a:pt x="81237" y="39267"/>
                    <a:pt x="78498" y="39684"/>
                    <a:pt x="75736" y="40077"/>
                  </a:cubicBezTo>
                  <a:cubicBezTo>
                    <a:pt x="74105" y="40315"/>
                    <a:pt x="72462" y="40494"/>
                    <a:pt x="70842" y="40756"/>
                  </a:cubicBezTo>
                  <a:cubicBezTo>
                    <a:pt x="67961" y="41208"/>
                    <a:pt x="65068" y="41720"/>
                    <a:pt x="62187" y="42184"/>
                  </a:cubicBezTo>
                  <a:cubicBezTo>
                    <a:pt x="59329" y="42625"/>
                    <a:pt x="56472" y="43018"/>
                    <a:pt x="53614" y="43470"/>
                  </a:cubicBezTo>
                  <a:cubicBezTo>
                    <a:pt x="50114" y="44042"/>
                    <a:pt x="46625" y="44649"/>
                    <a:pt x="43149" y="45244"/>
                  </a:cubicBezTo>
                  <a:cubicBezTo>
                    <a:pt x="41089" y="45590"/>
                    <a:pt x="39041" y="45887"/>
                    <a:pt x="37005" y="46268"/>
                  </a:cubicBezTo>
                  <a:cubicBezTo>
                    <a:pt x="34528" y="46744"/>
                    <a:pt x="32076" y="47328"/>
                    <a:pt x="29623" y="47864"/>
                  </a:cubicBezTo>
                  <a:cubicBezTo>
                    <a:pt x="28825" y="48030"/>
                    <a:pt x="28051" y="48209"/>
                    <a:pt x="27266" y="48387"/>
                  </a:cubicBezTo>
                  <a:cubicBezTo>
                    <a:pt x="27397" y="48447"/>
                    <a:pt x="27504" y="48435"/>
                    <a:pt x="27623" y="48399"/>
                  </a:cubicBezTo>
                  <a:cubicBezTo>
                    <a:pt x="28671" y="48173"/>
                    <a:pt x="29706" y="47923"/>
                    <a:pt x="30766" y="47756"/>
                  </a:cubicBezTo>
                  <a:cubicBezTo>
                    <a:pt x="32742" y="47447"/>
                    <a:pt x="34743" y="47221"/>
                    <a:pt x="36731" y="46899"/>
                  </a:cubicBezTo>
                  <a:cubicBezTo>
                    <a:pt x="40874" y="46209"/>
                    <a:pt x="45006" y="45470"/>
                    <a:pt x="49149" y="44756"/>
                  </a:cubicBezTo>
                  <a:cubicBezTo>
                    <a:pt x="52376" y="44208"/>
                    <a:pt x="55614" y="43649"/>
                    <a:pt x="58853" y="43089"/>
                  </a:cubicBezTo>
                  <a:cubicBezTo>
                    <a:pt x="61139" y="42684"/>
                    <a:pt x="63413" y="42256"/>
                    <a:pt x="65711" y="41887"/>
                  </a:cubicBezTo>
                  <a:cubicBezTo>
                    <a:pt x="67735" y="41553"/>
                    <a:pt x="69771" y="41291"/>
                    <a:pt x="71807" y="40994"/>
                  </a:cubicBezTo>
                  <a:cubicBezTo>
                    <a:pt x="73569" y="40732"/>
                    <a:pt x="75319" y="40482"/>
                    <a:pt x="77081" y="40220"/>
                  </a:cubicBezTo>
                  <a:cubicBezTo>
                    <a:pt x="79451" y="39863"/>
                    <a:pt x="81796" y="39470"/>
                    <a:pt x="84166" y="39113"/>
                  </a:cubicBezTo>
                  <a:cubicBezTo>
                    <a:pt x="84368" y="39089"/>
                    <a:pt x="84392" y="38993"/>
                    <a:pt x="84308" y="38803"/>
                  </a:cubicBezTo>
                  <a:close/>
                  <a:moveTo>
                    <a:pt x="42006" y="29766"/>
                  </a:moveTo>
                  <a:cubicBezTo>
                    <a:pt x="42613" y="29564"/>
                    <a:pt x="43208" y="29349"/>
                    <a:pt x="43803" y="29147"/>
                  </a:cubicBezTo>
                  <a:cubicBezTo>
                    <a:pt x="48256" y="27611"/>
                    <a:pt x="52733" y="26147"/>
                    <a:pt x="57150" y="24516"/>
                  </a:cubicBezTo>
                  <a:cubicBezTo>
                    <a:pt x="63377" y="22206"/>
                    <a:pt x="69533" y="19729"/>
                    <a:pt x="75843" y="17681"/>
                  </a:cubicBezTo>
                  <a:cubicBezTo>
                    <a:pt x="78165" y="16919"/>
                    <a:pt x="80463" y="16122"/>
                    <a:pt x="82761" y="15336"/>
                  </a:cubicBezTo>
                  <a:cubicBezTo>
                    <a:pt x="83654" y="15038"/>
                    <a:pt x="84547" y="14740"/>
                    <a:pt x="85463" y="14479"/>
                  </a:cubicBezTo>
                  <a:cubicBezTo>
                    <a:pt x="86416" y="14217"/>
                    <a:pt x="87392" y="13990"/>
                    <a:pt x="88380" y="13752"/>
                  </a:cubicBezTo>
                  <a:cubicBezTo>
                    <a:pt x="88357" y="13645"/>
                    <a:pt x="88357" y="13550"/>
                    <a:pt x="88345" y="13431"/>
                  </a:cubicBezTo>
                  <a:cubicBezTo>
                    <a:pt x="88237" y="13443"/>
                    <a:pt x="88166" y="13455"/>
                    <a:pt x="88095" y="13490"/>
                  </a:cubicBezTo>
                  <a:cubicBezTo>
                    <a:pt x="87202" y="13740"/>
                    <a:pt x="86309" y="13990"/>
                    <a:pt x="85416" y="14264"/>
                  </a:cubicBezTo>
                  <a:cubicBezTo>
                    <a:pt x="80820" y="15586"/>
                    <a:pt x="76212" y="16955"/>
                    <a:pt x="71724" y="18586"/>
                  </a:cubicBezTo>
                  <a:cubicBezTo>
                    <a:pt x="67985" y="19944"/>
                    <a:pt x="64270" y="21372"/>
                    <a:pt x="60532" y="22741"/>
                  </a:cubicBezTo>
                  <a:cubicBezTo>
                    <a:pt x="57341" y="23920"/>
                    <a:pt x="54150" y="25063"/>
                    <a:pt x="50947" y="26206"/>
                  </a:cubicBezTo>
                  <a:cubicBezTo>
                    <a:pt x="48054" y="27242"/>
                    <a:pt x="45173" y="28254"/>
                    <a:pt x="42279" y="29266"/>
                  </a:cubicBezTo>
                  <a:cubicBezTo>
                    <a:pt x="42006" y="29349"/>
                    <a:pt x="41898" y="29468"/>
                    <a:pt x="42006" y="29766"/>
                  </a:cubicBezTo>
                  <a:close/>
                  <a:moveTo>
                    <a:pt x="41494" y="30588"/>
                  </a:moveTo>
                  <a:cubicBezTo>
                    <a:pt x="41446" y="30433"/>
                    <a:pt x="41446" y="30338"/>
                    <a:pt x="41422" y="30314"/>
                  </a:cubicBezTo>
                  <a:cubicBezTo>
                    <a:pt x="29444" y="25825"/>
                    <a:pt x="17562" y="21075"/>
                    <a:pt x="5465" y="16896"/>
                  </a:cubicBezTo>
                  <a:cubicBezTo>
                    <a:pt x="5525" y="16979"/>
                    <a:pt x="5608" y="17038"/>
                    <a:pt x="5703" y="17074"/>
                  </a:cubicBezTo>
                  <a:cubicBezTo>
                    <a:pt x="8608" y="18158"/>
                    <a:pt x="11502" y="19217"/>
                    <a:pt x="14407" y="20313"/>
                  </a:cubicBezTo>
                  <a:cubicBezTo>
                    <a:pt x="17955" y="21658"/>
                    <a:pt x="21491" y="23027"/>
                    <a:pt x="25039" y="24385"/>
                  </a:cubicBezTo>
                  <a:cubicBezTo>
                    <a:pt x="25099" y="24396"/>
                    <a:pt x="25146" y="24408"/>
                    <a:pt x="25194" y="24456"/>
                  </a:cubicBezTo>
                  <a:cubicBezTo>
                    <a:pt x="25230" y="24480"/>
                    <a:pt x="25253" y="24563"/>
                    <a:pt x="25242" y="24587"/>
                  </a:cubicBezTo>
                  <a:cubicBezTo>
                    <a:pt x="25230" y="24611"/>
                    <a:pt x="25146" y="24646"/>
                    <a:pt x="25111" y="24646"/>
                  </a:cubicBezTo>
                  <a:cubicBezTo>
                    <a:pt x="25039" y="24635"/>
                    <a:pt x="24956" y="24599"/>
                    <a:pt x="24872" y="24575"/>
                  </a:cubicBezTo>
                  <a:cubicBezTo>
                    <a:pt x="23194" y="23944"/>
                    <a:pt x="21503" y="23301"/>
                    <a:pt x="19824" y="22682"/>
                  </a:cubicBezTo>
                  <a:cubicBezTo>
                    <a:pt x="15157" y="20920"/>
                    <a:pt x="10466" y="19158"/>
                    <a:pt x="5787" y="17396"/>
                  </a:cubicBezTo>
                  <a:cubicBezTo>
                    <a:pt x="5703" y="17372"/>
                    <a:pt x="5608" y="17336"/>
                    <a:pt x="5525" y="17324"/>
                  </a:cubicBezTo>
                  <a:cubicBezTo>
                    <a:pt x="5549" y="17431"/>
                    <a:pt x="5596" y="17491"/>
                    <a:pt x="5668" y="17503"/>
                  </a:cubicBezTo>
                  <a:cubicBezTo>
                    <a:pt x="6025" y="17646"/>
                    <a:pt x="6382" y="17800"/>
                    <a:pt x="6739" y="17931"/>
                  </a:cubicBezTo>
                  <a:cubicBezTo>
                    <a:pt x="9954" y="19182"/>
                    <a:pt x="13157" y="20432"/>
                    <a:pt x="16371" y="21682"/>
                  </a:cubicBezTo>
                  <a:cubicBezTo>
                    <a:pt x="19015" y="22706"/>
                    <a:pt x="21670" y="23754"/>
                    <a:pt x="24313" y="24754"/>
                  </a:cubicBezTo>
                  <a:cubicBezTo>
                    <a:pt x="26611" y="25611"/>
                    <a:pt x="28897" y="26444"/>
                    <a:pt x="31195" y="27290"/>
                  </a:cubicBezTo>
                  <a:cubicBezTo>
                    <a:pt x="34481" y="28516"/>
                    <a:pt x="37791" y="29730"/>
                    <a:pt x="41077" y="30957"/>
                  </a:cubicBezTo>
                  <a:cubicBezTo>
                    <a:pt x="41184" y="31004"/>
                    <a:pt x="41315" y="30945"/>
                    <a:pt x="41434" y="30945"/>
                  </a:cubicBezTo>
                  <a:cubicBezTo>
                    <a:pt x="41422" y="30921"/>
                    <a:pt x="41422" y="30909"/>
                    <a:pt x="41398" y="30885"/>
                  </a:cubicBezTo>
                  <a:cubicBezTo>
                    <a:pt x="36207" y="28873"/>
                    <a:pt x="31004" y="26861"/>
                    <a:pt x="25801" y="24873"/>
                  </a:cubicBezTo>
                  <a:cubicBezTo>
                    <a:pt x="25825" y="24813"/>
                    <a:pt x="25849" y="24766"/>
                    <a:pt x="25861" y="24706"/>
                  </a:cubicBezTo>
                  <a:cubicBezTo>
                    <a:pt x="28504" y="25539"/>
                    <a:pt x="31016" y="26659"/>
                    <a:pt x="33588" y="27671"/>
                  </a:cubicBezTo>
                  <a:cubicBezTo>
                    <a:pt x="36183" y="28647"/>
                    <a:pt x="38755" y="29707"/>
                    <a:pt x="41494" y="30588"/>
                  </a:cubicBezTo>
                  <a:close/>
                  <a:moveTo>
                    <a:pt x="71212" y="47161"/>
                  </a:moveTo>
                  <a:cubicBezTo>
                    <a:pt x="71212" y="47149"/>
                    <a:pt x="71212" y="47125"/>
                    <a:pt x="71200" y="47102"/>
                  </a:cubicBezTo>
                  <a:cubicBezTo>
                    <a:pt x="70676" y="47209"/>
                    <a:pt x="70116" y="47221"/>
                    <a:pt x="69616" y="47435"/>
                  </a:cubicBezTo>
                  <a:cubicBezTo>
                    <a:pt x="68509" y="47911"/>
                    <a:pt x="67425" y="48411"/>
                    <a:pt x="66366" y="48995"/>
                  </a:cubicBezTo>
                  <a:cubicBezTo>
                    <a:pt x="61925" y="51388"/>
                    <a:pt x="57496" y="53805"/>
                    <a:pt x="53055" y="56234"/>
                  </a:cubicBezTo>
                  <a:cubicBezTo>
                    <a:pt x="50042" y="57877"/>
                    <a:pt x="47030" y="59579"/>
                    <a:pt x="44006" y="61234"/>
                  </a:cubicBezTo>
                  <a:cubicBezTo>
                    <a:pt x="43613" y="61449"/>
                    <a:pt x="43625" y="61711"/>
                    <a:pt x="43684" y="62068"/>
                  </a:cubicBezTo>
                  <a:cubicBezTo>
                    <a:pt x="52876" y="57091"/>
                    <a:pt x="62044" y="52126"/>
                    <a:pt x="71212" y="47161"/>
                  </a:cubicBezTo>
                  <a:close/>
                  <a:moveTo>
                    <a:pt x="33731" y="53757"/>
                  </a:moveTo>
                  <a:cubicBezTo>
                    <a:pt x="33635" y="53757"/>
                    <a:pt x="33540" y="53745"/>
                    <a:pt x="33528" y="53757"/>
                  </a:cubicBezTo>
                  <a:cubicBezTo>
                    <a:pt x="33278" y="54210"/>
                    <a:pt x="33028" y="54662"/>
                    <a:pt x="32778" y="55114"/>
                  </a:cubicBezTo>
                  <a:cubicBezTo>
                    <a:pt x="32754" y="55114"/>
                    <a:pt x="32742" y="55103"/>
                    <a:pt x="32731" y="55103"/>
                  </a:cubicBezTo>
                  <a:lnTo>
                    <a:pt x="33266" y="53852"/>
                  </a:lnTo>
                  <a:cubicBezTo>
                    <a:pt x="33147" y="53876"/>
                    <a:pt x="33100" y="53936"/>
                    <a:pt x="33076" y="54007"/>
                  </a:cubicBezTo>
                  <a:cubicBezTo>
                    <a:pt x="32326" y="55579"/>
                    <a:pt x="31719" y="57162"/>
                    <a:pt x="31492" y="58889"/>
                  </a:cubicBezTo>
                  <a:cubicBezTo>
                    <a:pt x="31385" y="59627"/>
                    <a:pt x="31373" y="60365"/>
                    <a:pt x="31349" y="61115"/>
                  </a:cubicBezTo>
                  <a:cubicBezTo>
                    <a:pt x="31349" y="61258"/>
                    <a:pt x="31421" y="61508"/>
                    <a:pt x="31528" y="61544"/>
                  </a:cubicBezTo>
                  <a:cubicBezTo>
                    <a:pt x="32302" y="61818"/>
                    <a:pt x="33088" y="62068"/>
                    <a:pt x="33874" y="62318"/>
                  </a:cubicBezTo>
                  <a:cubicBezTo>
                    <a:pt x="33576" y="59008"/>
                    <a:pt x="34469" y="56055"/>
                    <a:pt x="36231" y="53281"/>
                  </a:cubicBezTo>
                  <a:cubicBezTo>
                    <a:pt x="36195" y="53245"/>
                    <a:pt x="36148" y="53233"/>
                    <a:pt x="36124" y="53210"/>
                  </a:cubicBezTo>
                  <a:cubicBezTo>
                    <a:pt x="36005" y="53329"/>
                    <a:pt x="35862" y="53448"/>
                    <a:pt x="35731" y="53567"/>
                  </a:cubicBezTo>
                  <a:lnTo>
                    <a:pt x="35779" y="53340"/>
                  </a:lnTo>
                  <a:cubicBezTo>
                    <a:pt x="35731" y="53329"/>
                    <a:pt x="35707" y="53293"/>
                    <a:pt x="35659" y="53281"/>
                  </a:cubicBezTo>
                  <a:cubicBezTo>
                    <a:pt x="35350" y="53781"/>
                    <a:pt x="35052" y="54293"/>
                    <a:pt x="34731" y="54805"/>
                  </a:cubicBezTo>
                  <a:lnTo>
                    <a:pt x="34647" y="54757"/>
                  </a:lnTo>
                  <a:cubicBezTo>
                    <a:pt x="34886" y="54329"/>
                    <a:pt x="35136" y="53876"/>
                    <a:pt x="35374" y="53448"/>
                  </a:cubicBezTo>
                  <a:lnTo>
                    <a:pt x="35290" y="53400"/>
                  </a:lnTo>
                  <a:cubicBezTo>
                    <a:pt x="34790" y="53769"/>
                    <a:pt x="34719" y="54424"/>
                    <a:pt x="34302" y="54841"/>
                  </a:cubicBezTo>
                  <a:lnTo>
                    <a:pt x="34969" y="53555"/>
                  </a:lnTo>
                  <a:cubicBezTo>
                    <a:pt x="34945" y="53531"/>
                    <a:pt x="34909" y="53507"/>
                    <a:pt x="34886" y="53495"/>
                  </a:cubicBezTo>
                  <a:cubicBezTo>
                    <a:pt x="34469" y="53852"/>
                    <a:pt x="34397" y="54460"/>
                    <a:pt x="34040" y="54864"/>
                  </a:cubicBezTo>
                  <a:lnTo>
                    <a:pt x="33945" y="54817"/>
                  </a:lnTo>
                  <a:cubicBezTo>
                    <a:pt x="34135" y="54424"/>
                    <a:pt x="34350" y="54043"/>
                    <a:pt x="34540" y="53638"/>
                  </a:cubicBezTo>
                  <a:cubicBezTo>
                    <a:pt x="34516" y="53614"/>
                    <a:pt x="34469" y="53591"/>
                    <a:pt x="34433" y="53567"/>
                  </a:cubicBezTo>
                  <a:cubicBezTo>
                    <a:pt x="34076" y="53995"/>
                    <a:pt x="33885" y="54519"/>
                    <a:pt x="33624" y="54995"/>
                  </a:cubicBezTo>
                  <a:lnTo>
                    <a:pt x="33528" y="54948"/>
                  </a:lnTo>
                  <a:cubicBezTo>
                    <a:pt x="33743" y="54531"/>
                    <a:pt x="33957" y="54114"/>
                    <a:pt x="34171" y="53698"/>
                  </a:cubicBezTo>
                  <a:cubicBezTo>
                    <a:pt x="33576" y="53876"/>
                    <a:pt x="33624" y="54567"/>
                    <a:pt x="33207" y="54888"/>
                  </a:cubicBezTo>
                  <a:cubicBezTo>
                    <a:pt x="33350" y="54519"/>
                    <a:pt x="33528" y="54162"/>
                    <a:pt x="33731" y="53757"/>
                  </a:cubicBezTo>
                  <a:close/>
                  <a:moveTo>
                    <a:pt x="41982" y="27968"/>
                  </a:moveTo>
                  <a:cubicBezTo>
                    <a:pt x="42089" y="27933"/>
                    <a:pt x="42160" y="27921"/>
                    <a:pt x="42220" y="27897"/>
                  </a:cubicBezTo>
                  <a:cubicBezTo>
                    <a:pt x="45946" y="26706"/>
                    <a:pt x="49685" y="25551"/>
                    <a:pt x="53388" y="24301"/>
                  </a:cubicBezTo>
                  <a:cubicBezTo>
                    <a:pt x="59234" y="22325"/>
                    <a:pt x="65056" y="20277"/>
                    <a:pt x="70878" y="18253"/>
                  </a:cubicBezTo>
                  <a:cubicBezTo>
                    <a:pt x="74391" y="17026"/>
                    <a:pt x="77903" y="15776"/>
                    <a:pt x="81415" y="14574"/>
                  </a:cubicBezTo>
                  <a:cubicBezTo>
                    <a:pt x="83582" y="13824"/>
                    <a:pt x="85761" y="13097"/>
                    <a:pt x="87940" y="12371"/>
                  </a:cubicBezTo>
                  <a:cubicBezTo>
                    <a:pt x="88118" y="12312"/>
                    <a:pt x="88333" y="12276"/>
                    <a:pt x="88166" y="11978"/>
                  </a:cubicBezTo>
                  <a:cubicBezTo>
                    <a:pt x="87618" y="12133"/>
                    <a:pt x="87047" y="12264"/>
                    <a:pt x="86499" y="12443"/>
                  </a:cubicBezTo>
                  <a:cubicBezTo>
                    <a:pt x="83451" y="13407"/>
                    <a:pt x="80451" y="14526"/>
                    <a:pt x="77450" y="15645"/>
                  </a:cubicBezTo>
                  <a:cubicBezTo>
                    <a:pt x="73486" y="17122"/>
                    <a:pt x="69485" y="18455"/>
                    <a:pt x="65485" y="19777"/>
                  </a:cubicBezTo>
                  <a:cubicBezTo>
                    <a:pt x="58377" y="22134"/>
                    <a:pt x="51245" y="24444"/>
                    <a:pt x="44113" y="26766"/>
                  </a:cubicBezTo>
                  <a:cubicBezTo>
                    <a:pt x="43399" y="27004"/>
                    <a:pt x="42684" y="27242"/>
                    <a:pt x="41982" y="27456"/>
                  </a:cubicBezTo>
                  <a:close/>
                  <a:moveTo>
                    <a:pt x="41946" y="30754"/>
                  </a:moveTo>
                  <a:cubicBezTo>
                    <a:pt x="42029" y="30719"/>
                    <a:pt x="42101" y="30707"/>
                    <a:pt x="42160" y="30671"/>
                  </a:cubicBezTo>
                  <a:cubicBezTo>
                    <a:pt x="44542" y="29814"/>
                    <a:pt x="46947" y="28968"/>
                    <a:pt x="49328" y="28075"/>
                  </a:cubicBezTo>
                  <a:cubicBezTo>
                    <a:pt x="53614" y="26468"/>
                    <a:pt x="57912" y="24873"/>
                    <a:pt x="62163" y="23194"/>
                  </a:cubicBezTo>
                  <a:cubicBezTo>
                    <a:pt x="66711" y="21384"/>
                    <a:pt x="71295" y="19693"/>
                    <a:pt x="75950" y="18229"/>
                  </a:cubicBezTo>
                  <a:cubicBezTo>
                    <a:pt x="80022" y="16955"/>
                    <a:pt x="84118" y="15681"/>
                    <a:pt x="88214" y="14419"/>
                  </a:cubicBezTo>
                  <a:cubicBezTo>
                    <a:pt x="88404" y="14359"/>
                    <a:pt x="88499" y="14288"/>
                    <a:pt x="88357" y="14074"/>
                  </a:cubicBezTo>
                  <a:cubicBezTo>
                    <a:pt x="88285" y="14074"/>
                    <a:pt x="88214" y="14074"/>
                    <a:pt x="88154" y="14098"/>
                  </a:cubicBezTo>
                  <a:cubicBezTo>
                    <a:pt x="86975" y="14371"/>
                    <a:pt x="85797" y="14621"/>
                    <a:pt x="84642" y="14991"/>
                  </a:cubicBezTo>
                  <a:cubicBezTo>
                    <a:pt x="83237" y="15419"/>
                    <a:pt x="81903" y="15979"/>
                    <a:pt x="80498" y="16443"/>
                  </a:cubicBezTo>
                  <a:cubicBezTo>
                    <a:pt x="78379" y="17157"/>
                    <a:pt x="76200" y="17765"/>
                    <a:pt x="74069" y="18515"/>
                  </a:cubicBezTo>
                  <a:cubicBezTo>
                    <a:pt x="70128" y="19896"/>
                    <a:pt x="66211" y="21325"/>
                    <a:pt x="62282" y="22777"/>
                  </a:cubicBezTo>
                  <a:cubicBezTo>
                    <a:pt x="58817" y="24051"/>
                    <a:pt x="55400" y="25408"/>
                    <a:pt x="51923" y="26659"/>
                  </a:cubicBezTo>
                  <a:cubicBezTo>
                    <a:pt x="48780" y="27778"/>
                    <a:pt x="45613" y="28790"/>
                    <a:pt x="42458" y="29861"/>
                  </a:cubicBezTo>
                  <a:cubicBezTo>
                    <a:pt x="41886" y="30052"/>
                    <a:pt x="41886" y="30064"/>
                    <a:pt x="41946" y="30754"/>
                  </a:cubicBezTo>
                  <a:close/>
                  <a:moveTo>
                    <a:pt x="88118" y="11311"/>
                  </a:moveTo>
                  <a:cubicBezTo>
                    <a:pt x="87987" y="11359"/>
                    <a:pt x="87916" y="11383"/>
                    <a:pt x="87845" y="11419"/>
                  </a:cubicBezTo>
                  <a:cubicBezTo>
                    <a:pt x="84713" y="12550"/>
                    <a:pt x="81618" y="13705"/>
                    <a:pt x="78474" y="14812"/>
                  </a:cubicBezTo>
                  <a:cubicBezTo>
                    <a:pt x="74569" y="16181"/>
                    <a:pt x="70640" y="17538"/>
                    <a:pt x="66687" y="18824"/>
                  </a:cubicBezTo>
                  <a:cubicBezTo>
                    <a:pt x="62401" y="20229"/>
                    <a:pt x="58079" y="21527"/>
                    <a:pt x="53793" y="22908"/>
                  </a:cubicBezTo>
                  <a:cubicBezTo>
                    <a:pt x="49947" y="24146"/>
                    <a:pt x="46125" y="25456"/>
                    <a:pt x="42291" y="26718"/>
                  </a:cubicBezTo>
                  <a:cubicBezTo>
                    <a:pt x="41994" y="26825"/>
                    <a:pt x="41982" y="26980"/>
                    <a:pt x="42041" y="27254"/>
                  </a:cubicBezTo>
                  <a:cubicBezTo>
                    <a:pt x="43160" y="26885"/>
                    <a:pt x="44256" y="26504"/>
                    <a:pt x="45363" y="26147"/>
                  </a:cubicBezTo>
                  <a:cubicBezTo>
                    <a:pt x="52233" y="23920"/>
                    <a:pt x="59115" y="21706"/>
                    <a:pt x="65973" y="19443"/>
                  </a:cubicBezTo>
                  <a:cubicBezTo>
                    <a:pt x="69795" y="18169"/>
                    <a:pt x="73629" y="16907"/>
                    <a:pt x="77391" y="15491"/>
                  </a:cubicBezTo>
                  <a:cubicBezTo>
                    <a:pt x="80213" y="14443"/>
                    <a:pt x="83034" y="13383"/>
                    <a:pt x="85904" y="12443"/>
                  </a:cubicBezTo>
                  <a:cubicBezTo>
                    <a:pt x="86642" y="12204"/>
                    <a:pt x="87404" y="12014"/>
                    <a:pt x="88190" y="11788"/>
                  </a:cubicBezTo>
                  <a:cubicBezTo>
                    <a:pt x="88154" y="11621"/>
                    <a:pt x="88142" y="11490"/>
                    <a:pt x="88118" y="11311"/>
                  </a:cubicBezTo>
                  <a:close/>
                  <a:moveTo>
                    <a:pt x="84404" y="39410"/>
                  </a:moveTo>
                  <a:cubicBezTo>
                    <a:pt x="84368" y="39386"/>
                    <a:pt x="84344" y="39351"/>
                    <a:pt x="84332" y="39327"/>
                  </a:cubicBezTo>
                  <a:cubicBezTo>
                    <a:pt x="71569" y="41363"/>
                    <a:pt x="58758" y="43101"/>
                    <a:pt x="46077" y="45601"/>
                  </a:cubicBezTo>
                  <a:cubicBezTo>
                    <a:pt x="46197" y="45601"/>
                    <a:pt x="46304" y="45590"/>
                    <a:pt x="46423" y="45566"/>
                  </a:cubicBezTo>
                  <a:cubicBezTo>
                    <a:pt x="47518" y="45423"/>
                    <a:pt x="48625" y="45256"/>
                    <a:pt x="49721" y="45113"/>
                  </a:cubicBezTo>
                  <a:cubicBezTo>
                    <a:pt x="52197" y="44792"/>
                    <a:pt x="54650" y="44518"/>
                    <a:pt x="57126" y="44161"/>
                  </a:cubicBezTo>
                  <a:cubicBezTo>
                    <a:pt x="59115" y="43875"/>
                    <a:pt x="61115" y="43482"/>
                    <a:pt x="63091" y="43161"/>
                  </a:cubicBezTo>
                  <a:cubicBezTo>
                    <a:pt x="66806" y="42530"/>
                    <a:pt x="70533" y="41934"/>
                    <a:pt x="74248" y="41303"/>
                  </a:cubicBezTo>
                  <a:cubicBezTo>
                    <a:pt x="76331" y="40946"/>
                    <a:pt x="78403" y="40553"/>
                    <a:pt x="80487" y="40196"/>
                  </a:cubicBezTo>
                  <a:cubicBezTo>
                    <a:pt x="81689" y="39994"/>
                    <a:pt x="82915" y="39791"/>
                    <a:pt x="84130" y="39589"/>
                  </a:cubicBezTo>
                  <a:cubicBezTo>
                    <a:pt x="84225" y="39577"/>
                    <a:pt x="84308" y="39470"/>
                    <a:pt x="84404" y="39410"/>
                  </a:cubicBezTo>
                  <a:close/>
                  <a:moveTo>
                    <a:pt x="43696" y="60627"/>
                  </a:moveTo>
                  <a:cubicBezTo>
                    <a:pt x="43827" y="60556"/>
                    <a:pt x="43934" y="60520"/>
                    <a:pt x="44030" y="60448"/>
                  </a:cubicBezTo>
                  <a:cubicBezTo>
                    <a:pt x="46768" y="58817"/>
                    <a:pt x="49506" y="57174"/>
                    <a:pt x="52257" y="55555"/>
                  </a:cubicBezTo>
                  <a:cubicBezTo>
                    <a:pt x="54162" y="54436"/>
                    <a:pt x="56091" y="53340"/>
                    <a:pt x="58031" y="52281"/>
                  </a:cubicBezTo>
                  <a:cubicBezTo>
                    <a:pt x="60615" y="50852"/>
                    <a:pt x="63234" y="49471"/>
                    <a:pt x="65842" y="48078"/>
                  </a:cubicBezTo>
                  <a:cubicBezTo>
                    <a:pt x="65949" y="48018"/>
                    <a:pt x="66044" y="47935"/>
                    <a:pt x="66139" y="47876"/>
                  </a:cubicBezTo>
                  <a:cubicBezTo>
                    <a:pt x="65639" y="47876"/>
                    <a:pt x="65151" y="47923"/>
                    <a:pt x="64687" y="47995"/>
                  </a:cubicBezTo>
                  <a:cubicBezTo>
                    <a:pt x="64175" y="48090"/>
                    <a:pt x="63615" y="48102"/>
                    <a:pt x="63163" y="48340"/>
                  </a:cubicBezTo>
                  <a:cubicBezTo>
                    <a:pt x="61210" y="49400"/>
                    <a:pt x="59305" y="50507"/>
                    <a:pt x="57388" y="51626"/>
                  </a:cubicBezTo>
                  <a:cubicBezTo>
                    <a:pt x="54281" y="53436"/>
                    <a:pt x="51185" y="55234"/>
                    <a:pt x="48090" y="57031"/>
                  </a:cubicBezTo>
                  <a:cubicBezTo>
                    <a:pt x="46744" y="57817"/>
                    <a:pt x="45399" y="58591"/>
                    <a:pt x="44053" y="59377"/>
                  </a:cubicBezTo>
                  <a:cubicBezTo>
                    <a:pt x="43922" y="59460"/>
                    <a:pt x="43815" y="59603"/>
                    <a:pt x="43696" y="59722"/>
                  </a:cubicBezTo>
                  <a:cubicBezTo>
                    <a:pt x="43732" y="59758"/>
                    <a:pt x="43744" y="59782"/>
                    <a:pt x="43768" y="59817"/>
                  </a:cubicBezTo>
                  <a:cubicBezTo>
                    <a:pt x="43851" y="59782"/>
                    <a:pt x="43911" y="59758"/>
                    <a:pt x="43982" y="59710"/>
                  </a:cubicBezTo>
                  <a:cubicBezTo>
                    <a:pt x="46399" y="58329"/>
                    <a:pt x="48875" y="56984"/>
                    <a:pt x="51257" y="55531"/>
                  </a:cubicBezTo>
                  <a:cubicBezTo>
                    <a:pt x="55162" y="53150"/>
                    <a:pt x="59115" y="50852"/>
                    <a:pt x="63199" y="48768"/>
                  </a:cubicBezTo>
                  <a:cubicBezTo>
                    <a:pt x="63615" y="48542"/>
                    <a:pt x="64044" y="48352"/>
                    <a:pt x="64473" y="48149"/>
                  </a:cubicBezTo>
                  <a:cubicBezTo>
                    <a:pt x="64532" y="48114"/>
                    <a:pt x="64604" y="48161"/>
                    <a:pt x="64687" y="48161"/>
                  </a:cubicBezTo>
                  <a:cubicBezTo>
                    <a:pt x="64651" y="48233"/>
                    <a:pt x="64639" y="48328"/>
                    <a:pt x="64592" y="48387"/>
                  </a:cubicBezTo>
                  <a:cubicBezTo>
                    <a:pt x="64544" y="48423"/>
                    <a:pt x="64473" y="48447"/>
                    <a:pt x="64413" y="48471"/>
                  </a:cubicBezTo>
                  <a:cubicBezTo>
                    <a:pt x="61484" y="50066"/>
                    <a:pt x="58519" y="51566"/>
                    <a:pt x="55650" y="53245"/>
                  </a:cubicBezTo>
                  <a:cubicBezTo>
                    <a:pt x="51745" y="55531"/>
                    <a:pt x="47923" y="57936"/>
                    <a:pt x="43946" y="60067"/>
                  </a:cubicBezTo>
                  <a:cubicBezTo>
                    <a:pt x="43744" y="60198"/>
                    <a:pt x="43649" y="60353"/>
                    <a:pt x="43696" y="60627"/>
                  </a:cubicBezTo>
                  <a:close/>
                  <a:moveTo>
                    <a:pt x="6049" y="14288"/>
                  </a:moveTo>
                  <a:cubicBezTo>
                    <a:pt x="6049" y="14336"/>
                    <a:pt x="6025" y="14395"/>
                    <a:pt x="6025" y="14443"/>
                  </a:cubicBezTo>
                  <a:cubicBezTo>
                    <a:pt x="11847" y="16907"/>
                    <a:pt x="17812" y="18979"/>
                    <a:pt x="23694" y="21289"/>
                  </a:cubicBezTo>
                  <a:cubicBezTo>
                    <a:pt x="29587" y="23587"/>
                    <a:pt x="35588" y="25551"/>
                    <a:pt x="41529" y="27861"/>
                  </a:cubicBezTo>
                  <a:lnTo>
                    <a:pt x="41529" y="27123"/>
                  </a:lnTo>
                  <a:cubicBezTo>
                    <a:pt x="41065" y="27028"/>
                    <a:pt x="40612" y="26968"/>
                    <a:pt x="40184" y="26861"/>
                  </a:cubicBezTo>
                  <a:cubicBezTo>
                    <a:pt x="38350" y="26385"/>
                    <a:pt x="36612" y="25647"/>
                    <a:pt x="34838" y="24980"/>
                  </a:cubicBezTo>
                  <a:cubicBezTo>
                    <a:pt x="29992" y="23134"/>
                    <a:pt x="25122" y="21372"/>
                    <a:pt x="20253" y="19586"/>
                  </a:cubicBezTo>
                  <a:cubicBezTo>
                    <a:pt x="16848" y="18336"/>
                    <a:pt x="13431" y="17146"/>
                    <a:pt x="10013" y="15883"/>
                  </a:cubicBezTo>
                  <a:cubicBezTo>
                    <a:pt x="8799" y="15431"/>
                    <a:pt x="7632" y="14860"/>
                    <a:pt x="6430" y="14348"/>
                  </a:cubicBezTo>
                  <a:cubicBezTo>
                    <a:pt x="6322" y="14300"/>
                    <a:pt x="6180" y="14300"/>
                    <a:pt x="6049" y="14288"/>
                  </a:cubicBezTo>
                  <a:close/>
                  <a:moveTo>
                    <a:pt x="5549" y="17777"/>
                  </a:moveTo>
                  <a:cubicBezTo>
                    <a:pt x="5525" y="18324"/>
                    <a:pt x="5608" y="18491"/>
                    <a:pt x="5941" y="18610"/>
                  </a:cubicBezTo>
                  <a:cubicBezTo>
                    <a:pt x="9097" y="19717"/>
                    <a:pt x="12252" y="20813"/>
                    <a:pt x="15371" y="21968"/>
                  </a:cubicBezTo>
                  <a:cubicBezTo>
                    <a:pt x="19455" y="23468"/>
                    <a:pt x="23503" y="25051"/>
                    <a:pt x="27575" y="26599"/>
                  </a:cubicBezTo>
                  <a:cubicBezTo>
                    <a:pt x="31266" y="27992"/>
                    <a:pt x="34957" y="29361"/>
                    <a:pt x="38648" y="30766"/>
                  </a:cubicBezTo>
                  <a:cubicBezTo>
                    <a:pt x="39541" y="31088"/>
                    <a:pt x="40422" y="31469"/>
                    <a:pt x="41410" y="31850"/>
                  </a:cubicBezTo>
                  <a:cubicBezTo>
                    <a:pt x="41351" y="31624"/>
                    <a:pt x="41363" y="31409"/>
                    <a:pt x="41267" y="31362"/>
                  </a:cubicBezTo>
                  <a:cubicBezTo>
                    <a:pt x="41005" y="31195"/>
                    <a:pt x="40696" y="31088"/>
                    <a:pt x="40398" y="30969"/>
                  </a:cubicBezTo>
                  <a:cubicBezTo>
                    <a:pt x="39708" y="30719"/>
                    <a:pt x="39005" y="30492"/>
                    <a:pt x="38326" y="30242"/>
                  </a:cubicBezTo>
                  <a:cubicBezTo>
                    <a:pt x="34707" y="28873"/>
                    <a:pt x="31076" y="27492"/>
                    <a:pt x="27456" y="26123"/>
                  </a:cubicBezTo>
                  <a:cubicBezTo>
                    <a:pt x="24087" y="24861"/>
                    <a:pt x="20705" y="23623"/>
                    <a:pt x="17324" y="22325"/>
                  </a:cubicBezTo>
                  <a:cubicBezTo>
                    <a:pt x="13502" y="20872"/>
                    <a:pt x="9692" y="19360"/>
                    <a:pt x="5882" y="17896"/>
                  </a:cubicBezTo>
                  <a:cubicBezTo>
                    <a:pt x="5775" y="17836"/>
                    <a:pt x="5668" y="17800"/>
                    <a:pt x="5549" y="17777"/>
                  </a:cubicBezTo>
                  <a:close/>
                  <a:moveTo>
                    <a:pt x="8251" y="45709"/>
                  </a:moveTo>
                  <a:lnTo>
                    <a:pt x="8156" y="45613"/>
                  </a:lnTo>
                  <a:cubicBezTo>
                    <a:pt x="8085" y="45673"/>
                    <a:pt x="7977" y="45732"/>
                    <a:pt x="7954" y="45804"/>
                  </a:cubicBezTo>
                  <a:cubicBezTo>
                    <a:pt x="7668" y="46482"/>
                    <a:pt x="7394" y="47161"/>
                    <a:pt x="7120" y="47828"/>
                  </a:cubicBezTo>
                  <a:cubicBezTo>
                    <a:pt x="7073" y="47923"/>
                    <a:pt x="7013" y="48018"/>
                    <a:pt x="6965" y="48102"/>
                  </a:cubicBezTo>
                  <a:cubicBezTo>
                    <a:pt x="6918" y="48090"/>
                    <a:pt x="6894" y="48066"/>
                    <a:pt x="6846" y="48042"/>
                  </a:cubicBezTo>
                  <a:cubicBezTo>
                    <a:pt x="7168" y="47209"/>
                    <a:pt x="7513" y="46375"/>
                    <a:pt x="7846" y="45542"/>
                  </a:cubicBezTo>
                  <a:cubicBezTo>
                    <a:pt x="7799" y="45506"/>
                    <a:pt x="7763" y="45494"/>
                    <a:pt x="7727" y="45470"/>
                  </a:cubicBezTo>
                  <a:cubicBezTo>
                    <a:pt x="7668" y="45554"/>
                    <a:pt x="7573" y="45637"/>
                    <a:pt x="7549" y="45720"/>
                  </a:cubicBezTo>
                  <a:cubicBezTo>
                    <a:pt x="7287" y="46411"/>
                    <a:pt x="7073" y="47102"/>
                    <a:pt x="6823" y="47792"/>
                  </a:cubicBezTo>
                  <a:cubicBezTo>
                    <a:pt x="6787" y="47899"/>
                    <a:pt x="6715" y="47983"/>
                    <a:pt x="6668" y="48090"/>
                  </a:cubicBezTo>
                  <a:cubicBezTo>
                    <a:pt x="6620" y="48078"/>
                    <a:pt x="6573" y="48054"/>
                    <a:pt x="6537" y="48030"/>
                  </a:cubicBezTo>
                  <a:cubicBezTo>
                    <a:pt x="6834" y="47149"/>
                    <a:pt x="7144" y="46292"/>
                    <a:pt x="7454" y="45375"/>
                  </a:cubicBezTo>
                  <a:cubicBezTo>
                    <a:pt x="7287" y="45339"/>
                    <a:pt x="7156" y="45292"/>
                    <a:pt x="6989" y="45244"/>
                  </a:cubicBezTo>
                  <a:cubicBezTo>
                    <a:pt x="6751" y="46030"/>
                    <a:pt x="6537" y="46768"/>
                    <a:pt x="6322" y="47506"/>
                  </a:cubicBezTo>
                  <a:cubicBezTo>
                    <a:pt x="6275" y="47495"/>
                    <a:pt x="6227" y="47483"/>
                    <a:pt x="6180" y="47459"/>
                  </a:cubicBezTo>
                  <a:cubicBezTo>
                    <a:pt x="6394" y="46709"/>
                    <a:pt x="6608" y="45959"/>
                    <a:pt x="6834" y="45185"/>
                  </a:cubicBezTo>
                  <a:cubicBezTo>
                    <a:pt x="6715" y="45161"/>
                    <a:pt x="6620" y="45125"/>
                    <a:pt x="6537" y="45101"/>
                  </a:cubicBezTo>
                  <a:cubicBezTo>
                    <a:pt x="6501" y="45125"/>
                    <a:pt x="6489" y="45161"/>
                    <a:pt x="6489" y="45173"/>
                  </a:cubicBezTo>
                  <a:cubicBezTo>
                    <a:pt x="5656" y="47625"/>
                    <a:pt x="5358" y="50138"/>
                    <a:pt x="5596" y="52721"/>
                  </a:cubicBezTo>
                  <a:cubicBezTo>
                    <a:pt x="5620" y="53031"/>
                    <a:pt x="5727" y="53340"/>
                    <a:pt x="5799" y="53650"/>
                  </a:cubicBezTo>
                  <a:cubicBezTo>
                    <a:pt x="5822" y="53650"/>
                    <a:pt x="5846" y="53638"/>
                    <a:pt x="5858" y="53638"/>
                  </a:cubicBezTo>
                  <a:lnTo>
                    <a:pt x="5858" y="51150"/>
                  </a:lnTo>
                  <a:cubicBezTo>
                    <a:pt x="5941" y="51257"/>
                    <a:pt x="5977" y="51376"/>
                    <a:pt x="5977" y="51483"/>
                  </a:cubicBezTo>
                  <a:cubicBezTo>
                    <a:pt x="6013" y="52043"/>
                    <a:pt x="6037" y="52614"/>
                    <a:pt x="6061" y="53198"/>
                  </a:cubicBezTo>
                  <a:cubicBezTo>
                    <a:pt x="6072" y="53769"/>
                    <a:pt x="6072" y="53769"/>
                    <a:pt x="6680" y="53888"/>
                  </a:cubicBezTo>
                  <a:cubicBezTo>
                    <a:pt x="6620" y="53221"/>
                    <a:pt x="6573" y="52567"/>
                    <a:pt x="6513" y="51900"/>
                  </a:cubicBezTo>
                  <a:cubicBezTo>
                    <a:pt x="6549" y="51900"/>
                    <a:pt x="6573" y="51888"/>
                    <a:pt x="6608" y="51888"/>
                  </a:cubicBezTo>
                  <a:cubicBezTo>
                    <a:pt x="6620" y="51959"/>
                    <a:pt x="6668" y="52043"/>
                    <a:pt x="6668" y="52126"/>
                  </a:cubicBezTo>
                  <a:cubicBezTo>
                    <a:pt x="6727" y="52662"/>
                    <a:pt x="6775" y="53174"/>
                    <a:pt x="6811" y="53710"/>
                  </a:cubicBezTo>
                  <a:cubicBezTo>
                    <a:pt x="6834" y="53936"/>
                    <a:pt x="6906" y="54031"/>
                    <a:pt x="7144" y="53995"/>
                  </a:cubicBezTo>
                  <a:cubicBezTo>
                    <a:pt x="7156" y="52602"/>
                    <a:pt x="7096" y="51185"/>
                    <a:pt x="7465" y="49816"/>
                  </a:cubicBezTo>
                  <a:cubicBezTo>
                    <a:pt x="7846" y="48459"/>
                    <a:pt x="8287" y="47137"/>
                    <a:pt x="8692" y="45792"/>
                  </a:cubicBezTo>
                  <a:cubicBezTo>
                    <a:pt x="8513" y="45673"/>
                    <a:pt x="8418" y="45756"/>
                    <a:pt x="8347" y="45947"/>
                  </a:cubicBezTo>
                  <a:cubicBezTo>
                    <a:pt x="8097" y="46613"/>
                    <a:pt x="7846" y="47280"/>
                    <a:pt x="7573" y="47959"/>
                  </a:cubicBezTo>
                  <a:cubicBezTo>
                    <a:pt x="7525" y="48054"/>
                    <a:pt x="7465" y="48161"/>
                    <a:pt x="7406" y="48257"/>
                  </a:cubicBezTo>
                  <a:cubicBezTo>
                    <a:pt x="7370" y="48233"/>
                    <a:pt x="7323" y="48209"/>
                    <a:pt x="7263" y="48197"/>
                  </a:cubicBezTo>
                  <a:cubicBezTo>
                    <a:pt x="7549" y="47387"/>
                    <a:pt x="7930" y="46554"/>
                    <a:pt x="8251" y="45709"/>
                  </a:cubicBezTo>
                  <a:close/>
                  <a:moveTo>
                    <a:pt x="39720" y="54353"/>
                  </a:moveTo>
                  <a:cubicBezTo>
                    <a:pt x="39327" y="54269"/>
                    <a:pt x="38981" y="54186"/>
                    <a:pt x="38636" y="54091"/>
                  </a:cubicBezTo>
                  <a:cubicBezTo>
                    <a:pt x="38172" y="53948"/>
                    <a:pt x="38148" y="53924"/>
                    <a:pt x="37934" y="54341"/>
                  </a:cubicBezTo>
                  <a:cubicBezTo>
                    <a:pt x="37374" y="55519"/>
                    <a:pt x="36791" y="56686"/>
                    <a:pt x="36302" y="57901"/>
                  </a:cubicBezTo>
                  <a:cubicBezTo>
                    <a:pt x="35993" y="58651"/>
                    <a:pt x="35826" y="59460"/>
                    <a:pt x="35600" y="60246"/>
                  </a:cubicBezTo>
                  <a:cubicBezTo>
                    <a:pt x="35636" y="60258"/>
                    <a:pt x="35648" y="60258"/>
                    <a:pt x="35671" y="60282"/>
                  </a:cubicBezTo>
                  <a:cubicBezTo>
                    <a:pt x="35731" y="60127"/>
                    <a:pt x="35790" y="59960"/>
                    <a:pt x="35850" y="59817"/>
                  </a:cubicBezTo>
                  <a:cubicBezTo>
                    <a:pt x="35886" y="59829"/>
                    <a:pt x="35910" y="59829"/>
                    <a:pt x="35945" y="59841"/>
                  </a:cubicBezTo>
                  <a:cubicBezTo>
                    <a:pt x="35898" y="60056"/>
                    <a:pt x="35838" y="60282"/>
                    <a:pt x="35790" y="60484"/>
                  </a:cubicBezTo>
                  <a:cubicBezTo>
                    <a:pt x="35719" y="60829"/>
                    <a:pt x="35707" y="61210"/>
                    <a:pt x="35540" y="61532"/>
                  </a:cubicBezTo>
                  <a:cubicBezTo>
                    <a:pt x="35302" y="61984"/>
                    <a:pt x="35481" y="62425"/>
                    <a:pt x="35481" y="62865"/>
                  </a:cubicBezTo>
                  <a:cubicBezTo>
                    <a:pt x="35481" y="62901"/>
                    <a:pt x="35552" y="62961"/>
                    <a:pt x="35600" y="62973"/>
                  </a:cubicBezTo>
                  <a:cubicBezTo>
                    <a:pt x="36112" y="63163"/>
                    <a:pt x="36612" y="63354"/>
                    <a:pt x="37160" y="63568"/>
                  </a:cubicBezTo>
                  <a:cubicBezTo>
                    <a:pt x="36945" y="61901"/>
                    <a:pt x="37160" y="60318"/>
                    <a:pt x="37624" y="58746"/>
                  </a:cubicBezTo>
                  <a:cubicBezTo>
                    <a:pt x="38088" y="57198"/>
                    <a:pt x="38696" y="55722"/>
                    <a:pt x="39720" y="54353"/>
                  </a:cubicBezTo>
                  <a:close/>
                  <a:moveTo>
                    <a:pt x="43756" y="63056"/>
                  </a:moveTo>
                  <a:lnTo>
                    <a:pt x="43970" y="62961"/>
                  </a:lnTo>
                  <a:cubicBezTo>
                    <a:pt x="45732" y="61925"/>
                    <a:pt x="47494" y="60889"/>
                    <a:pt x="49280" y="59901"/>
                  </a:cubicBezTo>
                  <a:cubicBezTo>
                    <a:pt x="53197" y="57746"/>
                    <a:pt x="57138" y="55615"/>
                    <a:pt x="61067" y="53471"/>
                  </a:cubicBezTo>
                  <a:cubicBezTo>
                    <a:pt x="64163" y="51793"/>
                    <a:pt x="67247" y="50078"/>
                    <a:pt x="70342" y="48387"/>
                  </a:cubicBezTo>
                  <a:cubicBezTo>
                    <a:pt x="71128" y="47947"/>
                    <a:pt x="71890" y="47506"/>
                    <a:pt x="72664" y="47054"/>
                  </a:cubicBezTo>
                  <a:cubicBezTo>
                    <a:pt x="72700" y="47030"/>
                    <a:pt x="72736" y="46994"/>
                    <a:pt x="72759" y="46959"/>
                  </a:cubicBezTo>
                  <a:cubicBezTo>
                    <a:pt x="72497" y="46959"/>
                    <a:pt x="72224" y="46983"/>
                    <a:pt x="72021" y="47090"/>
                  </a:cubicBezTo>
                  <a:cubicBezTo>
                    <a:pt x="67818" y="49352"/>
                    <a:pt x="63639" y="51638"/>
                    <a:pt x="59448" y="53900"/>
                  </a:cubicBezTo>
                  <a:cubicBezTo>
                    <a:pt x="54352" y="56638"/>
                    <a:pt x="49268" y="59377"/>
                    <a:pt x="44184" y="62115"/>
                  </a:cubicBezTo>
                  <a:cubicBezTo>
                    <a:pt x="43613" y="62437"/>
                    <a:pt x="43672" y="62258"/>
                    <a:pt x="43756" y="63056"/>
                  </a:cubicBezTo>
                  <a:close/>
                  <a:moveTo>
                    <a:pt x="5691" y="14931"/>
                  </a:moveTo>
                  <a:cubicBezTo>
                    <a:pt x="6132" y="15121"/>
                    <a:pt x="6549" y="15300"/>
                    <a:pt x="6965" y="15467"/>
                  </a:cubicBezTo>
                  <a:lnTo>
                    <a:pt x="15490" y="18860"/>
                  </a:lnTo>
                  <a:cubicBezTo>
                    <a:pt x="18848" y="20182"/>
                    <a:pt x="22170" y="21503"/>
                    <a:pt x="25539" y="22789"/>
                  </a:cubicBezTo>
                  <a:cubicBezTo>
                    <a:pt x="30123" y="24539"/>
                    <a:pt x="34874" y="25813"/>
                    <a:pt x="39446" y="27599"/>
                  </a:cubicBezTo>
                  <a:cubicBezTo>
                    <a:pt x="40112" y="27861"/>
                    <a:pt x="40791" y="28135"/>
                    <a:pt x="41494" y="28397"/>
                  </a:cubicBezTo>
                  <a:cubicBezTo>
                    <a:pt x="41541" y="28171"/>
                    <a:pt x="41565" y="28016"/>
                    <a:pt x="41303" y="27921"/>
                  </a:cubicBezTo>
                  <a:cubicBezTo>
                    <a:pt x="39481" y="27254"/>
                    <a:pt x="37684" y="26551"/>
                    <a:pt x="35850" y="25909"/>
                  </a:cubicBezTo>
                  <a:cubicBezTo>
                    <a:pt x="34195" y="25349"/>
                    <a:pt x="32492" y="24920"/>
                    <a:pt x="30849" y="24325"/>
                  </a:cubicBezTo>
                  <a:cubicBezTo>
                    <a:pt x="27647" y="23146"/>
                    <a:pt x="24480" y="21896"/>
                    <a:pt x="21301" y="20670"/>
                  </a:cubicBezTo>
                  <a:cubicBezTo>
                    <a:pt x="16836" y="18967"/>
                    <a:pt x="12347" y="17253"/>
                    <a:pt x="7882" y="15526"/>
                  </a:cubicBezTo>
                  <a:cubicBezTo>
                    <a:pt x="7204" y="15252"/>
                    <a:pt x="6537" y="14943"/>
                    <a:pt x="5834" y="14645"/>
                  </a:cubicBezTo>
                  <a:cubicBezTo>
                    <a:pt x="5775" y="14752"/>
                    <a:pt x="5727" y="14836"/>
                    <a:pt x="5691" y="14931"/>
                  </a:cubicBezTo>
                  <a:close/>
                  <a:moveTo>
                    <a:pt x="19765" y="51233"/>
                  </a:moveTo>
                  <a:cubicBezTo>
                    <a:pt x="19753" y="51174"/>
                    <a:pt x="19753" y="51114"/>
                    <a:pt x="19741" y="51054"/>
                  </a:cubicBezTo>
                  <a:cubicBezTo>
                    <a:pt x="19955" y="50995"/>
                    <a:pt x="20169" y="50935"/>
                    <a:pt x="20384" y="50900"/>
                  </a:cubicBezTo>
                  <a:cubicBezTo>
                    <a:pt x="22265" y="50590"/>
                    <a:pt x="24158" y="50304"/>
                    <a:pt x="26015" y="49947"/>
                  </a:cubicBezTo>
                  <a:cubicBezTo>
                    <a:pt x="30611" y="49066"/>
                    <a:pt x="35231" y="48161"/>
                    <a:pt x="39827" y="47268"/>
                  </a:cubicBezTo>
                  <a:cubicBezTo>
                    <a:pt x="44637" y="46328"/>
                    <a:pt x="49483" y="45637"/>
                    <a:pt x="54340" y="44958"/>
                  </a:cubicBezTo>
                  <a:cubicBezTo>
                    <a:pt x="55233" y="44839"/>
                    <a:pt x="56126" y="44685"/>
                    <a:pt x="57019" y="44530"/>
                  </a:cubicBezTo>
                  <a:cubicBezTo>
                    <a:pt x="56865" y="44470"/>
                    <a:pt x="56734" y="44482"/>
                    <a:pt x="56603" y="44506"/>
                  </a:cubicBezTo>
                  <a:cubicBezTo>
                    <a:pt x="55305" y="44685"/>
                    <a:pt x="53995" y="44851"/>
                    <a:pt x="52697" y="45018"/>
                  </a:cubicBezTo>
                  <a:cubicBezTo>
                    <a:pt x="50471" y="45304"/>
                    <a:pt x="48221" y="45506"/>
                    <a:pt x="46006" y="45899"/>
                  </a:cubicBezTo>
                  <a:cubicBezTo>
                    <a:pt x="41922" y="46590"/>
                    <a:pt x="37874" y="47387"/>
                    <a:pt x="33814" y="48126"/>
                  </a:cubicBezTo>
                  <a:cubicBezTo>
                    <a:pt x="31671" y="48518"/>
                    <a:pt x="29516" y="48911"/>
                    <a:pt x="27349" y="49221"/>
                  </a:cubicBezTo>
                  <a:cubicBezTo>
                    <a:pt x="24825" y="49578"/>
                    <a:pt x="22313" y="50007"/>
                    <a:pt x="19824" y="50590"/>
                  </a:cubicBezTo>
                  <a:cubicBezTo>
                    <a:pt x="19729" y="50602"/>
                    <a:pt x="19598" y="50697"/>
                    <a:pt x="19586" y="50769"/>
                  </a:cubicBezTo>
                  <a:cubicBezTo>
                    <a:pt x="19491" y="51019"/>
                    <a:pt x="19467" y="51293"/>
                    <a:pt x="19396" y="51626"/>
                  </a:cubicBezTo>
                  <a:cubicBezTo>
                    <a:pt x="21420" y="51209"/>
                    <a:pt x="23384" y="50804"/>
                    <a:pt x="25325" y="50423"/>
                  </a:cubicBezTo>
                  <a:cubicBezTo>
                    <a:pt x="24396" y="50483"/>
                    <a:pt x="23456" y="50614"/>
                    <a:pt x="22527" y="50769"/>
                  </a:cubicBezTo>
                  <a:cubicBezTo>
                    <a:pt x="21598" y="50900"/>
                    <a:pt x="20670" y="51066"/>
                    <a:pt x="19765" y="51233"/>
                  </a:cubicBezTo>
                  <a:close/>
                  <a:moveTo>
                    <a:pt x="78046" y="17896"/>
                  </a:moveTo>
                  <a:cubicBezTo>
                    <a:pt x="78046" y="17872"/>
                    <a:pt x="78034" y="17848"/>
                    <a:pt x="78034" y="17836"/>
                  </a:cubicBezTo>
                  <a:cubicBezTo>
                    <a:pt x="77903" y="17860"/>
                    <a:pt x="77748" y="17908"/>
                    <a:pt x="77617" y="17931"/>
                  </a:cubicBezTo>
                  <a:cubicBezTo>
                    <a:pt x="73581" y="19158"/>
                    <a:pt x="69604" y="20551"/>
                    <a:pt x="65675" y="22063"/>
                  </a:cubicBezTo>
                  <a:cubicBezTo>
                    <a:pt x="61008" y="23849"/>
                    <a:pt x="56317" y="25659"/>
                    <a:pt x="51650" y="27433"/>
                  </a:cubicBezTo>
                  <a:cubicBezTo>
                    <a:pt x="48471" y="28623"/>
                    <a:pt x="45292" y="29778"/>
                    <a:pt x="42125" y="30945"/>
                  </a:cubicBezTo>
                  <a:cubicBezTo>
                    <a:pt x="41851" y="31028"/>
                    <a:pt x="41886" y="31207"/>
                    <a:pt x="41898" y="31409"/>
                  </a:cubicBezTo>
                  <a:lnTo>
                    <a:pt x="45339" y="30064"/>
                  </a:lnTo>
                  <a:cubicBezTo>
                    <a:pt x="48018" y="29028"/>
                    <a:pt x="50649" y="27909"/>
                    <a:pt x="53352" y="26980"/>
                  </a:cubicBezTo>
                  <a:cubicBezTo>
                    <a:pt x="57305" y="25635"/>
                    <a:pt x="61258" y="24361"/>
                    <a:pt x="65139" y="22849"/>
                  </a:cubicBezTo>
                  <a:cubicBezTo>
                    <a:pt x="69092" y="21313"/>
                    <a:pt x="73045" y="19801"/>
                    <a:pt x="76986" y="18277"/>
                  </a:cubicBezTo>
                  <a:cubicBezTo>
                    <a:pt x="77319" y="18146"/>
                    <a:pt x="77689" y="18027"/>
                    <a:pt x="78046" y="17896"/>
                  </a:cubicBezTo>
                  <a:close/>
                  <a:moveTo>
                    <a:pt x="41446" y="29528"/>
                  </a:moveTo>
                  <a:cubicBezTo>
                    <a:pt x="41589" y="29230"/>
                    <a:pt x="41434" y="29159"/>
                    <a:pt x="41244" y="29099"/>
                  </a:cubicBezTo>
                  <a:cubicBezTo>
                    <a:pt x="40053" y="28671"/>
                    <a:pt x="38850" y="28218"/>
                    <a:pt x="37660" y="27754"/>
                  </a:cubicBezTo>
                  <a:cubicBezTo>
                    <a:pt x="37136" y="27563"/>
                    <a:pt x="36648" y="27302"/>
                    <a:pt x="36124" y="27123"/>
                  </a:cubicBezTo>
                  <a:cubicBezTo>
                    <a:pt x="34171" y="26432"/>
                    <a:pt x="32207" y="25789"/>
                    <a:pt x="30278" y="25099"/>
                  </a:cubicBezTo>
                  <a:cubicBezTo>
                    <a:pt x="26408" y="23682"/>
                    <a:pt x="22563" y="22218"/>
                    <a:pt x="18693" y="20777"/>
                  </a:cubicBezTo>
                  <a:cubicBezTo>
                    <a:pt x="14443" y="19182"/>
                    <a:pt x="10073" y="17872"/>
                    <a:pt x="5882" y="16110"/>
                  </a:cubicBezTo>
                  <a:cubicBezTo>
                    <a:pt x="5751" y="16050"/>
                    <a:pt x="5608" y="16003"/>
                    <a:pt x="5477" y="15955"/>
                  </a:cubicBezTo>
                  <a:cubicBezTo>
                    <a:pt x="5394" y="16205"/>
                    <a:pt x="5465" y="16324"/>
                    <a:pt x="5691" y="16407"/>
                  </a:cubicBezTo>
                  <a:cubicBezTo>
                    <a:pt x="7144" y="16919"/>
                    <a:pt x="8585" y="17455"/>
                    <a:pt x="10037" y="17979"/>
                  </a:cubicBezTo>
                  <a:cubicBezTo>
                    <a:pt x="14181" y="19479"/>
                    <a:pt x="18348" y="20967"/>
                    <a:pt x="22491" y="22491"/>
                  </a:cubicBezTo>
                  <a:cubicBezTo>
                    <a:pt x="25515" y="23611"/>
                    <a:pt x="28504" y="24766"/>
                    <a:pt x="31504" y="25885"/>
                  </a:cubicBezTo>
                  <a:cubicBezTo>
                    <a:pt x="33088" y="26468"/>
                    <a:pt x="34695" y="26968"/>
                    <a:pt x="36267" y="27552"/>
                  </a:cubicBezTo>
                  <a:cubicBezTo>
                    <a:pt x="37493" y="27992"/>
                    <a:pt x="38672" y="28552"/>
                    <a:pt x="39886" y="29028"/>
                  </a:cubicBezTo>
                  <a:cubicBezTo>
                    <a:pt x="40398" y="29218"/>
                    <a:pt x="40934" y="29361"/>
                    <a:pt x="41446" y="29528"/>
                  </a:cubicBezTo>
                  <a:close/>
                  <a:moveTo>
                    <a:pt x="53412" y="29885"/>
                  </a:moveTo>
                  <a:cubicBezTo>
                    <a:pt x="64663" y="29361"/>
                    <a:pt x="75879" y="28111"/>
                    <a:pt x="87094" y="26921"/>
                  </a:cubicBezTo>
                  <a:cubicBezTo>
                    <a:pt x="86952" y="26825"/>
                    <a:pt x="86797" y="26718"/>
                    <a:pt x="86654" y="26718"/>
                  </a:cubicBezTo>
                  <a:cubicBezTo>
                    <a:pt x="85821" y="26742"/>
                    <a:pt x="84987" y="26790"/>
                    <a:pt x="84154" y="26861"/>
                  </a:cubicBezTo>
                  <a:cubicBezTo>
                    <a:pt x="82487" y="27028"/>
                    <a:pt x="80832" y="27218"/>
                    <a:pt x="79165" y="27373"/>
                  </a:cubicBezTo>
                  <a:cubicBezTo>
                    <a:pt x="76796" y="27599"/>
                    <a:pt x="74414" y="27790"/>
                    <a:pt x="72045" y="28028"/>
                  </a:cubicBezTo>
                  <a:cubicBezTo>
                    <a:pt x="69187" y="28325"/>
                    <a:pt x="66354" y="28706"/>
                    <a:pt x="63508" y="28980"/>
                  </a:cubicBezTo>
                  <a:cubicBezTo>
                    <a:pt x="60282" y="29290"/>
                    <a:pt x="57043" y="29528"/>
                    <a:pt x="53817" y="29814"/>
                  </a:cubicBezTo>
                  <a:cubicBezTo>
                    <a:pt x="53686" y="29838"/>
                    <a:pt x="53555" y="29873"/>
                    <a:pt x="53412" y="29885"/>
                  </a:cubicBezTo>
                  <a:close/>
                  <a:moveTo>
                    <a:pt x="9930" y="54995"/>
                  </a:moveTo>
                  <a:cubicBezTo>
                    <a:pt x="9930" y="54698"/>
                    <a:pt x="9918" y="54400"/>
                    <a:pt x="9930" y="54114"/>
                  </a:cubicBezTo>
                  <a:cubicBezTo>
                    <a:pt x="10037" y="52019"/>
                    <a:pt x="10287" y="49935"/>
                    <a:pt x="10990" y="47923"/>
                  </a:cubicBezTo>
                  <a:cubicBezTo>
                    <a:pt x="11204" y="47268"/>
                    <a:pt x="11061" y="46840"/>
                    <a:pt x="10597" y="46399"/>
                  </a:cubicBezTo>
                  <a:cubicBezTo>
                    <a:pt x="10394" y="46209"/>
                    <a:pt x="10287" y="46221"/>
                    <a:pt x="10216" y="46482"/>
                  </a:cubicBezTo>
                  <a:cubicBezTo>
                    <a:pt x="10037" y="47030"/>
                    <a:pt x="9823" y="47578"/>
                    <a:pt x="9704" y="48149"/>
                  </a:cubicBezTo>
                  <a:cubicBezTo>
                    <a:pt x="9275" y="50042"/>
                    <a:pt x="9061" y="51947"/>
                    <a:pt x="9061" y="53876"/>
                  </a:cubicBezTo>
                  <a:cubicBezTo>
                    <a:pt x="9061" y="54757"/>
                    <a:pt x="9049" y="54757"/>
                    <a:pt x="9894" y="55007"/>
                  </a:cubicBezTo>
                  <a:cubicBezTo>
                    <a:pt x="9894" y="54995"/>
                    <a:pt x="9918" y="54995"/>
                    <a:pt x="9930" y="54995"/>
                  </a:cubicBezTo>
                  <a:close/>
                  <a:moveTo>
                    <a:pt x="42017" y="28826"/>
                  </a:moveTo>
                  <a:cubicBezTo>
                    <a:pt x="49983" y="26063"/>
                    <a:pt x="57912" y="23289"/>
                    <a:pt x="65782" y="20336"/>
                  </a:cubicBezTo>
                  <a:cubicBezTo>
                    <a:pt x="65651" y="20313"/>
                    <a:pt x="65532" y="20348"/>
                    <a:pt x="65413" y="20396"/>
                  </a:cubicBezTo>
                  <a:cubicBezTo>
                    <a:pt x="62853" y="21253"/>
                    <a:pt x="60282" y="22087"/>
                    <a:pt x="57734" y="22980"/>
                  </a:cubicBezTo>
                  <a:cubicBezTo>
                    <a:pt x="52638" y="24766"/>
                    <a:pt x="47554" y="26551"/>
                    <a:pt x="42387" y="28064"/>
                  </a:cubicBezTo>
                  <a:cubicBezTo>
                    <a:pt x="41922" y="28206"/>
                    <a:pt x="41946" y="28206"/>
                    <a:pt x="42017" y="28826"/>
                  </a:cubicBezTo>
                  <a:close/>
                  <a:moveTo>
                    <a:pt x="4167" y="32540"/>
                  </a:moveTo>
                  <a:cubicBezTo>
                    <a:pt x="3989" y="32933"/>
                    <a:pt x="4108" y="33207"/>
                    <a:pt x="4346" y="33469"/>
                  </a:cubicBezTo>
                  <a:cubicBezTo>
                    <a:pt x="4894" y="34112"/>
                    <a:pt x="5418" y="34779"/>
                    <a:pt x="5953" y="35434"/>
                  </a:cubicBezTo>
                  <a:cubicBezTo>
                    <a:pt x="7120" y="36898"/>
                    <a:pt x="8251" y="38351"/>
                    <a:pt x="9418" y="39803"/>
                  </a:cubicBezTo>
                  <a:cubicBezTo>
                    <a:pt x="11109" y="41851"/>
                    <a:pt x="12871" y="43815"/>
                    <a:pt x="14478" y="45911"/>
                  </a:cubicBezTo>
                  <a:cubicBezTo>
                    <a:pt x="15883" y="47745"/>
                    <a:pt x="17133" y="49709"/>
                    <a:pt x="18443" y="51602"/>
                  </a:cubicBezTo>
                  <a:cubicBezTo>
                    <a:pt x="18526" y="51733"/>
                    <a:pt x="18634" y="51864"/>
                    <a:pt x="18741" y="52007"/>
                  </a:cubicBezTo>
                  <a:lnTo>
                    <a:pt x="18872" y="51959"/>
                  </a:lnTo>
                  <a:cubicBezTo>
                    <a:pt x="18848" y="51793"/>
                    <a:pt x="18848" y="51602"/>
                    <a:pt x="18753" y="51471"/>
                  </a:cubicBezTo>
                  <a:cubicBezTo>
                    <a:pt x="18348" y="50852"/>
                    <a:pt x="17919" y="50257"/>
                    <a:pt x="17491" y="49685"/>
                  </a:cubicBezTo>
                  <a:cubicBezTo>
                    <a:pt x="16252" y="47971"/>
                    <a:pt x="15062" y="46209"/>
                    <a:pt x="13764" y="44542"/>
                  </a:cubicBezTo>
                  <a:cubicBezTo>
                    <a:pt x="11133" y="41184"/>
                    <a:pt x="8430" y="37874"/>
                    <a:pt x="5751" y="34541"/>
                  </a:cubicBezTo>
                  <a:cubicBezTo>
                    <a:pt x="5215" y="33910"/>
                    <a:pt x="4703" y="33219"/>
                    <a:pt x="4167" y="32540"/>
                  </a:cubicBezTo>
                  <a:close/>
                  <a:moveTo>
                    <a:pt x="68616" y="47483"/>
                  </a:moveTo>
                  <a:cubicBezTo>
                    <a:pt x="68271" y="47518"/>
                    <a:pt x="67961" y="47578"/>
                    <a:pt x="67628" y="47590"/>
                  </a:cubicBezTo>
                  <a:cubicBezTo>
                    <a:pt x="67152" y="47625"/>
                    <a:pt x="66747" y="47804"/>
                    <a:pt x="66330" y="48042"/>
                  </a:cubicBezTo>
                  <a:cubicBezTo>
                    <a:pt x="64115" y="49316"/>
                    <a:pt x="61877" y="50590"/>
                    <a:pt x="59639" y="51816"/>
                  </a:cubicBezTo>
                  <a:cubicBezTo>
                    <a:pt x="58174" y="52626"/>
                    <a:pt x="56674" y="53305"/>
                    <a:pt x="55245" y="54138"/>
                  </a:cubicBezTo>
                  <a:cubicBezTo>
                    <a:pt x="52459" y="55769"/>
                    <a:pt x="49721" y="57448"/>
                    <a:pt x="46970" y="59103"/>
                  </a:cubicBezTo>
                  <a:cubicBezTo>
                    <a:pt x="46911" y="59127"/>
                    <a:pt x="46863" y="59175"/>
                    <a:pt x="46816" y="59198"/>
                  </a:cubicBezTo>
                  <a:cubicBezTo>
                    <a:pt x="54067" y="55305"/>
                    <a:pt x="61234" y="51209"/>
                    <a:pt x="68616" y="47483"/>
                  </a:cubicBezTo>
                  <a:close/>
                  <a:moveTo>
                    <a:pt x="5882" y="33433"/>
                  </a:moveTo>
                  <a:cubicBezTo>
                    <a:pt x="5846" y="33457"/>
                    <a:pt x="5822" y="33493"/>
                    <a:pt x="5787" y="33505"/>
                  </a:cubicBezTo>
                  <a:cubicBezTo>
                    <a:pt x="6144" y="33921"/>
                    <a:pt x="6537" y="34338"/>
                    <a:pt x="6882" y="34767"/>
                  </a:cubicBezTo>
                  <a:cubicBezTo>
                    <a:pt x="9418" y="37922"/>
                    <a:pt x="11966" y="41077"/>
                    <a:pt x="14478" y="44256"/>
                  </a:cubicBezTo>
                  <a:cubicBezTo>
                    <a:pt x="15514" y="45554"/>
                    <a:pt x="16443" y="46911"/>
                    <a:pt x="17431" y="48233"/>
                  </a:cubicBezTo>
                  <a:cubicBezTo>
                    <a:pt x="17491" y="48316"/>
                    <a:pt x="17610" y="48459"/>
                    <a:pt x="17633" y="48447"/>
                  </a:cubicBezTo>
                  <a:cubicBezTo>
                    <a:pt x="17872" y="48292"/>
                    <a:pt x="17919" y="48530"/>
                    <a:pt x="17991" y="48638"/>
                  </a:cubicBezTo>
                  <a:lnTo>
                    <a:pt x="19193" y="50197"/>
                  </a:lnTo>
                  <a:cubicBezTo>
                    <a:pt x="19229" y="50185"/>
                    <a:pt x="19276" y="50162"/>
                    <a:pt x="19300" y="50138"/>
                  </a:cubicBezTo>
                  <a:cubicBezTo>
                    <a:pt x="19241" y="49995"/>
                    <a:pt x="19217" y="49840"/>
                    <a:pt x="19122" y="49709"/>
                  </a:cubicBezTo>
                  <a:cubicBezTo>
                    <a:pt x="18336" y="48614"/>
                    <a:pt x="17550" y="47495"/>
                    <a:pt x="16740" y="46399"/>
                  </a:cubicBezTo>
                  <a:cubicBezTo>
                    <a:pt x="15621" y="44887"/>
                    <a:pt x="14514" y="43351"/>
                    <a:pt x="13347" y="41851"/>
                  </a:cubicBezTo>
                  <a:cubicBezTo>
                    <a:pt x="11907" y="39958"/>
                    <a:pt x="10442" y="38112"/>
                    <a:pt x="8989" y="36243"/>
                  </a:cubicBezTo>
                  <a:cubicBezTo>
                    <a:pt x="8751" y="35922"/>
                    <a:pt x="8513" y="35600"/>
                    <a:pt x="8287" y="35267"/>
                  </a:cubicBezTo>
                  <a:cubicBezTo>
                    <a:pt x="8263" y="35291"/>
                    <a:pt x="8227" y="35314"/>
                    <a:pt x="8204" y="35326"/>
                  </a:cubicBezTo>
                  <a:cubicBezTo>
                    <a:pt x="8859" y="36315"/>
                    <a:pt x="9466" y="37350"/>
                    <a:pt x="10180" y="38291"/>
                  </a:cubicBezTo>
                  <a:cubicBezTo>
                    <a:pt x="11752" y="40351"/>
                    <a:pt x="13395" y="42351"/>
                    <a:pt x="15002" y="44375"/>
                  </a:cubicBezTo>
                  <a:cubicBezTo>
                    <a:pt x="15074" y="44482"/>
                    <a:pt x="15133" y="44589"/>
                    <a:pt x="15205" y="44708"/>
                  </a:cubicBezTo>
                  <a:cubicBezTo>
                    <a:pt x="15181" y="44744"/>
                    <a:pt x="15145" y="44756"/>
                    <a:pt x="15121" y="44780"/>
                  </a:cubicBezTo>
                  <a:cubicBezTo>
                    <a:pt x="15026" y="44697"/>
                    <a:pt x="14943" y="44589"/>
                    <a:pt x="14871" y="44506"/>
                  </a:cubicBezTo>
                  <a:lnTo>
                    <a:pt x="11252" y="39946"/>
                  </a:lnTo>
                  <a:cubicBezTo>
                    <a:pt x="9656" y="37958"/>
                    <a:pt x="8061" y="35969"/>
                    <a:pt x="6477" y="33993"/>
                  </a:cubicBezTo>
                  <a:cubicBezTo>
                    <a:pt x="6311" y="33767"/>
                    <a:pt x="6084" y="33612"/>
                    <a:pt x="5882" y="33433"/>
                  </a:cubicBezTo>
                  <a:close/>
                  <a:moveTo>
                    <a:pt x="65294" y="43649"/>
                  </a:moveTo>
                  <a:cubicBezTo>
                    <a:pt x="71652" y="42756"/>
                    <a:pt x="78022" y="41863"/>
                    <a:pt x="84368" y="40970"/>
                  </a:cubicBezTo>
                  <a:lnTo>
                    <a:pt x="84368" y="40517"/>
                  </a:lnTo>
                  <a:cubicBezTo>
                    <a:pt x="77974" y="41315"/>
                    <a:pt x="71604" y="42303"/>
                    <a:pt x="65294" y="43649"/>
                  </a:cubicBezTo>
                  <a:close/>
                  <a:moveTo>
                    <a:pt x="18741" y="50721"/>
                  </a:moveTo>
                  <a:cubicBezTo>
                    <a:pt x="18645" y="50495"/>
                    <a:pt x="18634" y="50316"/>
                    <a:pt x="18526" y="50185"/>
                  </a:cubicBezTo>
                  <a:cubicBezTo>
                    <a:pt x="17502" y="48745"/>
                    <a:pt x="16502" y="47268"/>
                    <a:pt x="15431" y="45851"/>
                  </a:cubicBezTo>
                  <a:cubicBezTo>
                    <a:pt x="14395" y="44482"/>
                    <a:pt x="13288" y="43173"/>
                    <a:pt x="12216" y="41827"/>
                  </a:cubicBezTo>
                  <a:cubicBezTo>
                    <a:pt x="10716" y="39898"/>
                    <a:pt x="9228" y="37981"/>
                    <a:pt x="7716" y="36065"/>
                  </a:cubicBezTo>
                  <a:cubicBezTo>
                    <a:pt x="6977" y="35136"/>
                    <a:pt x="6227" y="34243"/>
                    <a:pt x="5465" y="33350"/>
                  </a:cubicBezTo>
                  <a:cubicBezTo>
                    <a:pt x="5239" y="33100"/>
                    <a:pt x="4977" y="32874"/>
                    <a:pt x="4715" y="32659"/>
                  </a:cubicBezTo>
                  <a:lnTo>
                    <a:pt x="4632" y="32743"/>
                  </a:lnTo>
                  <a:cubicBezTo>
                    <a:pt x="5453" y="33790"/>
                    <a:pt x="6263" y="34826"/>
                    <a:pt x="7096" y="35850"/>
                  </a:cubicBezTo>
                  <a:cubicBezTo>
                    <a:pt x="8930" y="38160"/>
                    <a:pt x="10752" y="40494"/>
                    <a:pt x="12621" y="42768"/>
                  </a:cubicBezTo>
                  <a:cubicBezTo>
                    <a:pt x="14264" y="44768"/>
                    <a:pt x="15871" y="46780"/>
                    <a:pt x="17300" y="48935"/>
                  </a:cubicBezTo>
                  <a:cubicBezTo>
                    <a:pt x="17812" y="49721"/>
                    <a:pt x="18384" y="50495"/>
                    <a:pt x="18931" y="51305"/>
                  </a:cubicBezTo>
                  <a:cubicBezTo>
                    <a:pt x="19098" y="50888"/>
                    <a:pt x="19062" y="50828"/>
                    <a:pt x="18741" y="50721"/>
                  </a:cubicBezTo>
                  <a:close/>
                  <a:moveTo>
                    <a:pt x="8918" y="46733"/>
                  </a:moveTo>
                  <a:cubicBezTo>
                    <a:pt x="8906" y="46733"/>
                    <a:pt x="8870" y="46721"/>
                    <a:pt x="8859" y="46721"/>
                  </a:cubicBezTo>
                  <a:cubicBezTo>
                    <a:pt x="8692" y="47268"/>
                    <a:pt x="8561" y="47828"/>
                    <a:pt x="8370" y="48387"/>
                  </a:cubicBezTo>
                  <a:cubicBezTo>
                    <a:pt x="8108" y="49114"/>
                    <a:pt x="8168" y="49935"/>
                    <a:pt x="7668" y="50590"/>
                  </a:cubicBezTo>
                  <a:cubicBezTo>
                    <a:pt x="7620" y="51745"/>
                    <a:pt x="7561" y="52912"/>
                    <a:pt x="7537" y="54055"/>
                  </a:cubicBezTo>
                  <a:cubicBezTo>
                    <a:pt x="7537" y="54114"/>
                    <a:pt x="7620" y="54186"/>
                    <a:pt x="7668" y="54257"/>
                  </a:cubicBezTo>
                  <a:cubicBezTo>
                    <a:pt x="7692" y="54245"/>
                    <a:pt x="7716" y="54233"/>
                    <a:pt x="7739" y="54233"/>
                  </a:cubicBezTo>
                  <a:lnTo>
                    <a:pt x="7739" y="52614"/>
                  </a:lnTo>
                  <a:cubicBezTo>
                    <a:pt x="7799" y="53114"/>
                    <a:pt x="7811" y="53626"/>
                    <a:pt x="7858" y="54126"/>
                  </a:cubicBezTo>
                  <a:cubicBezTo>
                    <a:pt x="7870" y="54233"/>
                    <a:pt x="7977" y="54317"/>
                    <a:pt x="8049" y="54412"/>
                  </a:cubicBezTo>
                  <a:cubicBezTo>
                    <a:pt x="8085" y="54400"/>
                    <a:pt x="8097" y="54364"/>
                    <a:pt x="8132" y="54353"/>
                  </a:cubicBezTo>
                  <a:cubicBezTo>
                    <a:pt x="8085" y="53876"/>
                    <a:pt x="8037" y="53400"/>
                    <a:pt x="7989" y="52912"/>
                  </a:cubicBezTo>
                  <a:cubicBezTo>
                    <a:pt x="8085" y="53186"/>
                    <a:pt x="8108" y="53471"/>
                    <a:pt x="8144" y="53757"/>
                  </a:cubicBezTo>
                  <a:cubicBezTo>
                    <a:pt x="8227" y="54424"/>
                    <a:pt x="8227" y="54424"/>
                    <a:pt x="8454" y="54436"/>
                  </a:cubicBezTo>
                  <a:cubicBezTo>
                    <a:pt x="8430" y="53948"/>
                    <a:pt x="8394" y="53460"/>
                    <a:pt x="8382" y="52971"/>
                  </a:cubicBezTo>
                  <a:cubicBezTo>
                    <a:pt x="8561" y="53483"/>
                    <a:pt x="8406" y="54067"/>
                    <a:pt x="8680" y="54591"/>
                  </a:cubicBezTo>
                  <a:cubicBezTo>
                    <a:pt x="8728" y="51745"/>
                    <a:pt x="8966" y="48971"/>
                    <a:pt x="9918" y="46256"/>
                  </a:cubicBezTo>
                  <a:cubicBezTo>
                    <a:pt x="9275" y="47530"/>
                    <a:pt x="9109" y="48947"/>
                    <a:pt x="8811" y="50316"/>
                  </a:cubicBezTo>
                  <a:cubicBezTo>
                    <a:pt x="8787" y="50185"/>
                    <a:pt x="8787" y="50054"/>
                    <a:pt x="8799" y="49935"/>
                  </a:cubicBezTo>
                  <a:cubicBezTo>
                    <a:pt x="9085" y="48745"/>
                    <a:pt x="9359" y="47566"/>
                    <a:pt x="9632" y="46387"/>
                  </a:cubicBezTo>
                  <a:cubicBezTo>
                    <a:pt x="9644" y="46316"/>
                    <a:pt x="9621" y="46221"/>
                    <a:pt x="9597" y="46137"/>
                  </a:cubicBezTo>
                  <a:cubicBezTo>
                    <a:pt x="9573" y="46137"/>
                    <a:pt x="9525" y="46149"/>
                    <a:pt x="9501" y="46149"/>
                  </a:cubicBezTo>
                  <a:cubicBezTo>
                    <a:pt x="8966" y="47471"/>
                    <a:pt x="8811" y="48888"/>
                    <a:pt x="8585" y="50269"/>
                  </a:cubicBezTo>
                  <a:cubicBezTo>
                    <a:pt x="8549" y="50257"/>
                    <a:pt x="8501" y="50257"/>
                    <a:pt x="8442" y="50245"/>
                  </a:cubicBezTo>
                  <a:cubicBezTo>
                    <a:pt x="8632" y="49138"/>
                    <a:pt x="8823" y="48030"/>
                    <a:pt x="9037" y="46923"/>
                  </a:cubicBezTo>
                  <a:cubicBezTo>
                    <a:pt x="9025" y="46923"/>
                    <a:pt x="9001" y="46923"/>
                    <a:pt x="9001" y="46911"/>
                  </a:cubicBezTo>
                  <a:cubicBezTo>
                    <a:pt x="8728" y="47995"/>
                    <a:pt x="8442" y="49102"/>
                    <a:pt x="8156" y="50185"/>
                  </a:cubicBezTo>
                  <a:cubicBezTo>
                    <a:pt x="8132" y="50173"/>
                    <a:pt x="8085" y="50173"/>
                    <a:pt x="8049" y="50150"/>
                  </a:cubicBezTo>
                  <a:cubicBezTo>
                    <a:pt x="8347" y="49007"/>
                    <a:pt x="8632" y="47876"/>
                    <a:pt x="8918" y="46733"/>
                  </a:cubicBezTo>
                  <a:close/>
                  <a:moveTo>
                    <a:pt x="62722" y="48328"/>
                  </a:moveTo>
                  <a:cubicBezTo>
                    <a:pt x="62091" y="48352"/>
                    <a:pt x="61710" y="48459"/>
                    <a:pt x="61186" y="48757"/>
                  </a:cubicBezTo>
                  <a:cubicBezTo>
                    <a:pt x="55471" y="52102"/>
                    <a:pt x="49756" y="55472"/>
                    <a:pt x="44053" y="58817"/>
                  </a:cubicBezTo>
                  <a:cubicBezTo>
                    <a:pt x="43970" y="58865"/>
                    <a:pt x="43911" y="58948"/>
                    <a:pt x="43851" y="59008"/>
                  </a:cubicBezTo>
                  <a:lnTo>
                    <a:pt x="43887" y="59055"/>
                  </a:lnTo>
                  <a:cubicBezTo>
                    <a:pt x="50173" y="55484"/>
                    <a:pt x="56448" y="51900"/>
                    <a:pt x="62722" y="48328"/>
                  </a:cubicBezTo>
                  <a:close/>
                  <a:moveTo>
                    <a:pt x="19681" y="50185"/>
                  </a:moveTo>
                  <a:cubicBezTo>
                    <a:pt x="19693" y="50233"/>
                    <a:pt x="19693" y="50257"/>
                    <a:pt x="19705" y="50304"/>
                  </a:cubicBezTo>
                  <a:cubicBezTo>
                    <a:pt x="19836" y="50269"/>
                    <a:pt x="19979" y="50257"/>
                    <a:pt x="20110" y="50233"/>
                  </a:cubicBezTo>
                  <a:cubicBezTo>
                    <a:pt x="21170" y="50007"/>
                    <a:pt x="22205" y="49757"/>
                    <a:pt x="23277" y="49578"/>
                  </a:cubicBezTo>
                  <a:cubicBezTo>
                    <a:pt x="25099" y="49280"/>
                    <a:pt x="26908" y="49090"/>
                    <a:pt x="28730" y="48768"/>
                  </a:cubicBezTo>
                  <a:cubicBezTo>
                    <a:pt x="32683" y="48090"/>
                    <a:pt x="36624" y="47340"/>
                    <a:pt x="40577" y="46625"/>
                  </a:cubicBezTo>
                  <a:cubicBezTo>
                    <a:pt x="41363" y="46482"/>
                    <a:pt x="42148" y="46304"/>
                    <a:pt x="42934" y="46137"/>
                  </a:cubicBezTo>
                  <a:cubicBezTo>
                    <a:pt x="42815" y="46090"/>
                    <a:pt x="42696" y="46113"/>
                    <a:pt x="42601" y="46125"/>
                  </a:cubicBezTo>
                  <a:cubicBezTo>
                    <a:pt x="40589" y="46471"/>
                    <a:pt x="38577" y="46828"/>
                    <a:pt x="36552" y="47137"/>
                  </a:cubicBezTo>
                  <a:cubicBezTo>
                    <a:pt x="33921" y="47542"/>
                    <a:pt x="31254" y="47804"/>
                    <a:pt x="28647" y="48387"/>
                  </a:cubicBezTo>
                  <a:cubicBezTo>
                    <a:pt x="25789" y="49007"/>
                    <a:pt x="22920" y="49519"/>
                    <a:pt x="20050" y="50078"/>
                  </a:cubicBezTo>
                  <a:cubicBezTo>
                    <a:pt x="19919" y="50078"/>
                    <a:pt x="19788" y="50138"/>
                    <a:pt x="19681" y="50185"/>
                  </a:cubicBezTo>
                  <a:close/>
                  <a:moveTo>
                    <a:pt x="58793" y="49054"/>
                  </a:moveTo>
                  <a:cubicBezTo>
                    <a:pt x="58770" y="49042"/>
                    <a:pt x="58770" y="49019"/>
                    <a:pt x="58758" y="49007"/>
                  </a:cubicBezTo>
                  <a:cubicBezTo>
                    <a:pt x="58627" y="49042"/>
                    <a:pt x="58472" y="49054"/>
                    <a:pt x="58353" y="49114"/>
                  </a:cubicBezTo>
                  <a:cubicBezTo>
                    <a:pt x="57472" y="49578"/>
                    <a:pt x="56603" y="50019"/>
                    <a:pt x="55745" y="50519"/>
                  </a:cubicBezTo>
                  <a:cubicBezTo>
                    <a:pt x="52078" y="52614"/>
                    <a:pt x="48411" y="54710"/>
                    <a:pt x="44756" y="56805"/>
                  </a:cubicBezTo>
                  <a:cubicBezTo>
                    <a:pt x="44434" y="56984"/>
                    <a:pt x="44280" y="57258"/>
                    <a:pt x="44268" y="57686"/>
                  </a:cubicBezTo>
                  <a:cubicBezTo>
                    <a:pt x="45994" y="56710"/>
                    <a:pt x="47732" y="55781"/>
                    <a:pt x="49423" y="54769"/>
                  </a:cubicBezTo>
                  <a:cubicBezTo>
                    <a:pt x="51864" y="53293"/>
                    <a:pt x="54281" y="51757"/>
                    <a:pt x="56710" y="50257"/>
                  </a:cubicBezTo>
                  <a:cubicBezTo>
                    <a:pt x="57388" y="49840"/>
                    <a:pt x="58103" y="49459"/>
                    <a:pt x="58793" y="49054"/>
                  </a:cubicBezTo>
                  <a:close/>
                  <a:moveTo>
                    <a:pt x="18336" y="52150"/>
                  </a:moveTo>
                  <a:cubicBezTo>
                    <a:pt x="18372" y="52138"/>
                    <a:pt x="18407" y="52114"/>
                    <a:pt x="18443" y="52102"/>
                  </a:cubicBezTo>
                  <a:cubicBezTo>
                    <a:pt x="18407" y="52031"/>
                    <a:pt x="18395" y="51959"/>
                    <a:pt x="18372" y="51900"/>
                  </a:cubicBezTo>
                  <a:cubicBezTo>
                    <a:pt x="18205" y="51626"/>
                    <a:pt x="18026" y="51376"/>
                    <a:pt x="17848" y="51126"/>
                  </a:cubicBezTo>
                  <a:cubicBezTo>
                    <a:pt x="15990" y="48411"/>
                    <a:pt x="14157" y="45697"/>
                    <a:pt x="12014" y="43196"/>
                  </a:cubicBezTo>
                  <a:cubicBezTo>
                    <a:pt x="10513" y="41434"/>
                    <a:pt x="9037" y="39636"/>
                    <a:pt x="7561" y="37839"/>
                  </a:cubicBezTo>
                  <a:cubicBezTo>
                    <a:pt x="6442" y="36469"/>
                    <a:pt x="5346" y="35064"/>
                    <a:pt x="4239" y="33671"/>
                  </a:cubicBezTo>
                  <a:cubicBezTo>
                    <a:pt x="4179" y="33588"/>
                    <a:pt x="4156" y="33517"/>
                    <a:pt x="4108" y="33445"/>
                  </a:cubicBezTo>
                  <a:cubicBezTo>
                    <a:pt x="4060" y="33469"/>
                    <a:pt x="4001" y="33505"/>
                    <a:pt x="3965" y="33529"/>
                  </a:cubicBezTo>
                  <a:cubicBezTo>
                    <a:pt x="4025" y="33731"/>
                    <a:pt x="4025" y="33969"/>
                    <a:pt x="4144" y="34112"/>
                  </a:cubicBezTo>
                  <a:cubicBezTo>
                    <a:pt x="5310" y="35541"/>
                    <a:pt x="6489" y="37005"/>
                    <a:pt x="7716" y="38386"/>
                  </a:cubicBezTo>
                  <a:cubicBezTo>
                    <a:pt x="11014" y="42089"/>
                    <a:pt x="13978" y="46066"/>
                    <a:pt x="16895" y="50078"/>
                  </a:cubicBezTo>
                  <a:cubicBezTo>
                    <a:pt x="17383" y="50757"/>
                    <a:pt x="17860" y="51447"/>
                    <a:pt x="18336" y="52150"/>
                  </a:cubicBezTo>
                  <a:close/>
                  <a:moveTo>
                    <a:pt x="20348" y="47745"/>
                  </a:moveTo>
                  <a:cubicBezTo>
                    <a:pt x="29349" y="45851"/>
                    <a:pt x="38446" y="44458"/>
                    <a:pt x="47518" y="43042"/>
                  </a:cubicBezTo>
                  <a:cubicBezTo>
                    <a:pt x="47387" y="43030"/>
                    <a:pt x="47268" y="43030"/>
                    <a:pt x="47149" y="43042"/>
                  </a:cubicBezTo>
                  <a:cubicBezTo>
                    <a:pt x="45661" y="43232"/>
                    <a:pt x="44184" y="43446"/>
                    <a:pt x="42696" y="43649"/>
                  </a:cubicBezTo>
                  <a:cubicBezTo>
                    <a:pt x="40553" y="43946"/>
                    <a:pt x="38398" y="44220"/>
                    <a:pt x="36255" y="44542"/>
                  </a:cubicBezTo>
                  <a:cubicBezTo>
                    <a:pt x="35040" y="44744"/>
                    <a:pt x="33814" y="45042"/>
                    <a:pt x="32611" y="45280"/>
                  </a:cubicBezTo>
                  <a:cubicBezTo>
                    <a:pt x="28682" y="46006"/>
                    <a:pt x="24718" y="46613"/>
                    <a:pt x="20765" y="47256"/>
                  </a:cubicBezTo>
                  <a:cubicBezTo>
                    <a:pt x="20431" y="47304"/>
                    <a:pt x="20312" y="47399"/>
                    <a:pt x="20348" y="47745"/>
                  </a:cubicBezTo>
                  <a:close/>
                  <a:moveTo>
                    <a:pt x="67461" y="39601"/>
                  </a:moveTo>
                  <a:cubicBezTo>
                    <a:pt x="73093" y="38982"/>
                    <a:pt x="78689" y="38089"/>
                    <a:pt x="84285" y="37124"/>
                  </a:cubicBezTo>
                  <a:cubicBezTo>
                    <a:pt x="84273" y="37005"/>
                    <a:pt x="84249" y="36898"/>
                    <a:pt x="84237" y="36719"/>
                  </a:cubicBezTo>
                  <a:cubicBezTo>
                    <a:pt x="78629" y="37696"/>
                    <a:pt x="73045" y="38648"/>
                    <a:pt x="67461" y="39601"/>
                  </a:cubicBezTo>
                  <a:close/>
                  <a:moveTo>
                    <a:pt x="18562" y="53269"/>
                  </a:moveTo>
                  <a:cubicBezTo>
                    <a:pt x="18598" y="53245"/>
                    <a:pt x="18634" y="53233"/>
                    <a:pt x="18681" y="53221"/>
                  </a:cubicBezTo>
                  <a:cubicBezTo>
                    <a:pt x="18622" y="53079"/>
                    <a:pt x="18586" y="52912"/>
                    <a:pt x="18514" y="52793"/>
                  </a:cubicBezTo>
                  <a:cubicBezTo>
                    <a:pt x="18050" y="52126"/>
                    <a:pt x="17574" y="51471"/>
                    <a:pt x="17086" y="50816"/>
                  </a:cubicBezTo>
                  <a:cubicBezTo>
                    <a:pt x="14824" y="47804"/>
                    <a:pt x="12621" y="44756"/>
                    <a:pt x="10287" y="41803"/>
                  </a:cubicBezTo>
                  <a:cubicBezTo>
                    <a:pt x="8299" y="39303"/>
                    <a:pt x="6192" y="36922"/>
                    <a:pt x="4156" y="34505"/>
                  </a:cubicBezTo>
                  <a:lnTo>
                    <a:pt x="4013" y="34362"/>
                  </a:lnTo>
                  <a:cubicBezTo>
                    <a:pt x="4048" y="34541"/>
                    <a:pt x="4120" y="34695"/>
                    <a:pt x="4227" y="34826"/>
                  </a:cubicBezTo>
                  <a:cubicBezTo>
                    <a:pt x="6334" y="37434"/>
                    <a:pt x="8454" y="40041"/>
                    <a:pt x="10549" y="42661"/>
                  </a:cubicBezTo>
                  <a:cubicBezTo>
                    <a:pt x="12311" y="44839"/>
                    <a:pt x="14062" y="47042"/>
                    <a:pt x="15776" y="49280"/>
                  </a:cubicBezTo>
                  <a:cubicBezTo>
                    <a:pt x="16740" y="50554"/>
                    <a:pt x="17633" y="51924"/>
                    <a:pt x="18562" y="53269"/>
                  </a:cubicBezTo>
                  <a:close/>
                  <a:moveTo>
                    <a:pt x="57400" y="49292"/>
                  </a:moveTo>
                  <a:cubicBezTo>
                    <a:pt x="57400" y="49280"/>
                    <a:pt x="57388" y="49245"/>
                    <a:pt x="57388" y="49233"/>
                  </a:cubicBezTo>
                  <a:cubicBezTo>
                    <a:pt x="57019" y="49340"/>
                    <a:pt x="56614" y="49388"/>
                    <a:pt x="56269" y="49542"/>
                  </a:cubicBezTo>
                  <a:cubicBezTo>
                    <a:pt x="55198" y="50102"/>
                    <a:pt x="54150" y="50673"/>
                    <a:pt x="53102" y="51293"/>
                  </a:cubicBezTo>
                  <a:cubicBezTo>
                    <a:pt x="50554" y="52781"/>
                    <a:pt x="48102" y="54412"/>
                    <a:pt x="45435" y="55698"/>
                  </a:cubicBezTo>
                  <a:cubicBezTo>
                    <a:pt x="45184" y="55817"/>
                    <a:pt x="45018" y="56115"/>
                    <a:pt x="44815" y="56317"/>
                  </a:cubicBezTo>
                  <a:cubicBezTo>
                    <a:pt x="44839" y="56365"/>
                    <a:pt x="44887" y="56412"/>
                    <a:pt x="44923" y="56436"/>
                  </a:cubicBezTo>
                  <a:cubicBezTo>
                    <a:pt x="49090" y="54055"/>
                    <a:pt x="53233" y="51674"/>
                    <a:pt x="57400" y="49292"/>
                  </a:cubicBezTo>
                  <a:close/>
                  <a:moveTo>
                    <a:pt x="75676" y="28992"/>
                  </a:moveTo>
                  <a:lnTo>
                    <a:pt x="75414" y="28992"/>
                  </a:lnTo>
                  <a:cubicBezTo>
                    <a:pt x="74129" y="29064"/>
                    <a:pt x="72843" y="29123"/>
                    <a:pt x="71557" y="29218"/>
                  </a:cubicBezTo>
                  <a:cubicBezTo>
                    <a:pt x="69295" y="29385"/>
                    <a:pt x="67044" y="29564"/>
                    <a:pt x="64782" y="29742"/>
                  </a:cubicBezTo>
                  <a:cubicBezTo>
                    <a:pt x="62841" y="29885"/>
                    <a:pt x="60901" y="30052"/>
                    <a:pt x="58948" y="30183"/>
                  </a:cubicBezTo>
                  <a:cubicBezTo>
                    <a:pt x="58650" y="30195"/>
                    <a:pt x="58341" y="30040"/>
                    <a:pt x="58043" y="30064"/>
                  </a:cubicBezTo>
                  <a:cubicBezTo>
                    <a:pt x="56150" y="30171"/>
                    <a:pt x="54269" y="30290"/>
                    <a:pt x="52376" y="30421"/>
                  </a:cubicBezTo>
                  <a:cubicBezTo>
                    <a:pt x="52090" y="30433"/>
                    <a:pt x="51816" y="30564"/>
                    <a:pt x="51554" y="30659"/>
                  </a:cubicBezTo>
                  <a:cubicBezTo>
                    <a:pt x="52995" y="30540"/>
                    <a:pt x="54412" y="30350"/>
                    <a:pt x="55841" y="30350"/>
                  </a:cubicBezTo>
                  <a:cubicBezTo>
                    <a:pt x="55841" y="30373"/>
                    <a:pt x="55841" y="30421"/>
                    <a:pt x="55852" y="30445"/>
                  </a:cubicBezTo>
                  <a:cubicBezTo>
                    <a:pt x="54459" y="30588"/>
                    <a:pt x="53066" y="30731"/>
                    <a:pt x="51685" y="30862"/>
                  </a:cubicBezTo>
                  <a:cubicBezTo>
                    <a:pt x="51685" y="30909"/>
                    <a:pt x="51685" y="30945"/>
                    <a:pt x="51709" y="30992"/>
                  </a:cubicBezTo>
                  <a:cubicBezTo>
                    <a:pt x="59651" y="30314"/>
                    <a:pt x="67616" y="29659"/>
                    <a:pt x="75676" y="28992"/>
                  </a:cubicBezTo>
                  <a:close/>
                  <a:moveTo>
                    <a:pt x="3144" y="26801"/>
                  </a:moveTo>
                  <a:cubicBezTo>
                    <a:pt x="3120" y="26825"/>
                    <a:pt x="3096" y="26825"/>
                    <a:pt x="3084" y="26837"/>
                  </a:cubicBezTo>
                  <a:cubicBezTo>
                    <a:pt x="3215" y="27016"/>
                    <a:pt x="3322" y="27242"/>
                    <a:pt x="3501" y="27337"/>
                  </a:cubicBezTo>
                  <a:cubicBezTo>
                    <a:pt x="4929" y="28206"/>
                    <a:pt x="6370" y="29052"/>
                    <a:pt x="7835" y="29873"/>
                  </a:cubicBezTo>
                  <a:cubicBezTo>
                    <a:pt x="10752" y="31504"/>
                    <a:pt x="13692" y="33124"/>
                    <a:pt x="16621" y="34767"/>
                  </a:cubicBezTo>
                  <a:cubicBezTo>
                    <a:pt x="16740" y="34826"/>
                    <a:pt x="16860" y="34886"/>
                    <a:pt x="16979" y="34933"/>
                  </a:cubicBezTo>
                  <a:lnTo>
                    <a:pt x="17026" y="34838"/>
                  </a:lnTo>
                  <a:close/>
                  <a:moveTo>
                    <a:pt x="73021" y="28730"/>
                  </a:moveTo>
                  <a:cubicBezTo>
                    <a:pt x="78046" y="28647"/>
                    <a:pt x="83034" y="27909"/>
                    <a:pt x="88047" y="27552"/>
                  </a:cubicBezTo>
                  <a:cubicBezTo>
                    <a:pt x="87821" y="27397"/>
                    <a:pt x="87571" y="27218"/>
                    <a:pt x="87345" y="27242"/>
                  </a:cubicBezTo>
                  <a:cubicBezTo>
                    <a:pt x="86380" y="27290"/>
                    <a:pt x="85428" y="27397"/>
                    <a:pt x="84475" y="27504"/>
                  </a:cubicBezTo>
                  <a:cubicBezTo>
                    <a:pt x="82784" y="27694"/>
                    <a:pt x="81082" y="27909"/>
                    <a:pt x="79391" y="28087"/>
                  </a:cubicBezTo>
                  <a:cubicBezTo>
                    <a:pt x="77260" y="28325"/>
                    <a:pt x="75129" y="28516"/>
                    <a:pt x="73021" y="28730"/>
                  </a:cubicBezTo>
                  <a:close/>
                  <a:moveTo>
                    <a:pt x="18050" y="20313"/>
                  </a:moveTo>
                  <a:cubicBezTo>
                    <a:pt x="18074" y="20289"/>
                    <a:pt x="18098" y="20241"/>
                    <a:pt x="18110" y="20217"/>
                  </a:cubicBezTo>
                  <a:cubicBezTo>
                    <a:pt x="13931" y="18550"/>
                    <a:pt x="9751" y="16896"/>
                    <a:pt x="5537" y="15217"/>
                  </a:cubicBezTo>
                  <a:cubicBezTo>
                    <a:pt x="5513" y="15383"/>
                    <a:pt x="5489" y="15526"/>
                    <a:pt x="5465" y="15729"/>
                  </a:cubicBezTo>
                  <a:cubicBezTo>
                    <a:pt x="9656" y="17265"/>
                    <a:pt x="13859" y="18789"/>
                    <a:pt x="18050" y="20313"/>
                  </a:cubicBezTo>
                  <a:close/>
                  <a:moveTo>
                    <a:pt x="3965" y="34898"/>
                  </a:moveTo>
                  <a:cubicBezTo>
                    <a:pt x="3917" y="35231"/>
                    <a:pt x="3965" y="35481"/>
                    <a:pt x="4203" y="35672"/>
                  </a:cubicBezTo>
                  <a:cubicBezTo>
                    <a:pt x="4358" y="35826"/>
                    <a:pt x="4513" y="35993"/>
                    <a:pt x="4644" y="36172"/>
                  </a:cubicBezTo>
                  <a:cubicBezTo>
                    <a:pt x="7192" y="39220"/>
                    <a:pt x="9775" y="42232"/>
                    <a:pt x="12252" y="45339"/>
                  </a:cubicBezTo>
                  <a:cubicBezTo>
                    <a:pt x="13907" y="47399"/>
                    <a:pt x="15371" y="49602"/>
                    <a:pt x="16955" y="51733"/>
                  </a:cubicBezTo>
                  <a:cubicBezTo>
                    <a:pt x="17395" y="52328"/>
                    <a:pt x="17872" y="52912"/>
                    <a:pt x="18324" y="53483"/>
                  </a:cubicBezTo>
                  <a:cubicBezTo>
                    <a:pt x="18348" y="53471"/>
                    <a:pt x="18384" y="53448"/>
                    <a:pt x="18395" y="53436"/>
                  </a:cubicBezTo>
                  <a:lnTo>
                    <a:pt x="18264" y="53210"/>
                  </a:lnTo>
                  <a:cubicBezTo>
                    <a:pt x="17371" y="51959"/>
                    <a:pt x="16526" y="50673"/>
                    <a:pt x="15586" y="49471"/>
                  </a:cubicBezTo>
                  <a:cubicBezTo>
                    <a:pt x="13800" y="47149"/>
                    <a:pt x="11966" y="44851"/>
                    <a:pt x="10156" y="42577"/>
                  </a:cubicBezTo>
                  <a:cubicBezTo>
                    <a:pt x="8132" y="40017"/>
                    <a:pt x="6061" y="37481"/>
                    <a:pt x="3965" y="34898"/>
                  </a:cubicBezTo>
                  <a:close/>
                  <a:moveTo>
                    <a:pt x="41446" y="30064"/>
                  </a:moveTo>
                  <a:cubicBezTo>
                    <a:pt x="41553" y="29826"/>
                    <a:pt x="41482" y="29742"/>
                    <a:pt x="41255" y="29671"/>
                  </a:cubicBezTo>
                  <a:cubicBezTo>
                    <a:pt x="40708" y="29528"/>
                    <a:pt x="40160" y="29361"/>
                    <a:pt x="39636" y="29171"/>
                  </a:cubicBezTo>
                  <a:cubicBezTo>
                    <a:pt x="36957" y="28111"/>
                    <a:pt x="34290" y="27063"/>
                    <a:pt x="31552" y="26147"/>
                  </a:cubicBezTo>
                  <a:cubicBezTo>
                    <a:pt x="28444" y="25111"/>
                    <a:pt x="25408" y="23861"/>
                    <a:pt x="22336" y="22694"/>
                  </a:cubicBezTo>
                  <a:cubicBezTo>
                    <a:pt x="22063" y="22599"/>
                    <a:pt x="21765" y="22491"/>
                    <a:pt x="21479" y="22384"/>
                  </a:cubicBezTo>
                  <a:cubicBezTo>
                    <a:pt x="21467" y="22408"/>
                    <a:pt x="21443" y="22456"/>
                    <a:pt x="21432" y="22491"/>
                  </a:cubicBezTo>
                  <a:cubicBezTo>
                    <a:pt x="28099" y="25004"/>
                    <a:pt x="34767" y="27540"/>
                    <a:pt x="41446" y="30064"/>
                  </a:cubicBezTo>
                  <a:close/>
                  <a:moveTo>
                    <a:pt x="86273" y="26420"/>
                  </a:moveTo>
                  <a:cubicBezTo>
                    <a:pt x="86297" y="26385"/>
                    <a:pt x="86309" y="26373"/>
                    <a:pt x="86321" y="26349"/>
                  </a:cubicBezTo>
                  <a:cubicBezTo>
                    <a:pt x="86094" y="26290"/>
                    <a:pt x="85880" y="26147"/>
                    <a:pt x="85666" y="26170"/>
                  </a:cubicBezTo>
                  <a:cubicBezTo>
                    <a:pt x="84035" y="26266"/>
                    <a:pt x="82380" y="26361"/>
                    <a:pt x="80737" y="26528"/>
                  </a:cubicBezTo>
                  <a:cubicBezTo>
                    <a:pt x="79141" y="26682"/>
                    <a:pt x="77569" y="26968"/>
                    <a:pt x="75998" y="27194"/>
                  </a:cubicBezTo>
                  <a:cubicBezTo>
                    <a:pt x="75164" y="27313"/>
                    <a:pt x="74307" y="27433"/>
                    <a:pt x="73474" y="27552"/>
                  </a:cubicBezTo>
                  <a:cubicBezTo>
                    <a:pt x="73509" y="27587"/>
                    <a:pt x="73557" y="27611"/>
                    <a:pt x="73581" y="27611"/>
                  </a:cubicBezTo>
                  <a:cubicBezTo>
                    <a:pt x="77808" y="27206"/>
                    <a:pt x="82034" y="26825"/>
                    <a:pt x="86273" y="26420"/>
                  </a:cubicBezTo>
                  <a:close/>
                  <a:moveTo>
                    <a:pt x="38100" y="32564"/>
                  </a:moveTo>
                  <a:cubicBezTo>
                    <a:pt x="37815" y="32505"/>
                    <a:pt x="37624" y="32421"/>
                    <a:pt x="37434" y="32433"/>
                  </a:cubicBezTo>
                  <a:cubicBezTo>
                    <a:pt x="35981" y="32612"/>
                    <a:pt x="34564" y="32802"/>
                    <a:pt x="33112" y="33017"/>
                  </a:cubicBezTo>
                  <a:cubicBezTo>
                    <a:pt x="30016" y="33457"/>
                    <a:pt x="26932" y="33921"/>
                    <a:pt x="23860" y="34362"/>
                  </a:cubicBezTo>
                  <a:cubicBezTo>
                    <a:pt x="22694" y="34529"/>
                    <a:pt x="21515" y="34660"/>
                    <a:pt x="20265" y="34814"/>
                  </a:cubicBezTo>
                  <a:cubicBezTo>
                    <a:pt x="21146" y="34922"/>
                    <a:pt x="37386" y="32838"/>
                    <a:pt x="38100" y="32564"/>
                  </a:cubicBezTo>
                  <a:close/>
                  <a:moveTo>
                    <a:pt x="50221" y="54674"/>
                  </a:moveTo>
                  <a:cubicBezTo>
                    <a:pt x="50233" y="54698"/>
                    <a:pt x="50245" y="54722"/>
                    <a:pt x="50245" y="54734"/>
                  </a:cubicBezTo>
                  <a:cubicBezTo>
                    <a:pt x="53733" y="52733"/>
                    <a:pt x="57222" y="50721"/>
                    <a:pt x="60710" y="48709"/>
                  </a:cubicBezTo>
                  <a:cubicBezTo>
                    <a:pt x="60698" y="48673"/>
                    <a:pt x="60675" y="48638"/>
                    <a:pt x="60663" y="48590"/>
                  </a:cubicBezTo>
                  <a:cubicBezTo>
                    <a:pt x="60174" y="48757"/>
                    <a:pt x="59627" y="48852"/>
                    <a:pt x="59186" y="49114"/>
                  </a:cubicBezTo>
                  <a:cubicBezTo>
                    <a:pt x="56436" y="50781"/>
                    <a:pt x="53697" y="52495"/>
                    <a:pt x="50959" y="54186"/>
                  </a:cubicBezTo>
                  <a:cubicBezTo>
                    <a:pt x="50709" y="54353"/>
                    <a:pt x="50471" y="54519"/>
                    <a:pt x="50221" y="54674"/>
                  </a:cubicBezTo>
                  <a:close/>
                  <a:moveTo>
                    <a:pt x="18455" y="34600"/>
                  </a:moveTo>
                  <a:cubicBezTo>
                    <a:pt x="18491" y="34648"/>
                    <a:pt x="18503" y="34731"/>
                    <a:pt x="18514" y="34719"/>
                  </a:cubicBezTo>
                  <a:cubicBezTo>
                    <a:pt x="24599" y="34112"/>
                    <a:pt x="30623" y="33171"/>
                    <a:pt x="36683" y="32207"/>
                  </a:cubicBezTo>
                  <a:cubicBezTo>
                    <a:pt x="36672" y="31909"/>
                    <a:pt x="36445" y="31969"/>
                    <a:pt x="36267" y="32005"/>
                  </a:cubicBezTo>
                  <a:cubicBezTo>
                    <a:pt x="33552" y="32445"/>
                    <a:pt x="30826" y="32909"/>
                    <a:pt x="28099" y="33338"/>
                  </a:cubicBezTo>
                  <a:cubicBezTo>
                    <a:pt x="26313" y="33624"/>
                    <a:pt x="24515" y="33850"/>
                    <a:pt x="22729" y="34088"/>
                  </a:cubicBezTo>
                  <a:cubicBezTo>
                    <a:pt x="21301" y="34279"/>
                    <a:pt x="19884" y="34445"/>
                    <a:pt x="18455" y="34600"/>
                  </a:cubicBezTo>
                  <a:close/>
                  <a:moveTo>
                    <a:pt x="41470" y="28921"/>
                  </a:moveTo>
                  <a:cubicBezTo>
                    <a:pt x="41494" y="28885"/>
                    <a:pt x="41505" y="28849"/>
                    <a:pt x="41541" y="28814"/>
                  </a:cubicBezTo>
                  <a:cubicBezTo>
                    <a:pt x="41434" y="28730"/>
                    <a:pt x="41363" y="28611"/>
                    <a:pt x="41244" y="28576"/>
                  </a:cubicBezTo>
                  <a:cubicBezTo>
                    <a:pt x="39100" y="27754"/>
                    <a:pt x="36969" y="26909"/>
                    <a:pt x="34802" y="26147"/>
                  </a:cubicBezTo>
                  <a:cubicBezTo>
                    <a:pt x="32671" y="25408"/>
                    <a:pt x="30492" y="24754"/>
                    <a:pt x="28349" y="24039"/>
                  </a:cubicBezTo>
                  <a:cubicBezTo>
                    <a:pt x="27682" y="23813"/>
                    <a:pt x="27027" y="23575"/>
                    <a:pt x="26361" y="23337"/>
                  </a:cubicBezTo>
                  <a:cubicBezTo>
                    <a:pt x="30837" y="25158"/>
                    <a:pt x="35529" y="26444"/>
                    <a:pt x="39946" y="28445"/>
                  </a:cubicBezTo>
                  <a:cubicBezTo>
                    <a:pt x="40434" y="28647"/>
                    <a:pt x="40958" y="28766"/>
                    <a:pt x="41470" y="28921"/>
                  </a:cubicBezTo>
                  <a:close/>
                  <a:moveTo>
                    <a:pt x="55793" y="28909"/>
                  </a:moveTo>
                  <a:cubicBezTo>
                    <a:pt x="55793" y="28933"/>
                    <a:pt x="55817" y="28980"/>
                    <a:pt x="55817" y="29004"/>
                  </a:cubicBezTo>
                  <a:cubicBezTo>
                    <a:pt x="56924" y="28921"/>
                    <a:pt x="58055" y="28849"/>
                    <a:pt x="59174" y="28754"/>
                  </a:cubicBezTo>
                  <a:cubicBezTo>
                    <a:pt x="59174" y="28802"/>
                    <a:pt x="59186" y="28849"/>
                    <a:pt x="59186" y="28885"/>
                  </a:cubicBezTo>
                  <a:cubicBezTo>
                    <a:pt x="58698" y="28933"/>
                    <a:pt x="58222" y="28968"/>
                    <a:pt x="57734" y="29004"/>
                  </a:cubicBezTo>
                  <a:cubicBezTo>
                    <a:pt x="57246" y="29052"/>
                    <a:pt x="56734" y="29111"/>
                    <a:pt x="56245" y="29147"/>
                  </a:cubicBezTo>
                  <a:cubicBezTo>
                    <a:pt x="55174" y="29218"/>
                    <a:pt x="55043" y="29230"/>
                    <a:pt x="54840" y="29504"/>
                  </a:cubicBezTo>
                  <a:lnTo>
                    <a:pt x="67521" y="28337"/>
                  </a:lnTo>
                  <a:cubicBezTo>
                    <a:pt x="67342" y="28242"/>
                    <a:pt x="67163" y="28242"/>
                    <a:pt x="67009" y="28266"/>
                  </a:cubicBezTo>
                  <a:cubicBezTo>
                    <a:pt x="65354" y="28361"/>
                    <a:pt x="63687" y="28504"/>
                    <a:pt x="62032" y="28587"/>
                  </a:cubicBezTo>
                  <a:cubicBezTo>
                    <a:pt x="60222" y="28683"/>
                    <a:pt x="58412" y="28742"/>
                    <a:pt x="56603" y="28814"/>
                  </a:cubicBezTo>
                  <a:cubicBezTo>
                    <a:pt x="56317" y="28814"/>
                    <a:pt x="56055" y="28873"/>
                    <a:pt x="55793" y="28909"/>
                  </a:cubicBezTo>
                  <a:close/>
                  <a:moveTo>
                    <a:pt x="8132" y="43637"/>
                  </a:moveTo>
                  <a:cubicBezTo>
                    <a:pt x="8156" y="43613"/>
                    <a:pt x="8168" y="43577"/>
                    <a:pt x="8204" y="43530"/>
                  </a:cubicBezTo>
                  <a:cubicBezTo>
                    <a:pt x="8025" y="43411"/>
                    <a:pt x="7846" y="43232"/>
                    <a:pt x="7656" y="43173"/>
                  </a:cubicBezTo>
                  <a:cubicBezTo>
                    <a:pt x="6084" y="42768"/>
                    <a:pt x="4525" y="42399"/>
                    <a:pt x="2965" y="42030"/>
                  </a:cubicBezTo>
                  <a:cubicBezTo>
                    <a:pt x="2477" y="41910"/>
                    <a:pt x="2298" y="41994"/>
                    <a:pt x="2072" y="42458"/>
                  </a:cubicBezTo>
                  <a:cubicBezTo>
                    <a:pt x="4298" y="43065"/>
                    <a:pt x="6537" y="43661"/>
                    <a:pt x="8763" y="44280"/>
                  </a:cubicBezTo>
                  <a:cubicBezTo>
                    <a:pt x="8644" y="44149"/>
                    <a:pt x="8513" y="44006"/>
                    <a:pt x="8347" y="43946"/>
                  </a:cubicBezTo>
                  <a:cubicBezTo>
                    <a:pt x="7811" y="43756"/>
                    <a:pt x="7275" y="43565"/>
                    <a:pt x="6727" y="43423"/>
                  </a:cubicBezTo>
                  <a:cubicBezTo>
                    <a:pt x="5370" y="43089"/>
                    <a:pt x="4025" y="42792"/>
                    <a:pt x="2667" y="42458"/>
                  </a:cubicBezTo>
                  <a:cubicBezTo>
                    <a:pt x="2548" y="42434"/>
                    <a:pt x="2429" y="42375"/>
                    <a:pt x="2215" y="42291"/>
                  </a:cubicBezTo>
                  <a:cubicBezTo>
                    <a:pt x="2370" y="42232"/>
                    <a:pt x="2417" y="42208"/>
                    <a:pt x="2441" y="42220"/>
                  </a:cubicBezTo>
                  <a:cubicBezTo>
                    <a:pt x="4358" y="42577"/>
                    <a:pt x="6263" y="42994"/>
                    <a:pt x="8132" y="43637"/>
                  </a:cubicBezTo>
                  <a:close/>
                  <a:moveTo>
                    <a:pt x="88333" y="13074"/>
                  </a:moveTo>
                  <a:cubicBezTo>
                    <a:pt x="88297" y="13038"/>
                    <a:pt x="88285" y="12990"/>
                    <a:pt x="88261" y="12966"/>
                  </a:cubicBezTo>
                  <a:cubicBezTo>
                    <a:pt x="85094" y="13919"/>
                    <a:pt x="81927" y="14860"/>
                    <a:pt x="78772" y="15824"/>
                  </a:cubicBezTo>
                  <a:cubicBezTo>
                    <a:pt x="75617" y="16788"/>
                    <a:pt x="72486" y="17812"/>
                    <a:pt x="69438" y="19158"/>
                  </a:cubicBezTo>
                  <a:cubicBezTo>
                    <a:pt x="69521" y="19158"/>
                    <a:pt x="69592" y="19122"/>
                    <a:pt x="69664" y="19110"/>
                  </a:cubicBezTo>
                  <a:cubicBezTo>
                    <a:pt x="70842" y="18693"/>
                    <a:pt x="71997" y="18265"/>
                    <a:pt x="73176" y="17872"/>
                  </a:cubicBezTo>
                  <a:cubicBezTo>
                    <a:pt x="76807" y="16681"/>
                    <a:pt x="80451" y="15491"/>
                    <a:pt x="84082" y="14336"/>
                  </a:cubicBezTo>
                  <a:cubicBezTo>
                    <a:pt x="85380" y="13919"/>
                    <a:pt x="86690" y="13597"/>
                    <a:pt x="87999" y="13228"/>
                  </a:cubicBezTo>
                  <a:cubicBezTo>
                    <a:pt x="88142" y="13205"/>
                    <a:pt x="88226" y="13109"/>
                    <a:pt x="88333" y="13074"/>
                  </a:cubicBezTo>
                  <a:close/>
                  <a:moveTo>
                    <a:pt x="48375" y="22634"/>
                  </a:moveTo>
                  <a:cubicBezTo>
                    <a:pt x="48947" y="22861"/>
                    <a:pt x="49471" y="23075"/>
                    <a:pt x="49995" y="23277"/>
                  </a:cubicBezTo>
                  <a:cubicBezTo>
                    <a:pt x="49864" y="23325"/>
                    <a:pt x="49756" y="23313"/>
                    <a:pt x="49637" y="23277"/>
                  </a:cubicBezTo>
                  <a:cubicBezTo>
                    <a:pt x="49280" y="23146"/>
                    <a:pt x="48887" y="23039"/>
                    <a:pt x="48566" y="22861"/>
                  </a:cubicBezTo>
                  <a:cubicBezTo>
                    <a:pt x="48149" y="22622"/>
                    <a:pt x="47804" y="22789"/>
                    <a:pt x="47399" y="22956"/>
                  </a:cubicBezTo>
                  <a:cubicBezTo>
                    <a:pt x="48042" y="23253"/>
                    <a:pt x="48637" y="23551"/>
                    <a:pt x="49233" y="23825"/>
                  </a:cubicBezTo>
                  <a:cubicBezTo>
                    <a:pt x="49268" y="23849"/>
                    <a:pt x="49328" y="23825"/>
                    <a:pt x="49364" y="23813"/>
                  </a:cubicBezTo>
                  <a:cubicBezTo>
                    <a:pt x="50149" y="23551"/>
                    <a:pt x="50947" y="23277"/>
                    <a:pt x="51757" y="22992"/>
                  </a:cubicBezTo>
                  <a:cubicBezTo>
                    <a:pt x="50971" y="22813"/>
                    <a:pt x="50233" y="22670"/>
                    <a:pt x="49518" y="22480"/>
                  </a:cubicBezTo>
                  <a:cubicBezTo>
                    <a:pt x="49114" y="22360"/>
                    <a:pt x="48768" y="22420"/>
                    <a:pt x="48375" y="22634"/>
                  </a:cubicBezTo>
                  <a:close/>
                  <a:moveTo>
                    <a:pt x="72807" y="41803"/>
                  </a:moveTo>
                  <a:cubicBezTo>
                    <a:pt x="72807" y="41827"/>
                    <a:pt x="72807" y="41851"/>
                    <a:pt x="72819" y="41863"/>
                  </a:cubicBezTo>
                  <a:cubicBezTo>
                    <a:pt x="76677" y="41315"/>
                    <a:pt x="80522" y="40767"/>
                    <a:pt x="84368" y="40232"/>
                  </a:cubicBezTo>
                  <a:lnTo>
                    <a:pt x="84368" y="39815"/>
                  </a:lnTo>
                  <a:cubicBezTo>
                    <a:pt x="80487" y="40482"/>
                    <a:pt x="76653" y="41148"/>
                    <a:pt x="72807" y="41803"/>
                  </a:cubicBezTo>
                  <a:close/>
                  <a:moveTo>
                    <a:pt x="57698" y="44339"/>
                  </a:moveTo>
                  <a:cubicBezTo>
                    <a:pt x="62329" y="43935"/>
                    <a:pt x="66913" y="43101"/>
                    <a:pt x="71473" y="42161"/>
                  </a:cubicBezTo>
                  <a:cubicBezTo>
                    <a:pt x="71473" y="42137"/>
                    <a:pt x="71450" y="42101"/>
                    <a:pt x="71450" y="42077"/>
                  </a:cubicBezTo>
                  <a:cubicBezTo>
                    <a:pt x="66866" y="42839"/>
                    <a:pt x="62282" y="43589"/>
                    <a:pt x="57698" y="44339"/>
                  </a:cubicBezTo>
                  <a:close/>
                  <a:moveTo>
                    <a:pt x="88523" y="28028"/>
                  </a:moveTo>
                  <a:cubicBezTo>
                    <a:pt x="88523" y="27980"/>
                    <a:pt x="88523" y="27956"/>
                    <a:pt x="88535" y="27909"/>
                  </a:cubicBezTo>
                  <a:cubicBezTo>
                    <a:pt x="88214" y="27683"/>
                    <a:pt x="78296" y="28528"/>
                    <a:pt x="76855" y="28992"/>
                  </a:cubicBezTo>
                  <a:cubicBezTo>
                    <a:pt x="80737" y="28671"/>
                    <a:pt x="84630" y="28349"/>
                    <a:pt x="88523" y="28028"/>
                  </a:cubicBezTo>
                  <a:close/>
                  <a:moveTo>
                    <a:pt x="74724" y="43208"/>
                  </a:moveTo>
                  <a:cubicBezTo>
                    <a:pt x="77915" y="42756"/>
                    <a:pt x="81153" y="42803"/>
                    <a:pt x="84285" y="42077"/>
                  </a:cubicBezTo>
                  <a:cubicBezTo>
                    <a:pt x="84297" y="41922"/>
                    <a:pt x="84332" y="41803"/>
                    <a:pt x="84332" y="41744"/>
                  </a:cubicBezTo>
                  <a:cubicBezTo>
                    <a:pt x="81129" y="42220"/>
                    <a:pt x="77927" y="42720"/>
                    <a:pt x="74724" y="43208"/>
                  </a:cubicBezTo>
                  <a:close/>
                  <a:moveTo>
                    <a:pt x="32326" y="32421"/>
                  </a:moveTo>
                  <a:cubicBezTo>
                    <a:pt x="27563" y="32838"/>
                    <a:pt x="22872" y="33802"/>
                    <a:pt x="18098" y="34160"/>
                  </a:cubicBezTo>
                  <a:cubicBezTo>
                    <a:pt x="18169" y="34231"/>
                    <a:pt x="18264" y="34338"/>
                    <a:pt x="18336" y="34326"/>
                  </a:cubicBezTo>
                  <a:cubicBezTo>
                    <a:pt x="18872" y="34279"/>
                    <a:pt x="19396" y="34207"/>
                    <a:pt x="19931" y="34124"/>
                  </a:cubicBezTo>
                  <a:cubicBezTo>
                    <a:pt x="22372" y="33814"/>
                    <a:pt x="24813" y="33517"/>
                    <a:pt x="27254" y="33171"/>
                  </a:cubicBezTo>
                  <a:cubicBezTo>
                    <a:pt x="28944" y="32933"/>
                    <a:pt x="30635" y="32671"/>
                    <a:pt x="32326" y="32421"/>
                  </a:cubicBezTo>
                  <a:close/>
                  <a:moveTo>
                    <a:pt x="19538" y="49007"/>
                  </a:moveTo>
                  <a:cubicBezTo>
                    <a:pt x="19717" y="48745"/>
                    <a:pt x="19646" y="48566"/>
                    <a:pt x="19479" y="48352"/>
                  </a:cubicBezTo>
                  <a:cubicBezTo>
                    <a:pt x="17669" y="46197"/>
                    <a:pt x="15847" y="44030"/>
                    <a:pt x="14038" y="41863"/>
                  </a:cubicBezTo>
                  <a:cubicBezTo>
                    <a:pt x="14026" y="41851"/>
                    <a:pt x="13990" y="41851"/>
                    <a:pt x="13966" y="41851"/>
                  </a:cubicBezTo>
                  <a:cubicBezTo>
                    <a:pt x="13942" y="41863"/>
                    <a:pt x="13931" y="41887"/>
                    <a:pt x="13919" y="41910"/>
                  </a:cubicBezTo>
                  <a:cubicBezTo>
                    <a:pt x="15788" y="44280"/>
                    <a:pt x="17657" y="46625"/>
                    <a:pt x="19538" y="49007"/>
                  </a:cubicBezTo>
                  <a:close/>
                  <a:moveTo>
                    <a:pt x="74105" y="27159"/>
                  </a:moveTo>
                  <a:cubicBezTo>
                    <a:pt x="69283" y="27563"/>
                    <a:pt x="64485" y="27956"/>
                    <a:pt x="59698" y="28337"/>
                  </a:cubicBezTo>
                  <a:cubicBezTo>
                    <a:pt x="64508" y="28171"/>
                    <a:pt x="69295" y="27873"/>
                    <a:pt x="74105" y="27159"/>
                  </a:cubicBezTo>
                  <a:close/>
                  <a:moveTo>
                    <a:pt x="30790" y="33886"/>
                  </a:moveTo>
                  <a:cubicBezTo>
                    <a:pt x="30790" y="33921"/>
                    <a:pt x="30790" y="33945"/>
                    <a:pt x="30814" y="33981"/>
                  </a:cubicBezTo>
                  <a:cubicBezTo>
                    <a:pt x="33624" y="33695"/>
                    <a:pt x="36433" y="33409"/>
                    <a:pt x="39231" y="33136"/>
                  </a:cubicBezTo>
                  <a:cubicBezTo>
                    <a:pt x="38934" y="32897"/>
                    <a:pt x="38648" y="32790"/>
                    <a:pt x="38291" y="32850"/>
                  </a:cubicBezTo>
                  <a:cubicBezTo>
                    <a:pt x="36660" y="33088"/>
                    <a:pt x="35040" y="33314"/>
                    <a:pt x="33397" y="33529"/>
                  </a:cubicBezTo>
                  <a:cubicBezTo>
                    <a:pt x="32540" y="33648"/>
                    <a:pt x="31659" y="33767"/>
                    <a:pt x="30790" y="33886"/>
                  </a:cubicBezTo>
                  <a:close/>
                  <a:moveTo>
                    <a:pt x="31242" y="52400"/>
                  </a:moveTo>
                  <a:cubicBezTo>
                    <a:pt x="31230" y="52340"/>
                    <a:pt x="31230" y="52293"/>
                    <a:pt x="31207" y="52245"/>
                  </a:cubicBezTo>
                  <a:cubicBezTo>
                    <a:pt x="27480" y="52817"/>
                    <a:pt x="23741" y="53412"/>
                    <a:pt x="20003" y="53995"/>
                  </a:cubicBezTo>
                  <a:cubicBezTo>
                    <a:pt x="20015" y="54043"/>
                    <a:pt x="20015" y="54079"/>
                    <a:pt x="20015" y="54126"/>
                  </a:cubicBezTo>
                  <a:cubicBezTo>
                    <a:pt x="23765" y="53555"/>
                    <a:pt x="27504" y="52983"/>
                    <a:pt x="31242" y="52400"/>
                  </a:cubicBezTo>
                  <a:close/>
                  <a:moveTo>
                    <a:pt x="46947" y="54472"/>
                  </a:moveTo>
                  <a:cubicBezTo>
                    <a:pt x="46959" y="54507"/>
                    <a:pt x="46970" y="54519"/>
                    <a:pt x="46982" y="54543"/>
                  </a:cubicBezTo>
                  <a:cubicBezTo>
                    <a:pt x="49768" y="52912"/>
                    <a:pt x="52566" y="51293"/>
                    <a:pt x="55317" y="49673"/>
                  </a:cubicBezTo>
                  <a:cubicBezTo>
                    <a:pt x="54864" y="49697"/>
                    <a:pt x="54483" y="49935"/>
                    <a:pt x="54055" y="50197"/>
                  </a:cubicBezTo>
                  <a:cubicBezTo>
                    <a:pt x="51804" y="51602"/>
                    <a:pt x="49506" y="52936"/>
                    <a:pt x="47220" y="54293"/>
                  </a:cubicBezTo>
                  <a:cubicBezTo>
                    <a:pt x="47137" y="54341"/>
                    <a:pt x="47030" y="54400"/>
                    <a:pt x="46947" y="54472"/>
                  </a:cubicBezTo>
                  <a:close/>
                  <a:moveTo>
                    <a:pt x="51507" y="38327"/>
                  </a:moveTo>
                  <a:cubicBezTo>
                    <a:pt x="52519" y="38196"/>
                    <a:pt x="57984" y="36076"/>
                    <a:pt x="58865" y="35529"/>
                  </a:cubicBezTo>
                  <a:cubicBezTo>
                    <a:pt x="58734" y="35576"/>
                    <a:pt x="58674" y="35576"/>
                    <a:pt x="58627" y="35600"/>
                  </a:cubicBezTo>
                  <a:cubicBezTo>
                    <a:pt x="57662" y="35957"/>
                    <a:pt x="56686" y="36326"/>
                    <a:pt x="55722" y="36684"/>
                  </a:cubicBezTo>
                  <a:cubicBezTo>
                    <a:pt x="54328" y="37219"/>
                    <a:pt x="52924" y="37779"/>
                    <a:pt x="51507" y="38327"/>
                  </a:cubicBezTo>
                  <a:close/>
                  <a:moveTo>
                    <a:pt x="84427" y="43708"/>
                  </a:moveTo>
                  <a:cubicBezTo>
                    <a:pt x="84427" y="43673"/>
                    <a:pt x="84416" y="43613"/>
                    <a:pt x="84416" y="43565"/>
                  </a:cubicBezTo>
                  <a:cubicBezTo>
                    <a:pt x="81689" y="43946"/>
                    <a:pt x="78951" y="44327"/>
                    <a:pt x="76236" y="44708"/>
                  </a:cubicBezTo>
                  <a:cubicBezTo>
                    <a:pt x="76248" y="44756"/>
                    <a:pt x="76248" y="44816"/>
                    <a:pt x="76248" y="44863"/>
                  </a:cubicBezTo>
                  <a:cubicBezTo>
                    <a:pt x="78986" y="44470"/>
                    <a:pt x="81713" y="44101"/>
                    <a:pt x="84427" y="43708"/>
                  </a:cubicBezTo>
                  <a:close/>
                  <a:moveTo>
                    <a:pt x="41779" y="50912"/>
                  </a:moveTo>
                  <a:cubicBezTo>
                    <a:pt x="41779" y="50959"/>
                    <a:pt x="41791" y="50995"/>
                    <a:pt x="41791" y="51031"/>
                  </a:cubicBezTo>
                  <a:cubicBezTo>
                    <a:pt x="43625" y="50721"/>
                    <a:pt x="45470" y="50412"/>
                    <a:pt x="47304" y="50102"/>
                  </a:cubicBezTo>
                  <a:cubicBezTo>
                    <a:pt x="47304" y="50066"/>
                    <a:pt x="47280" y="50042"/>
                    <a:pt x="47280" y="50007"/>
                  </a:cubicBezTo>
                  <a:cubicBezTo>
                    <a:pt x="46661" y="50042"/>
                    <a:pt x="46018" y="49888"/>
                    <a:pt x="45399" y="50126"/>
                  </a:cubicBezTo>
                  <a:cubicBezTo>
                    <a:pt x="45280" y="50173"/>
                    <a:pt x="45137" y="50185"/>
                    <a:pt x="45018" y="50197"/>
                  </a:cubicBezTo>
                  <a:cubicBezTo>
                    <a:pt x="43946" y="50435"/>
                    <a:pt x="42863" y="50673"/>
                    <a:pt x="41779" y="50912"/>
                  </a:cubicBezTo>
                  <a:close/>
                  <a:moveTo>
                    <a:pt x="23360" y="54698"/>
                  </a:moveTo>
                  <a:cubicBezTo>
                    <a:pt x="23360" y="54734"/>
                    <a:pt x="23384" y="54781"/>
                    <a:pt x="23384" y="54829"/>
                  </a:cubicBezTo>
                  <a:lnTo>
                    <a:pt x="31326" y="53626"/>
                  </a:lnTo>
                  <a:cubicBezTo>
                    <a:pt x="31314" y="53567"/>
                    <a:pt x="31314" y="53519"/>
                    <a:pt x="31302" y="53460"/>
                  </a:cubicBezTo>
                  <a:cubicBezTo>
                    <a:pt x="28671" y="53876"/>
                    <a:pt x="26015" y="54281"/>
                    <a:pt x="23360" y="54698"/>
                  </a:cubicBezTo>
                  <a:close/>
                  <a:moveTo>
                    <a:pt x="4929" y="18491"/>
                  </a:moveTo>
                  <a:cubicBezTo>
                    <a:pt x="4977" y="18491"/>
                    <a:pt x="5013" y="18491"/>
                    <a:pt x="5060" y="18467"/>
                  </a:cubicBezTo>
                  <a:lnTo>
                    <a:pt x="5060" y="18193"/>
                  </a:lnTo>
                  <a:cubicBezTo>
                    <a:pt x="5037" y="17598"/>
                    <a:pt x="4989" y="17015"/>
                    <a:pt x="4989" y="16419"/>
                  </a:cubicBezTo>
                  <a:cubicBezTo>
                    <a:pt x="4965" y="15574"/>
                    <a:pt x="5108" y="14752"/>
                    <a:pt x="5680" y="14086"/>
                  </a:cubicBezTo>
                  <a:cubicBezTo>
                    <a:pt x="5108" y="14169"/>
                    <a:pt x="4775" y="14514"/>
                    <a:pt x="4751" y="15169"/>
                  </a:cubicBezTo>
                  <a:cubicBezTo>
                    <a:pt x="4715" y="15895"/>
                    <a:pt x="4727" y="16622"/>
                    <a:pt x="4763" y="17360"/>
                  </a:cubicBezTo>
                  <a:cubicBezTo>
                    <a:pt x="4775" y="17741"/>
                    <a:pt x="4870" y="18110"/>
                    <a:pt x="4929" y="18491"/>
                  </a:cubicBezTo>
                  <a:close/>
                  <a:moveTo>
                    <a:pt x="57400" y="23682"/>
                  </a:moveTo>
                  <a:cubicBezTo>
                    <a:pt x="57388" y="23646"/>
                    <a:pt x="57365" y="23623"/>
                    <a:pt x="57341" y="23575"/>
                  </a:cubicBezTo>
                  <a:cubicBezTo>
                    <a:pt x="54102" y="24754"/>
                    <a:pt x="50852" y="25932"/>
                    <a:pt x="47613" y="27087"/>
                  </a:cubicBezTo>
                  <a:cubicBezTo>
                    <a:pt x="47625" y="27123"/>
                    <a:pt x="47637" y="27159"/>
                    <a:pt x="47661" y="27194"/>
                  </a:cubicBezTo>
                  <a:cubicBezTo>
                    <a:pt x="50899" y="26028"/>
                    <a:pt x="54150" y="24861"/>
                    <a:pt x="57400" y="23682"/>
                  </a:cubicBezTo>
                  <a:close/>
                  <a:moveTo>
                    <a:pt x="43970" y="58436"/>
                  </a:moveTo>
                  <a:cubicBezTo>
                    <a:pt x="43994" y="58460"/>
                    <a:pt x="44030" y="58508"/>
                    <a:pt x="44053" y="58532"/>
                  </a:cubicBezTo>
                  <a:cubicBezTo>
                    <a:pt x="45589" y="57603"/>
                    <a:pt x="47125" y="56650"/>
                    <a:pt x="48673" y="55698"/>
                  </a:cubicBezTo>
                  <a:cubicBezTo>
                    <a:pt x="48625" y="55662"/>
                    <a:pt x="48613" y="55650"/>
                    <a:pt x="48613" y="55650"/>
                  </a:cubicBezTo>
                  <a:cubicBezTo>
                    <a:pt x="47137" y="56472"/>
                    <a:pt x="45673" y="57270"/>
                    <a:pt x="44208" y="58103"/>
                  </a:cubicBezTo>
                  <a:cubicBezTo>
                    <a:pt x="44101" y="58162"/>
                    <a:pt x="44053" y="58329"/>
                    <a:pt x="43970" y="58436"/>
                  </a:cubicBezTo>
                  <a:close/>
                  <a:moveTo>
                    <a:pt x="64365" y="33862"/>
                  </a:moveTo>
                  <a:cubicBezTo>
                    <a:pt x="62722" y="34267"/>
                    <a:pt x="61079" y="34707"/>
                    <a:pt x="59662" y="35719"/>
                  </a:cubicBezTo>
                  <a:cubicBezTo>
                    <a:pt x="59686" y="35719"/>
                    <a:pt x="59686" y="35731"/>
                    <a:pt x="59698" y="35731"/>
                  </a:cubicBezTo>
                  <a:cubicBezTo>
                    <a:pt x="60936" y="35374"/>
                    <a:pt x="62044" y="34648"/>
                    <a:pt x="63330" y="34398"/>
                  </a:cubicBezTo>
                  <a:cubicBezTo>
                    <a:pt x="63687" y="34338"/>
                    <a:pt x="64008" y="34052"/>
                    <a:pt x="64365" y="33862"/>
                  </a:cubicBezTo>
                  <a:close/>
                  <a:moveTo>
                    <a:pt x="88297" y="12538"/>
                  </a:moveTo>
                  <a:cubicBezTo>
                    <a:pt x="88273" y="12502"/>
                    <a:pt x="88261" y="12478"/>
                    <a:pt x="88226" y="12443"/>
                  </a:cubicBezTo>
                  <a:cubicBezTo>
                    <a:pt x="86428" y="13050"/>
                    <a:pt x="84642" y="13669"/>
                    <a:pt x="82844" y="14276"/>
                  </a:cubicBezTo>
                  <a:cubicBezTo>
                    <a:pt x="82856" y="14300"/>
                    <a:pt x="82868" y="14348"/>
                    <a:pt x="82868" y="14383"/>
                  </a:cubicBezTo>
                  <a:cubicBezTo>
                    <a:pt x="84630" y="13824"/>
                    <a:pt x="86380" y="13288"/>
                    <a:pt x="88118" y="12740"/>
                  </a:cubicBezTo>
                  <a:cubicBezTo>
                    <a:pt x="88202" y="12728"/>
                    <a:pt x="88237" y="12609"/>
                    <a:pt x="88297" y="12538"/>
                  </a:cubicBezTo>
                  <a:close/>
                  <a:moveTo>
                    <a:pt x="23551" y="55376"/>
                  </a:moveTo>
                  <a:cubicBezTo>
                    <a:pt x="23444" y="55460"/>
                    <a:pt x="23313" y="55495"/>
                    <a:pt x="23277" y="55567"/>
                  </a:cubicBezTo>
                  <a:cubicBezTo>
                    <a:pt x="22860" y="56615"/>
                    <a:pt x="22479" y="57651"/>
                    <a:pt x="22063" y="58734"/>
                  </a:cubicBezTo>
                  <a:cubicBezTo>
                    <a:pt x="22205" y="58770"/>
                    <a:pt x="22313" y="58817"/>
                    <a:pt x="22396" y="58841"/>
                  </a:cubicBezTo>
                  <a:cubicBezTo>
                    <a:pt x="22765" y="57698"/>
                    <a:pt x="23146" y="56591"/>
                    <a:pt x="23551" y="55376"/>
                  </a:cubicBezTo>
                  <a:close/>
                  <a:moveTo>
                    <a:pt x="8799" y="21777"/>
                  </a:moveTo>
                  <a:lnTo>
                    <a:pt x="8668" y="21860"/>
                  </a:lnTo>
                  <a:lnTo>
                    <a:pt x="12145" y="27182"/>
                  </a:lnTo>
                  <a:cubicBezTo>
                    <a:pt x="12180" y="27159"/>
                    <a:pt x="12204" y="27147"/>
                    <a:pt x="12240" y="27123"/>
                  </a:cubicBezTo>
                  <a:cubicBezTo>
                    <a:pt x="11109" y="25313"/>
                    <a:pt x="9954" y="23527"/>
                    <a:pt x="8799" y="21777"/>
                  </a:cubicBezTo>
                  <a:close/>
                  <a:moveTo>
                    <a:pt x="23134" y="55519"/>
                  </a:moveTo>
                  <a:lnTo>
                    <a:pt x="23075" y="55460"/>
                  </a:lnTo>
                  <a:cubicBezTo>
                    <a:pt x="22991" y="55531"/>
                    <a:pt x="22896" y="55567"/>
                    <a:pt x="22848" y="55662"/>
                  </a:cubicBezTo>
                  <a:cubicBezTo>
                    <a:pt x="22432" y="56627"/>
                    <a:pt x="22027" y="57603"/>
                    <a:pt x="21622" y="58567"/>
                  </a:cubicBezTo>
                  <a:cubicBezTo>
                    <a:pt x="21658" y="58603"/>
                    <a:pt x="21682" y="58639"/>
                    <a:pt x="21717" y="58686"/>
                  </a:cubicBezTo>
                  <a:cubicBezTo>
                    <a:pt x="21801" y="58651"/>
                    <a:pt x="21967" y="58639"/>
                    <a:pt x="22003" y="58567"/>
                  </a:cubicBezTo>
                  <a:cubicBezTo>
                    <a:pt x="22384" y="57555"/>
                    <a:pt x="22753" y="56531"/>
                    <a:pt x="23134" y="55519"/>
                  </a:cubicBezTo>
                  <a:close/>
                  <a:moveTo>
                    <a:pt x="3346" y="41256"/>
                  </a:moveTo>
                  <a:lnTo>
                    <a:pt x="3346" y="41363"/>
                  </a:lnTo>
                  <a:cubicBezTo>
                    <a:pt x="4537" y="41625"/>
                    <a:pt x="5727" y="41875"/>
                    <a:pt x="6918" y="42149"/>
                  </a:cubicBezTo>
                  <a:cubicBezTo>
                    <a:pt x="6942" y="42125"/>
                    <a:pt x="6954" y="42101"/>
                    <a:pt x="6965" y="42077"/>
                  </a:cubicBezTo>
                  <a:cubicBezTo>
                    <a:pt x="6799" y="41970"/>
                    <a:pt x="6656" y="41791"/>
                    <a:pt x="6489" y="41768"/>
                  </a:cubicBezTo>
                  <a:cubicBezTo>
                    <a:pt x="5537" y="41565"/>
                    <a:pt x="4584" y="41410"/>
                    <a:pt x="3620" y="41232"/>
                  </a:cubicBezTo>
                  <a:cubicBezTo>
                    <a:pt x="3548" y="41232"/>
                    <a:pt x="3441" y="41256"/>
                    <a:pt x="3346" y="41256"/>
                  </a:cubicBezTo>
                  <a:close/>
                  <a:moveTo>
                    <a:pt x="17086" y="46268"/>
                  </a:moveTo>
                  <a:cubicBezTo>
                    <a:pt x="17062" y="46304"/>
                    <a:pt x="17026" y="46316"/>
                    <a:pt x="17014" y="46340"/>
                  </a:cubicBezTo>
                  <a:cubicBezTo>
                    <a:pt x="17800" y="47435"/>
                    <a:pt x="18574" y="48518"/>
                    <a:pt x="19360" y="49602"/>
                  </a:cubicBezTo>
                  <a:cubicBezTo>
                    <a:pt x="19407" y="49590"/>
                    <a:pt x="19443" y="49578"/>
                    <a:pt x="19479" y="49566"/>
                  </a:cubicBezTo>
                  <a:cubicBezTo>
                    <a:pt x="19443" y="49411"/>
                    <a:pt x="19407" y="49269"/>
                    <a:pt x="19348" y="49114"/>
                  </a:cubicBezTo>
                  <a:cubicBezTo>
                    <a:pt x="19336" y="49066"/>
                    <a:pt x="19288" y="49042"/>
                    <a:pt x="19276" y="48995"/>
                  </a:cubicBezTo>
                  <a:cubicBezTo>
                    <a:pt x="18526" y="48090"/>
                    <a:pt x="17812" y="47185"/>
                    <a:pt x="17086" y="46268"/>
                  </a:cubicBezTo>
                  <a:close/>
                  <a:moveTo>
                    <a:pt x="45768" y="10133"/>
                  </a:moveTo>
                  <a:cubicBezTo>
                    <a:pt x="46530" y="10633"/>
                    <a:pt x="47209" y="10073"/>
                    <a:pt x="47923" y="9990"/>
                  </a:cubicBezTo>
                  <a:cubicBezTo>
                    <a:pt x="47161" y="9502"/>
                    <a:pt x="46482" y="10049"/>
                    <a:pt x="45768" y="10133"/>
                  </a:cubicBezTo>
                  <a:close/>
                  <a:moveTo>
                    <a:pt x="4239" y="31552"/>
                  </a:moveTo>
                  <a:cubicBezTo>
                    <a:pt x="5096" y="32207"/>
                    <a:pt x="6001" y="32433"/>
                    <a:pt x="6894" y="32612"/>
                  </a:cubicBezTo>
                  <a:cubicBezTo>
                    <a:pt x="6203" y="31885"/>
                    <a:pt x="5239" y="31802"/>
                    <a:pt x="4239" y="31552"/>
                  </a:cubicBezTo>
                  <a:close/>
                  <a:moveTo>
                    <a:pt x="22146" y="41553"/>
                  </a:moveTo>
                  <a:cubicBezTo>
                    <a:pt x="23170" y="42303"/>
                    <a:pt x="24408" y="42553"/>
                    <a:pt x="25575" y="42982"/>
                  </a:cubicBezTo>
                  <a:cubicBezTo>
                    <a:pt x="24539" y="42280"/>
                    <a:pt x="23325" y="41982"/>
                    <a:pt x="22146" y="41553"/>
                  </a:cubicBezTo>
                  <a:close/>
                  <a:moveTo>
                    <a:pt x="74331" y="46709"/>
                  </a:moveTo>
                  <a:cubicBezTo>
                    <a:pt x="73855" y="46744"/>
                    <a:pt x="73414" y="46804"/>
                    <a:pt x="72997" y="47125"/>
                  </a:cubicBezTo>
                  <a:cubicBezTo>
                    <a:pt x="72426" y="47566"/>
                    <a:pt x="71724" y="47864"/>
                    <a:pt x="71081" y="48233"/>
                  </a:cubicBezTo>
                  <a:cubicBezTo>
                    <a:pt x="71092" y="48268"/>
                    <a:pt x="71116" y="48316"/>
                    <a:pt x="71140" y="48340"/>
                  </a:cubicBezTo>
                  <a:cubicBezTo>
                    <a:pt x="72200" y="47804"/>
                    <a:pt x="73271" y="47256"/>
                    <a:pt x="74331" y="46709"/>
                  </a:cubicBezTo>
                  <a:close/>
                  <a:moveTo>
                    <a:pt x="73462" y="30897"/>
                  </a:moveTo>
                  <a:cubicBezTo>
                    <a:pt x="73938" y="30611"/>
                    <a:pt x="74391" y="30361"/>
                    <a:pt x="74819" y="30100"/>
                  </a:cubicBezTo>
                  <a:cubicBezTo>
                    <a:pt x="74902" y="30040"/>
                    <a:pt x="74926" y="29897"/>
                    <a:pt x="75010" y="29742"/>
                  </a:cubicBezTo>
                  <a:cubicBezTo>
                    <a:pt x="74533" y="29766"/>
                    <a:pt x="74164" y="29802"/>
                    <a:pt x="73759" y="29826"/>
                  </a:cubicBezTo>
                  <a:cubicBezTo>
                    <a:pt x="73771" y="29980"/>
                    <a:pt x="73795" y="30064"/>
                    <a:pt x="73807" y="30183"/>
                  </a:cubicBezTo>
                  <a:cubicBezTo>
                    <a:pt x="74105" y="30052"/>
                    <a:pt x="74355" y="29945"/>
                    <a:pt x="74605" y="29826"/>
                  </a:cubicBezTo>
                  <a:lnTo>
                    <a:pt x="74652" y="29921"/>
                  </a:lnTo>
                  <a:cubicBezTo>
                    <a:pt x="74224" y="30171"/>
                    <a:pt x="73640" y="30278"/>
                    <a:pt x="73462" y="30897"/>
                  </a:cubicBezTo>
                  <a:close/>
                  <a:moveTo>
                    <a:pt x="3310" y="41672"/>
                  </a:moveTo>
                  <a:cubicBezTo>
                    <a:pt x="3286" y="41708"/>
                    <a:pt x="3286" y="41744"/>
                    <a:pt x="3274" y="41780"/>
                  </a:cubicBezTo>
                  <a:cubicBezTo>
                    <a:pt x="4644" y="42101"/>
                    <a:pt x="6001" y="42434"/>
                    <a:pt x="7370" y="42756"/>
                  </a:cubicBezTo>
                  <a:cubicBezTo>
                    <a:pt x="7382" y="42720"/>
                    <a:pt x="7394" y="42661"/>
                    <a:pt x="7394" y="42613"/>
                  </a:cubicBezTo>
                  <a:cubicBezTo>
                    <a:pt x="6061" y="42220"/>
                    <a:pt x="4679" y="41958"/>
                    <a:pt x="3310" y="41672"/>
                  </a:cubicBezTo>
                  <a:close/>
                  <a:moveTo>
                    <a:pt x="8620" y="34207"/>
                  </a:moveTo>
                  <a:cubicBezTo>
                    <a:pt x="9537" y="34767"/>
                    <a:pt x="10597" y="34922"/>
                    <a:pt x="11597" y="35255"/>
                  </a:cubicBezTo>
                  <a:cubicBezTo>
                    <a:pt x="11121" y="34874"/>
                    <a:pt x="9621" y="34338"/>
                    <a:pt x="8620" y="34207"/>
                  </a:cubicBezTo>
                  <a:close/>
                  <a:moveTo>
                    <a:pt x="48494" y="48923"/>
                  </a:moveTo>
                  <a:cubicBezTo>
                    <a:pt x="48494" y="48947"/>
                    <a:pt x="48494" y="48983"/>
                    <a:pt x="48506" y="49007"/>
                  </a:cubicBezTo>
                  <a:cubicBezTo>
                    <a:pt x="50769" y="48626"/>
                    <a:pt x="53031" y="48233"/>
                    <a:pt x="55305" y="47852"/>
                  </a:cubicBezTo>
                  <a:cubicBezTo>
                    <a:pt x="55305" y="47816"/>
                    <a:pt x="55293" y="47792"/>
                    <a:pt x="55293" y="47756"/>
                  </a:cubicBezTo>
                  <a:cubicBezTo>
                    <a:pt x="53019" y="48161"/>
                    <a:pt x="50757" y="48554"/>
                    <a:pt x="48494" y="48923"/>
                  </a:cubicBezTo>
                  <a:close/>
                  <a:moveTo>
                    <a:pt x="52316" y="12300"/>
                  </a:moveTo>
                  <a:cubicBezTo>
                    <a:pt x="53114" y="12669"/>
                    <a:pt x="53757" y="12133"/>
                    <a:pt x="54567" y="12050"/>
                  </a:cubicBezTo>
                  <a:cubicBezTo>
                    <a:pt x="53924" y="11788"/>
                    <a:pt x="53578" y="11823"/>
                    <a:pt x="52316" y="12300"/>
                  </a:cubicBezTo>
                  <a:close/>
                  <a:moveTo>
                    <a:pt x="40172" y="41744"/>
                  </a:moveTo>
                  <a:cubicBezTo>
                    <a:pt x="39279" y="41910"/>
                    <a:pt x="37005" y="42923"/>
                    <a:pt x="36505" y="43363"/>
                  </a:cubicBezTo>
                  <a:cubicBezTo>
                    <a:pt x="37731" y="42839"/>
                    <a:pt x="38946" y="42303"/>
                    <a:pt x="40172" y="41744"/>
                  </a:cubicBezTo>
                  <a:close/>
                  <a:moveTo>
                    <a:pt x="48709" y="11073"/>
                  </a:moveTo>
                  <a:cubicBezTo>
                    <a:pt x="49245" y="11371"/>
                    <a:pt x="49887" y="11300"/>
                    <a:pt x="50757" y="10847"/>
                  </a:cubicBezTo>
                  <a:cubicBezTo>
                    <a:pt x="50042" y="10466"/>
                    <a:pt x="49447" y="11026"/>
                    <a:pt x="48709" y="11073"/>
                  </a:cubicBezTo>
                  <a:close/>
                  <a:moveTo>
                    <a:pt x="44708" y="9764"/>
                  </a:moveTo>
                  <a:cubicBezTo>
                    <a:pt x="45435" y="10192"/>
                    <a:pt x="46054" y="9645"/>
                    <a:pt x="46732" y="9573"/>
                  </a:cubicBezTo>
                  <a:cubicBezTo>
                    <a:pt x="46006" y="9156"/>
                    <a:pt x="45375" y="9704"/>
                    <a:pt x="44708" y="9764"/>
                  </a:cubicBezTo>
                  <a:close/>
                  <a:moveTo>
                    <a:pt x="19038" y="24944"/>
                  </a:moveTo>
                  <a:cubicBezTo>
                    <a:pt x="18395" y="24337"/>
                    <a:pt x="17907" y="23563"/>
                    <a:pt x="17062" y="23230"/>
                  </a:cubicBezTo>
                  <a:cubicBezTo>
                    <a:pt x="17693" y="23825"/>
                    <a:pt x="18217" y="24563"/>
                    <a:pt x="19038" y="24944"/>
                  </a:cubicBezTo>
                  <a:close/>
                  <a:moveTo>
                    <a:pt x="22122" y="26063"/>
                  </a:moveTo>
                  <a:cubicBezTo>
                    <a:pt x="21408" y="25456"/>
                    <a:pt x="20824" y="24682"/>
                    <a:pt x="19931" y="24301"/>
                  </a:cubicBezTo>
                  <a:cubicBezTo>
                    <a:pt x="20670" y="24861"/>
                    <a:pt x="21181" y="25718"/>
                    <a:pt x="22122" y="26063"/>
                  </a:cubicBezTo>
                  <a:close/>
                  <a:moveTo>
                    <a:pt x="48923" y="10299"/>
                  </a:moveTo>
                  <a:cubicBezTo>
                    <a:pt x="48590" y="9990"/>
                    <a:pt x="48256" y="10180"/>
                    <a:pt x="47911" y="10252"/>
                  </a:cubicBezTo>
                  <a:cubicBezTo>
                    <a:pt x="47566" y="10335"/>
                    <a:pt x="47244" y="10419"/>
                    <a:pt x="46839" y="10526"/>
                  </a:cubicBezTo>
                  <a:cubicBezTo>
                    <a:pt x="47435" y="10764"/>
                    <a:pt x="47959" y="10704"/>
                    <a:pt x="48923" y="10299"/>
                  </a:cubicBezTo>
                  <a:close/>
                  <a:moveTo>
                    <a:pt x="65723" y="33814"/>
                  </a:moveTo>
                  <a:cubicBezTo>
                    <a:pt x="65735" y="33850"/>
                    <a:pt x="65770" y="33886"/>
                    <a:pt x="65782" y="33921"/>
                  </a:cubicBezTo>
                  <a:cubicBezTo>
                    <a:pt x="67044" y="33374"/>
                    <a:pt x="68330" y="32802"/>
                    <a:pt x="69592" y="32255"/>
                  </a:cubicBezTo>
                  <a:cubicBezTo>
                    <a:pt x="69580" y="32207"/>
                    <a:pt x="69568" y="32159"/>
                    <a:pt x="69533" y="32135"/>
                  </a:cubicBezTo>
                  <a:cubicBezTo>
                    <a:pt x="68271" y="32683"/>
                    <a:pt x="67009" y="33255"/>
                    <a:pt x="65723" y="33814"/>
                  </a:cubicBezTo>
                  <a:close/>
                  <a:moveTo>
                    <a:pt x="62210" y="14324"/>
                  </a:moveTo>
                  <a:cubicBezTo>
                    <a:pt x="61306" y="14050"/>
                    <a:pt x="60472" y="14479"/>
                    <a:pt x="59603" y="14621"/>
                  </a:cubicBezTo>
                  <a:cubicBezTo>
                    <a:pt x="60484" y="14693"/>
                    <a:pt x="61353" y="14455"/>
                    <a:pt x="62210" y="14324"/>
                  </a:cubicBezTo>
                  <a:close/>
                  <a:moveTo>
                    <a:pt x="45816" y="39994"/>
                  </a:moveTo>
                  <a:cubicBezTo>
                    <a:pt x="45827" y="40041"/>
                    <a:pt x="45851" y="40101"/>
                    <a:pt x="45875" y="40136"/>
                  </a:cubicBezTo>
                  <a:cubicBezTo>
                    <a:pt x="46970" y="39696"/>
                    <a:pt x="48078" y="39244"/>
                    <a:pt x="49173" y="38791"/>
                  </a:cubicBezTo>
                  <a:lnTo>
                    <a:pt x="49125" y="38648"/>
                  </a:lnTo>
                  <a:cubicBezTo>
                    <a:pt x="48030" y="39101"/>
                    <a:pt x="46923" y="39541"/>
                    <a:pt x="45816" y="39994"/>
                  </a:cubicBezTo>
                  <a:close/>
                  <a:moveTo>
                    <a:pt x="45518" y="40053"/>
                  </a:moveTo>
                  <a:cubicBezTo>
                    <a:pt x="45494" y="40006"/>
                    <a:pt x="45470" y="39946"/>
                    <a:pt x="45458" y="39898"/>
                  </a:cubicBezTo>
                  <a:lnTo>
                    <a:pt x="42101" y="41327"/>
                  </a:lnTo>
                  <a:cubicBezTo>
                    <a:pt x="42125" y="41375"/>
                    <a:pt x="42136" y="41410"/>
                    <a:pt x="42148" y="41446"/>
                  </a:cubicBezTo>
                  <a:cubicBezTo>
                    <a:pt x="43268" y="40994"/>
                    <a:pt x="44387" y="40517"/>
                    <a:pt x="45518" y="40053"/>
                  </a:cubicBezTo>
                  <a:close/>
                  <a:moveTo>
                    <a:pt x="8585" y="20170"/>
                  </a:moveTo>
                  <a:cubicBezTo>
                    <a:pt x="9240" y="20706"/>
                    <a:pt x="9716" y="21468"/>
                    <a:pt x="10525" y="21825"/>
                  </a:cubicBezTo>
                  <a:cubicBezTo>
                    <a:pt x="9882" y="21253"/>
                    <a:pt x="9454" y="20467"/>
                    <a:pt x="8585" y="20170"/>
                  </a:cubicBezTo>
                  <a:close/>
                  <a:moveTo>
                    <a:pt x="41982" y="8859"/>
                  </a:moveTo>
                  <a:cubicBezTo>
                    <a:pt x="42756" y="9287"/>
                    <a:pt x="43387" y="8740"/>
                    <a:pt x="44089" y="8609"/>
                  </a:cubicBezTo>
                  <a:cubicBezTo>
                    <a:pt x="43351" y="8454"/>
                    <a:pt x="42684" y="8752"/>
                    <a:pt x="41982" y="8859"/>
                  </a:cubicBezTo>
                  <a:close/>
                  <a:moveTo>
                    <a:pt x="55602" y="13276"/>
                  </a:moveTo>
                  <a:cubicBezTo>
                    <a:pt x="56388" y="13526"/>
                    <a:pt x="57103" y="13097"/>
                    <a:pt x="57865" y="12990"/>
                  </a:cubicBezTo>
                  <a:cubicBezTo>
                    <a:pt x="57067" y="12728"/>
                    <a:pt x="56364" y="13193"/>
                    <a:pt x="55602" y="13276"/>
                  </a:cubicBezTo>
                  <a:close/>
                  <a:moveTo>
                    <a:pt x="5572" y="31766"/>
                  </a:moveTo>
                  <a:cubicBezTo>
                    <a:pt x="5013" y="31326"/>
                    <a:pt x="4001" y="30992"/>
                    <a:pt x="3489" y="31064"/>
                  </a:cubicBezTo>
                  <a:cubicBezTo>
                    <a:pt x="3882" y="31409"/>
                    <a:pt x="4572" y="31624"/>
                    <a:pt x="5572" y="31766"/>
                  </a:cubicBezTo>
                  <a:close/>
                  <a:moveTo>
                    <a:pt x="47935" y="10847"/>
                  </a:moveTo>
                  <a:cubicBezTo>
                    <a:pt x="48328" y="11073"/>
                    <a:pt x="49387" y="10895"/>
                    <a:pt x="49828" y="10550"/>
                  </a:cubicBezTo>
                  <a:cubicBezTo>
                    <a:pt x="49411" y="10407"/>
                    <a:pt x="48768" y="10514"/>
                    <a:pt x="47935" y="10847"/>
                  </a:cubicBezTo>
                  <a:close/>
                  <a:moveTo>
                    <a:pt x="14716" y="19824"/>
                  </a:moveTo>
                  <a:cubicBezTo>
                    <a:pt x="14704" y="19860"/>
                    <a:pt x="14693" y="19884"/>
                    <a:pt x="14693" y="19932"/>
                  </a:cubicBezTo>
                  <a:cubicBezTo>
                    <a:pt x="16205" y="20491"/>
                    <a:pt x="17741" y="21063"/>
                    <a:pt x="19265" y="21646"/>
                  </a:cubicBezTo>
                  <a:cubicBezTo>
                    <a:pt x="19276" y="21610"/>
                    <a:pt x="19288" y="21587"/>
                    <a:pt x="19288" y="21551"/>
                  </a:cubicBezTo>
                  <a:cubicBezTo>
                    <a:pt x="17752" y="20956"/>
                    <a:pt x="16240" y="20396"/>
                    <a:pt x="14716" y="19824"/>
                  </a:cubicBezTo>
                  <a:close/>
                  <a:moveTo>
                    <a:pt x="26480" y="27623"/>
                  </a:moveTo>
                  <a:cubicBezTo>
                    <a:pt x="25837" y="27087"/>
                    <a:pt x="25396" y="26313"/>
                    <a:pt x="24539" y="26028"/>
                  </a:cubicBezTo>
                  <a:cubicBezTo>
                    <a:pt x="25182" y="26587"/>
                    <a:pt x="25670" y="27278"/>
                    <a:pt x="26480" y="27623"/>
                  </a:cubicBezTo>
                  <a:close/>
                  <a:moveTo>
                    <a:pt x="33981" y="44066"/>
                  </a:moveTo>
                  <a:cubicBezTo>
                    <a:pt x="35005" y="43923"/>
                    <a:pt x="35826" y="43351"/>
                    <a:pt x="36719" y="42934"/>
                  </a:cubicBezTo>
                  <a:cubicBezTo>
                    <a:pt x="36707" y="42911"/>
                    <a:pt x="36683" y="42863"/>
                    <a:pt x="36672" y="42827"/>
                  </a:cubicBezTo>
                  <a:cubicBezTo>
                    <a:pt x="35779" y="43232"/>
                    <a:pt x="34886" y="43649"/>
                    <a:pt x="33981" y="44066"/>
                  </a:cubicBezTo>
                  <a:close/>
                  <a:moveTo>
                    <a:pt x="45792" y="9240"/>
                  </a:moveTo>
                  <a:cubicBezTo>
                    <a:pt x="45351" y="9026"/>
                    <a:pt x="44363" y="9168"/>
                    <a:pt x="43815" y="9502"/>
                  </a:cubicBezTo>
                  <a:cubicBezTo>
                    <a:pt x="44518" y="9799"/>
                    <a:pt x="45077" y="9299"/>
                    <a:pt x="45792" y="9240"/>
                  </a:cubicBezTo>
                  <a:close/>
                  <a:moveTo>
                    <a:pt x="14145" y="23253"/>
                  </a:moveTo>
                  <a:lnTo>
                    <a:pt x="14240" y="23146"/>
                  </a:lnTo>
                  <a:cubicBezTo>
                    <a:pt x="13585" y="22634"/>
                    <a:pt x="13252" y="21765"/>
                    <a:pt x="12335" y="21527"/>
                  </a:cubicBezTo>
                  <a:cubicBezTo>
                    <a:pt x="12930" y="22099"/>
                    <a:pt x="13526" y="22670"/>
                    <a:pt x="14145" y="23253"/>
                  </a:cubicBezTo>
                  <a:close/>
                  <a:moveTo>
                    <a:pt x="30456" y="28314"/>
                  </a:moveTo>
                  <a:cubicBezTo>
                    <a:pt x="31099" y="28790"/>
                    <a:pt x="31611" y="29480"/>
                    <a:pt x="32445" y="29742"/>
                  </a:cubicBezTo>
                  <a:cubicBezTo>
                    <a:pt x="31790" y="29230"/>
                    <a:pt x="31290" y="28528"/>
                    <a:pt x="30456" y="28314"/>
                  </a:cubicBezTo>
                  <a:close/>
                  <a:moveTo>
                    <a:pt x="28147" y="27444"/>
                  </a:moveTo>
                  <a:cubicBezTo>
                    <a:pt x="29671" y="28873"/>
                    <a:pt x="29421" y="28790"/>
                    <a:pt x="30099" y="28885"/>
                  </a:cubicBezTo>
                  <a:cubicBezTo>
                    <a:pt x="29409" y="28397"/>
                    <a:pt x="28909" y="27754"/>
                    <a:pt x="28147" y="27444"/>
                  </a:cubicBezTo>
                  <a:close/>
                  <a:moveTo>
                    <a:pt x="29159" y="27837"/>
                  </a:moveTo>
                  <a:cubicBezTo>
                    <a:pt x="30254" y="28909"/>
                    <a:pt x="30718" y="29230"/>
                    <a:pt x="31135" y="29242"/>
                  </a:cubicBezTo>
                  <a:cubicBezTo>
                    <a:pt x="30278" y="28385"/>
                    <a:pt x="29647" y="27921"/>
                    <a:pt x="29159" y="27837"/>
                  </a:cubicBezTo>
                  <a:close/>
                  <a:moveTo>
                    <a:pt x="52459" y="37696"/>
                  </a:moveTo>
                  <a:cubicBezTo>
                    <a:pt x="52447" y="37660"/>
                    <a:pt x="52435" y="37624"/>
                    <a:pt x="52423" y="37577"/>
                  </a:cubicBezTo>
                  <a:cubicBezTo>
                    <a:pt x="51233" y="38089"/>
                    <a:pt x="50054" y="38589"/>
                    <a:pt x="48864" y="39101"/>
                  </a:cubicBezTo>
                  <a:cubicBezTo>
                    <a:pt x="48875" y="39124"/>
                    <a:pt x="48875" y="39160"/>
                    <a:pt x="48887" y="39184"/>
                  </a:cubicBezTo>
                  <a:cubicBezTo>
                    <a:pt x="48947" y="39172"/>
                    <a:pt x="48994" y="39160"/>
                    <a:pt x="49054" y="39160"/>
                  </a:cubicBezTo>
                  <a:cubicBezTo>
                    <a:pt x="49542" y="39148"/>
                    <a:pt x="49840" y="38755"/>
                    <a:pt x="50257" y="38589"/>
                  </a:cubicBezTo>
                  <a:cubicBezTo>
                    <a:pt x="51007" y="38291"/>
                    <a:pt x="51733" y="37993"/>
                    <a:pt x="52459" y="37696"/>
                  </a:cubicBezTo>
                  <a:close/>
                  <a:moveTo>
                    <a:pt x="25777" y="26504"/>
                  </a:moveTo>
                  <a:cubicBezTo>
                    <a:pt x="26789" y="27659"/>
                    <a:pt x="27194" y="27980"/>
                    <a:pt x="27718" y="28040"/>
                  </a:cubicBezTo>
                  <a:cubicBezTo>
                    <a:pt x="27039" y="27516"/>
                    <a:pt x="26539" y="26849"/>
                    <a:pt x="25777" y="26504"/>
                  </a:cubicBezTo>
                  <a:close/>
                  <a:moveTo>
                    <a:pt x="55376" y="12300"/>
                  </a:moveTo>
                  <a:cubicBezTo>
                    <a:pt x="54662" y="12050"/>
                    <a:pt x="54043" y="12478"/>
                    <a:pt x="53376" y="12609"/>
                  </a:cubicBezTo>
                  <a:cubicBezTo>
                    <a:pt x="54067" y="12800"/>
                    <a:pt x="54698" y="12395"/>
                    <a:pt x="55376" y="12300"/>
                  </a:cubicBezTo>
                  <a:close/>
                  <a:moveTo>
                    <a:pt x="33147" y="43935"/>
                  </a:moveTo>
                  <a:cubicBezTo>
                    <a:pt x="32266" y="44220"/>
                    <a:pt x="31373" y="44506"/>
                    <a:pt x="30492" y="44780"/>
                  </a:cubicBezTo>
                  <a:cubicBezTo>
                    <a:pt x="31528" y="44887"/>
                    <a:pt x="32314" y="44339"/>
                    <a:pt x="33147" y="43935"/>
                  </a:cubicBezTo>
                  <a:close/>
                  <a:moveTo>
                    <a:pt x="41601" y="58543"/>
                  </a:moveTo>
                  <a:cubicBezTo>
                    <a:pt x="42136" y="57627"/>
                    <a:pt x="42684" y="56722"/>
                    <a:pt x="43220" y="55793"/>
                  </a:cubicBezTo>
                  <a:cubicBezTo>
                    <a:pt x="43184" y="55781"/>
                    <a:pt x="43160" y="55769"/>
                    <a:pt x="43149" y="55757"/>
                  </a:cubicBezTo>
                  <a:cubicBezTo>
                    <a:pt x="42434" y="56555"/>
                    <a:pt x="42029" y="57567"/>
                    <a:pt x="41601" y="58543"/>
                  </a:cubicBezTo>
                  <a:close/>
                  <a:moveTo>
                    <a:pt x="20884" y="25635"/>
                  </a:moveTo>
                  <a:cubicBezTo>
                    <a:pt x="20277" y="25016"/>
                    <a:pt x="19681" y="24396"/>
                    <a:pt x="18931" y="23932"/>
                  </a:cubicBezTo>
                  <a:cubicBezTo>
                    <a:pt x="19574" y="24516"/>
                    <a:pt x="20062" y="25242"/>
                    <a:pt x="20884" y="25635"/>
                  </a:cubicBezTo>
                  <a:close/>
                  <a:moveTo>
                    <a:pt x="17026" y="24242"/>
                  </a:moveTo>
                  <a:cubicBezTo>
                    <a:pt x="16300" y="23349"/>
                    <a:pt x="15419" y="22575"/>
                    <a:pt x="15097" y="22551"/>
                  </a:cubicBezTo>
                  <a:cubicBezTo>
                    <a:pt x="15788" y="23099"/>
                    <a:pt x="16240" y="23873"/>
                    <a:pt x="17026" y="24242"/>
                  </a:cubicBezTo>
                  <a:close/>
                  <a:moveTo>
                    <a:pt x="51626" y="12050"/>
                  </a:moveTo>
                  <a:cubicBezTo>
                    <a:pt x="52281" y="12264"/>
                    <a:pt x="52840" y="11859"/>
                    <a:pt x="53447" y="11740"/>
                  </a:cubicBezTo>
                  <a:cubicBezTo>
                    <a:pt x="52793" y="11502"/>
                    <a:pt x="52245" y="11943"/>
                    <a:pt x="51626" y="12050"/>
                  </a:cubicBezTo>
                  <a:close/>
                  <a:moveTo>
                    <a:pt x="51447" y="49864"/>
                  </a:moveTo>
                  <a:cubicBezTo>
                    <a:pt x="51447" y="49828"/>
                    <a:pt x="51435" y="49781"/>
                    <a:pt x="51435" y="49757"/>
                  </a:cubicBezTo>
                  <a:cubicBezTo>
                    <a:pt x="49959" y="49995"/>
                    <a:pt x="48494" y="50245"/>
                    <a:pt x="47018" y="50483"/>
                  </a:cubicBezTo>
                  <a:cubicBezTo>
                    <a:pt x="47018" y="50507"/>
                    <a:pt x="47030" y="50531"/>
                    <a:pt x="47030" y="50554"/>
                  </a:cubicBezTo>
                  <a:cubicBezTo>
                    <a:pt x="48506" y="50340"/>
                    <a:pt x="49983" y="50102"/>
                    <a:pt x="51447" y="49864"/>
                  </a:cubicBezTo>
                  <a:close/>
                  <a:moveTo>
                    <a:pt x="13347" y="22920"/>
                  </a:moveTo>
                  <a:cubicBezTo>
                    <a:pt x="12728" y="22277"/>
                    <a:pt x="12145" y="21610"/>
                    <a:pt x="11406" y="21122"/>
                  </a:cubicBezTo>
                  <a:cubicBezTo>
                    <a:pt x="12037" y="21741"/>
                    <a:pt x="12597" y="22444"/>
                    <a:pt x="13347" y="22920"/>
                  </a:cubicBezTo>
                  <a:close/>
                  <a:moveTo>
                    <a:pt x="4263" y="40577"/>
                  </a:moveTo>
                  <a:cubicBezTo>
                    <a:pt x="4882" y="40708"/>
                    <a:pt x="5406" y="40827"/>
                    <a:pt x="5989" y="40946"/>
                  </a:cubicBezTo>
                  <a:cubicBezTo>
                    <a:pt x="5715" y="40529"/>
                    <a:pt x="4763" y="40303"/>
                    <a:pt x="4263" y="40577"/>
                  </a:cubicBezTo>
                  <a:close/>
                  <a:moveTo>
                    <a:pt x="6715" y="33028"/>
                  </a:moveTo>
                  <a:lnTo>
                    <a:pt x="6668" y="33159"/>
                  </a:lnTo>
                  <a:cubicBezTo>
                    <a:pt x="7501" y="33409"/>
                    <a:pt x="8335" y="33648"/>
                    <a:pt x="9168" y="33910"/>
                  </a:cubicBezTo>
                  <a:cubicBezTo>
                    <a:pt x="9180" y="33874"/>
                    <a:pt x="9180" y="33850"/>
                    <a:pt x="9204" y="33814"/>
                  </a:cubicBezTo>
                  <a:cubicBezTo>
                    <a:pt x="8430" y="33386"/>
                    <a:pt x="7537" y="33326"/>
                    <a:pt x="6715" y="33028"/>
                  </a:cubicBezTo>
                  <a:close/>
                  <a:moveTo>
                    <a:pt x="23015" y="26468"/>
                  </a:moveTo>
                  <a:cubicBezTo>
                    <a:pt x="23027" y="26432"/>
                    <a:pt x="23051" y="26420"/>
                    <a:pt x="23063" y="26385"/>
                  </a:cubicBezTo>
                  <a:cubicBezTo>
                    <a:pt x="22503" y="25670"/>
                    <a:pt x="21432" y="24813"/>
                    <a:pt x="21086" y="24777"/>
                  </a:cubicBezTo>
                  <a:cubicBezTo>
                    <a:pt x="21741" y="25349"/>
                    <a:pt x="22372" y="25897"/>
                    <a:pt x="23015" y="26468"/>
                  </a:cubicBezTo>
                  <a:close/>
                  <a:moveTo>
                    <a:pt x="24051" y="26801"/>
                  </a:moveTo>
                  <a:cubicBezTo>
                    <a:pt x="24087" y="26778"/>
                    <a:pt x="24110" y="26742"/>
                    <a:pt x="24146" y="26706"/>
                  </a:cubicBezTo>
                  <a:lnTo>
                    <a:pt x="22265" y="25099"/>
                  </a:lnTo>
                  <a:cubicBezTo>
                    <a:pt x="22229" y="25123"/>
                    <a:pt x="22205" y="25158"/>
                    <a:pt x="22194" y="25182"/>
                  </a:cubicBezTo>
                  <a:cubicBezTo>
                    <a:pt x="22860" y="25659"/>
                    <a:pt x="23313" y="26420"/>
                    <a:pt x="24051" y="26801"/>
                  </a:cubicBezTo>
                  <a:close/>
                  <a:moveTo>
                    <a:pt x="54864" y="13050"/>
                  </a:moveTo>
                  <a:cubicBezTo>
                    <a:pt x="55579" y="13216"/>
                    <a:pt x="56210" y="12871"/>
                    <a:pt x="56900" y="12740"/>
                  </a:cubicBezTo>
                  <a:cubicBezTo>
                    <a:pt x="56186" y="12633"/>
                    <a:pt x="55531" y="12907"/>
                    <a:pt x="54864" y="13050"/>
                  </a:cubicBezTo>
                  <a:close/>
                  <a:moveTo>
                    <a:pt x="69509" y="32505"/>
                  </a:moveTo>
                  <a:cubicBezTo>
                    <a:pt x="69521" y="32540"/>
                    <a:pt x="69545" y="32576"/>
                    <a:pt x="69568" y="32612"/>
                  </a:cubicBezTo>
                  <a:cubicBezTo>
                    <a:pt x="70414" y="32255"/>
                    <a:pt x="71271" y="31885"/>
                    <a:pt x="72128" y="31528"/>
                  </a:cubicBezTo>
                  <a:cubicBezTo>
                    <a:pt x="72045" y="31469"/>
                    <a:pt x="71985" y="31469"/>
                    <a:pt x="71926" y="31481"/>
                  </a:cubicBezTo>
                  <a:cubicBezTo>
                    <a:pt x="71497" y="31683"/>
                    <a:pt x="71009" y="31671"/>
                    <a:pt x="70604" y="32028"/>
                  </a:cubicBezTo>
                  <a:cubicBezTo>
                    <a:pt x="70342" y="32278"/>
                    <a:pt x="69878" y="32338"/>
                    <a:pt x="69509" y="32505"/>
                  </a:cubicBezTo>
                  <a:close/>
                  <a:moveTo>
                    <a:pt x="54174" y="12859"/>
                  </a:moveTo>
                  <a:cubicBezTo>
                    <a:pt x="54876" y="12955"/>
                    <a:pt x="55519" y="12681"/>
                    <a:pt x="56186" y="12538"/>
                  </a:cubicBezTo>
                  <a:cubicBezTo>
                    <a:pt x="55483" y="12371"/>
                    <a:pt x="54840" y="12728"/>
                    <a:pt x="54174" y="12859"/>
                  </a:cubicBezTo>
                  <a:close/>
                  <a:moveTo>
                    <a:pt x="7096" y="44530"/>
                  </a:moveTo>
                  <a:cubicBezTo>
                    <a:pt x="7120" y="44470"/>
                    <a:pt x="7132" y="44423"/>
                    <a:pt x="7144" y="44363"/>
                  </a:cubicBezTo>
                  <a:cubicBezTo>
                    <a:pt x="6227" y="44101"/>
                    <a:pt x="5299" y="43815"/>
                    <a:pt x="4358" y="43554"/>
                  </a:cubicBezTo>
                  <a:cubicBezTo>
                    <a:pt x="4346" y="43577"/>
                    <a:pt x="4346" y="43613"/>
                    <a:pt x="4334" y="43649"/>
                  </a:cubicBezTo>
                  <a:cubicBezTo>
                    <a:pt x="5275" y="43935"/>
                    <a:pt x="6180" y="44232"/>
                    <a:pt x="7096" y="44530"/>
                  </a:cubicBezTo>
                  <a:close/>
                  <a:moveTo>
                    <a:pt x="85821" y="25897"/>
                  </a:moveTo>
                  <a:cubicBezTo>
                    <a:pt x="85844" y="25849"/>
                    <a:pt x="85856" y="25801"/>
                    <a:pt x="85892" y="25778"/>
                  </a:cubicBezTo>
                  <a:cubicBezTo>
                    <a:pt x="85832" y="25718"/>
                    <a:pt x="85761" y="25599"/>
                    <a:pt x="85701" y="25599"/>
                  </a:cubicBezTo>
                  <a:cubicBezTo>
                    <a:pt x="85023" y="25670"/>
                    <a:pt x="84368" y="25778"/>
                    <a:pt x="83713" y="25885"/>
                  </a:cubicBezTo>
                  <a:cubicBezTo>
                    <a:pt x="83713" y="25885"/>
                    <a:pt x="83713" y="25897"/>
                    <a:pt x="83737" y="25897"/>
                  </a:cubicBezTo>
                  <a:close/>
                  <a:moveTo>
                    <a:pt x="44863" y="8883"/>
                  </a:moveTo>
                  <a:cubicBezTo>
                    <a:pt x="44220" y="8740"/>
                    <a:pt x="43672" y="9061"/>
                    <a:pt x="43077" y="9216"/>
                  </a:cubicBezTo>
                  <a:cubicBezTo>
                    <a:pt x="43708" y="9407"/>
                    <a:pt x="44268" y="9026"/>
                    <a:pt x="44863" y="8883"/>
                  </a:cubicBezTo>
                  <a:close/>
                  <a:moveTo>
                    <a:pt x="57103" y="36612"/>
                  </a:moveTo>
                  <a:cubicBezTo>
                    <a:pt x="57984" y="36446"/>
                    <a:pt x="58793" y="36207"/>
                    <a:pt x="59448" y="35600"/>
                  </a:cubicBezTo>
                  <a:cubicBezTo>
                    <a:pt x="58674" y="35945"/>
                    <a:pt x="57877" y="36267"/>
                    <a:pt x="57103" y="36612"/>
                  </a:cubicBezTo>
                  <a:close/>
                  <a:moveTo>
                    <a:pt x="57091" y="13764"/>
                  </a:moveTo>
                  <a:cubicBezTo>
                    <a:pt x="57865" y="13836"/>
                    <a:pt x="58591" y="13562"/>
                    <a:pt x="59341" y="13419"/>
                  </a:cubicBezTo>
                  <a:cubicBezTo>
                    <a:pt x="58567" y="13347"/>
                    <a:pt x="57841" y="13621"/>
                    <a:pt x="57091" y="13764"/>
                  </a:cubicBezTo>
                  <a:close/>
                  <a:moveTo>
                    <a:pt x="12859" y="36017"/>
                  </a:moveTo>
                  <a:cubicBezTo>
                    <a:pt x="12871" y="35969"/>
                    <a:pt x="12895" y="35945"/>
                    <a:pt x="12907" y="35898"/>
                  </a:cubicBezTo>
                  <a:cubicBezTo>
                    <a:pt x="12002" y="35612"/>
                    <a:pt x="11109" y="35314"/>
                    <a:pt x="10192" y="35029"/>
                  </a:cubicBezTo>
                  <a:lnTo>
                    <a:pt x="10156" y="35172"/>
                  </a:lnTo>
                  <a:cubicBezTo>
                    <a:pt x="11061" y="35457"/>
                    <a:pt x="11954" y="35731"/>
                    <a:pt x="12859" y="36017"/>
                  </a:cubicBezTo>
                  <a:close/>
                  <a:moveTo>
                    <a:pt x="25194" y="27218"/>
                  </a:moveTo>
                  <a:cubicBezTo>
                    <a:pt x="25230" y="27194"/>
                    <a:pt x="25242" y="27159"/>
                    <a:pt x="25277" y="27135"/>
                  </a:cubicBezTo>
                  <a:cubicBezTo>
                    <a:pt x="24622" y="26659"/>
                    <a:pt x="24182" y="25909"/>
                    <a:pt x="23372" y="25635"/>
                  </a:cubicBezTo>
                  <a:cubicBezTo>
                    <a:pt x="23991" y="26147"/>
                    <a:pt x="24599" y="26682"/>
                    <a:pt x="25194" y="27218"/>
                  </a:cubicBezTo>
                  <a:close/>
                  <a:moveTo>
                    <a:pt x="28754" y="28468"/>
                  </a:moveTo>
                  <a:cubicBezTo>
                    <a:pt x="28170" y="27968"/>
                    <a:pt x="27682" y="27337"/>
                    <a:pt x="26956" y="27016"/>
                  </a:cubicBezTo>
                  <a:cubicBezTo>
                    <a:pt x="27563" y="27504"/>
                    <a:pt x="28028" y="28159"/>
                    <a:pt x="28754" y="28468"/>
                  </a:cubicBezTo>
                  <a:close/>
                  <a:moveTo>
                    <a:pt x="61425" y="26087"/>
                  </a:moveTo>
                  <a:cubicBezTo>
                    <a:pt x="60722" y="26051"/>
                    <a:pt x="60020" y="25932"/>
                    <a:pt x="59353" y="26170"/>
                  </a:cubicBezTo>
                  <a:cubicBezTo>
                    <a:pt x="60055" y="26170"/>
                    <a:pt x="60758" y="26290"/>
                    <a:pt x="61425" y="26087"/>
                  </a:cubicBezTo>
                  <a:close/>
                  <a:moveTo>
                    <a:pt x="27730" y="44470"/>
                  </a:moveTo>
                  <a:lnTo>
                    <a:pt x="27778" y="44339"/>
                  </a:lnTo>
                  <a:cubicBezTo>
                    <a:pt x="26992" y="44054"/>
                    <a:pt x="26206" y="43768"/>
                    <a:pt x="25432" y="43494"/>
                  </a:cubicBezTo>
                  <a:cubicBezTo>
                    <a:pt x="25420" y="43530"/>
                    <a:pt x="25408" y="43577"/>
                    <a:pt x="25396" y="43613"/>
                  </a:cubicBezTo>
                  <a:cubicBezTo>
                    <a:pt x="26170" y="43911"/>
                    <a:pt x="26932" y="44185"/>
                    <a:pt x="27730" y="44470"/>
                  </a:cubicBezTo>
                  <a:close/>
                  <a:moveTo>
                    <a:pt x="42791" y="61746"/>
                  </a:moveTo>
                  <a:cubicBezTo>
                    <a:pt x="42696" y="62461"/>
                    <a:pt x="42577" y="63199"/>
                    <a:pt x="42827" y="63913"/>
                  </a:cubicBezTo>
                  <a:cubicBezTo>
                    <a:pt x="42958" y="63175"/>
                    <a:pt x="42803" y="62461"/>
                    <a:pt x="42791" y="61746"/>
                  </a:cubicBezTo>
                  <a:close/>
                  <a:moveTo>
                    <a:pt x="52150" y="11359"/>
                  </a:moveTo>
                  <a:cubicBezTo>
                    <a:pt x="51507" y="11252"/>
                    <a:pt x="50947" y="11502"/>
                    <a:pt x="50352" y="11669"/>
                  </a:cubicBezTo>
                  <a:cubicBezTo>
                    <a:pt x="50995" y="11800"/>
                    <a:pt x="51554" y="11478"/>
                    <a:pt x="52150" y="11359"/>
                  </a:cubicBezTo>
                  <a:close/>
                  <a:moveTo>
                    <a:pt x="15157" y="23575"/>
                  </a:moveTo>
                  <a:cubicBezTo>
                    <a:pt x="14597" y="23015"/>
                    <a:pt x="14050" y="22456"/>
                    <a:pt x="13502" y="21896"/>
                  </a:cubicBezTo>
                  <a:cubicBezTo>
                    <a:pt x="14050" y="22456"/>
                    <a:pt x="14454" y="23194"/>
                    <a:pt x="15157" y="23575"/>
                  </a:cubicBezTo>
                  <a:close/>
                  <a:moveTo>
                    <a:pt x="60698" y="13907"/>
                  </a:moveTo>
                  <a:cubicBezTo>
                    <a:pt x="60675" y="13859"/>
                    <a:pt x="60675" y="13800"/>
                    <a:pt x="60663" y="13752"/>
                  </a:cubicBezTo>
                  <a:cubicBezTo>
                    <a:pt x="59948" y="13907"/>
                    <a:pt x="59246" y="14038"/>
                    <a:pt x="58531" y="14181"/>
                  </a:cubicBezTo>
                  <a:cubicBezTo>
                    <a:pt x="58555" y="14240"/>
                    <a:pt x="58555" y="14288"/>
                    <a:pt x="58567" y="14348"/>
                  </a:cubicBezTo>
                  <a:cubicBezTo>
                    <a:pt x="59281" y="14205"/>
                    <a:pt x="59984" y="14050"/>
                    <a:pt x="60698" y="13907"/>
                  </a:cubicBezTo>
                  <a:close/>
                  <a:moveTo>
                    <a:pt x="29123" y="44661"/>
                  </a:moveTo>
                  <a:cubicBezTo>
                    <a:pt x="29933" y="44947"/>
                    <a:pt x="30587" y="44458"/>
                    <a:pt x="31290" y="44256"/>
                  </a:cubicBezTo>
                  <a:cubicBezTo>
                    <a:pt x="30552" y="44399"/>
                    <a:pt x="29837" y="44530"/>
                    <a:pt x="29123" y="44661"/>
                  </a:cubicBezTo>
                  <a:close/>
                  <a:moveTo>
                    <a:pt x="44649" y="28218"/>
                  </a:moveTo>
                  <a:cubicBezTo>
                    <a:pt x="43863" y="28290"/>
                    <a:pt x="42136" y="28909"/>
                    <a:pt x="41970" y="29159"/>
                  </a:cubicBezTo>
                  <a:cubicBezTo>
                    <a:pt x="42898" y="28826"/>
                    <a:pt x="43768" y="28516"/>
                    <a:pt x="44649" y="28218"/>
                  </a:cubicBezTo>
                  <a:close/>
                  <a:moveTo>
                    <a:pt x="6299" y="41422"/>
                  </a:moveTo>
                  <a:cubicBezTo>
                    <a:pt x="6299" y="41387"/>
                    <a:pt x="6311" y="41363"/>
                    <a:pt x="6311" y="41327"/>
                  </a:cubicBezTo>
                  <a:cubicBezTo>
                    <a:pt x="5477" y="41184"/>
                    <a:pt x="4679" y="40898"/>
                    <a:pt x="3846" y="40839"/>
                  </a:cubicBezTo>
                  <a:cubicBezTo>
                    <a:pt x="3846" y="40887"/>
                    <a:pt x="3822" y="40934"/>
                    <a:pt x="3822" y="40958"/>
                  </a:cubicBezTo>
                  <a:cubicBezTo>
                    <a:pt x="4644" y="41125"/>
                    <a:pt x="5477" y="41268"/>
                    <a:pt x="6299" y="41422"/>
                  </a:cubicBezTo>
                  <a:close/>
                  <a:moveTo>
                    <a:pt x="74807" y="20634"/>
                  </a:moveTo>
                  <a:cubicBezTo>
                    <a:pt x="75534" y="20836"/>
                    <a:pt x="76272" y="20789"/>
                    <a:pt x="76426" y="20634"/>
                  </a:cubicBezTo>
                  <a:close/>
                  <a:moveTo>
                    <a:pt x="7727" y="42018"/>
                  </a:moveTo>
                  <a:lnTo>
                    <a:pt x="7656" y="42089"/>
                  </a:lnTo>
                  <a:cubicBezTo>
                    <a:pt x="8287" y="42851"/>
                    <a:pt x="8930" y="43625"/>
                    <a:pt x="9573" y="44387"/>
                  </a:cubicBezTo>
                  <a:cubicBezTo>
                    <a:pt x="9597" y="44351"/>
                    <a:pt x="9632" y="44339"/>
                    <a:pt x="9656" y="44304"/>
                  </a:cubicBezTo>
                  <a:cubicBezTo>
                    <a:pt x="9025" y="43554"/>
                    <a:pt x="8382" y="42792"/>
                    <a:pt x="7727" y="42018"/>
                  </a:cubicBezTo>
                  <a:close/>
                  <a:moveTo>
                    <a:pt x="50495" y="49269"/>
                  </a:moveTo>
                  <a:cubicBezTo>
                    <a:pt x="50495" y="49233"/>
                    <a:pt x="50483" y="49209"/>
                    <a:pt x="50483" y="49185"/>
                  </a:cubicBezTo>
                  <a:cubicBezTo>
                    <a:pt x="49411" y="49352"/>
                    <a:pt x="48352" y="49530"/>
                    <a:pt x="47280" y="49697"/>
                  </a:cubicBezTo>
                  <a:cubicBezTo>
                    <a:pt x="47304" y="49757"/>
                    <a:pt x="47304" y="49804"/>
                    <a:pt x="47316" y="49864"/>
                  </a:cubicBezTo>
                  <a:cubicBezTo>
                    <a:pt x="47721" y="49757"/>
                    <a:pt x="48113" y="49638"/>
                    <a:pt x="48518" y="49566"/>
                  </a:cubicBezTo>
                  <a:cubicBezTo>
                    <a:pt x="49173" y="49459"/>
                    <a:pt x="49828" y="49364"/>
                    <a:pt x="50495" y="49269"/>
                  </a:cubicBezTo>
                  <a:close/>
                  <a:moveTo>
                    <a:pt x="27277" y="43935"/>
                  </a:moveTo>
                  <a:lnTo>
                    <a:pt x="27325" y="43851"/>
                  </a:lnTo>
                  <a:cubicBezTo>
                    <a:pt x="26325" y="43494"/>
                    <a:pt x="25313" y="43149"/>
                    <a:pt x="24313" y="42792"/>
                  </a:cubicBezTo>
                  <a:cubicBezTo>
                    <a:pt x="24301" y="42815"/>
                    <a:pt x="24301" y="42851"/>
                    <a:pt x="24289" y="42875"/>
                  </a:cubicBezTo>
                  <a:cubicBezTo>
                    <a:pt x="25194" y="43208"/>
                    <a:pt x="26087" y="43518"/>
                    <a:pt x="26992" y="43851"/>
                  </a:cubicBezTo>
                  <a:cubicBezTo>
                    <a:pt x="27087" y="43875"/>
                    <a:pt x="27194" y="43911"/>
                    <a:pt x="27277" y="43935"/>
                  </a:cubicBezTo>
                  <a:close/>
                  <a:moveTo>
                    <a:pt x="11264" y="22015"/>
                  </a:moveTo>
                  <a:cubicBezTo>
                    <a:pt x="11049" y="21622"/>
                    <a:pt x="9990" y="20610"/>
                    <a:pt x="9811" y="20527"/>
                  </a:cubicBezTo>
                  <a:cubicBezTo>
                    <a:pt x="10335" y="21063"/>
                    <a:pt x="10847" y="21587"/>
                    <a:pt x="11264" y="22015"/>
                  </a:cubicBezTo>
                  <a:close/>
                  <a:moveTo>
                    <a:pt x="34457" y="30552"/>
                  </a:moveTo>
                  <a:lnTo>
                    <a:pt x="34493" y="30469"/>
                  </a:lnTo>
                  <a:cubicBezTo>
                    <a:pt x="33945" y="30016"/>
                    <a:pt x="33409" y="29552"/>
                    <a:pt x="32862" y="29111"/>
                  </a:cubicBezTo>
                  <a:cubicBezTo>
                    <a:pt x="32826" y="29135"/>
                    <a:pt x="32802" y="29183"/>
                    <a:pt x="32766" y="29218"/>
                  </a:cubicBezTo>
                  <a:cubicBezTo>
                    <a:pt x="33385" y="29599"/>
                    <a:pt x="33766" y="30254"/>
                    <a:pt x="34457" y="30552"/>
                  </a:cubicBezTo>
                  <a:close/>
                  <a:moveTo>
                    <a:pt x="50995" y="11823"/>
                  </a:moveTo>
                  <a:cubicBezTo>
                    <a:pt x="50995" y="11847"/>
                    <a:pt x="51007" y="11895"/>
                    <a:pt x="51007" y="11919"/>
                  </a:cubicBezTo>
                  <a:cubicBezTo>
                    <a:pt x="51650" y="12026"/>
                    <a:pt x="52185" y="11681"/>
                    <a:pt x="52781" y="11585"/>
                  </a:cubicBezTo>
                  <a:cubicBezTo>
                    <a:pt x="52757" y="11538"/>
                    <a:pt x="52757" y="11490"/>
                    <a:pt x="52745" y="11442"/>
                  </a:cubicBezTo>
                  <a:cubicBezTo>
                    <a:pt x="52162" y="11562"/>
                    <a:pt x="51566" y="11704"/>
                    <a:pt x="50995" y="11823"/>
                  </a:cubicBezTo>
                  <a:close/>
                  <a:moveTo>
                    <a:pt x="49768" y="11454"/>
                  </a:moveTo>
                  <a:cubicBezTo>
                    <a:pt x="50376" y="11538"/>
                    <a:pt x="50911" y="11252"/>
                    <a:pt x="51483" y="11121"/>
                  </a:cubicBezTo>
                  <a:cubicBezTo>
                    <a:pt x="50876" y="10990"/>
                    <a:pt x="50352" y="11323"/>
                    <a:pt x="49768" y="11454"/>
                  </a:cubicBezTo>
                  <a:close/>
                  <a:moveTo>
                    <a:pt x="35469" y="30992"/>
                  </a:moveTo>
                  <a:lnTo>
                    <a:pt x="35540" y="30909"/>
                  </a:lnTo>
                  <a:cubicBezTo>
                    <a:pt x="34826" y="30159"/>
                    <a:pt x="34159" y="29623"/>
                    <a:pt x="33814" y="29588"/>
                  </a:cubicBezTo>
                  <a:cubicBezTo>
                    <a:pt x="34374" y="30064"/>
                    <a:pt x="34933" y="30528"/>
                    <a:pt x="35469" y="30992"/>
                  </a:cubicBezTo>
                  <a:close/>
                  <a:moveTo>
                    <a:pt x="19193" y="55079"/>
                  </a:moveTo>
                  <a:cubicBezTo>
                    <a:pt x="19193" y="55126"/>
                    <a:pt x="19217" y="55186"/>
                    <a:pt x="19217" y="55234"/>
                  </a:cubicBezTo>
                  <a:lnTo>
                    <a:pt x="21979" y="54781"/>
                  </a:lnTo>
                  <a:cubicBezTo>
                    <a:pt x="21979" y="54769"/>
                    <a:pt x="21979" y="54757"/>
                    <a:pt x="21967" y="54722"/>
                  </a:cubicBezTo>
                  <a:cubicBezTo>
                    <a:pt x="21062" y="54841"/>
                    <a:pt x="20122" y="54960"/>
                    <a:pt x="19193" y="55079"/>
                  </a:cubicBezTo>
                  <a:close/>
                  <a:moveTo>
                    <a:pt x="12359" y="22599"/>
                  </a:moveTo>
                  <a:cubicBezTo>
                    <a:pt x="12371" y="22563"/>
                    <a:pt x="12395" y="22539"/>
                    <a:pt x="12418" y="22515"/>
                  </a:cubicBezTo>
                  <a:cubicBezTo>
                    <a:pt x="11835" y="21956"/>
                    <a:pt x="11264" y="21408"/>
                    <a:pt x="10692" y="20836"/>
                  </a:cubicBezTo>
                  <a:lnTo>
                    <a:pt x="10609" y="20908"/>
                  </a:lnTo>
                  <a:cubicBezTo>
                    <a:pt x="11228" y="21432"/>
                    <a:pt x="11668" y="22146"/>
                    <a:pt x="12359" y="22599"/>
                  </a:cubicBezTo>
                  <a:close/>
                  <a:moveTo>
                    <a:pt x="34945" y="29897"/>
                  </a:moveTo>
                  <a:cubicBezTo>
                    <a:pt x="34921" y="29980"/>
                    <a:pt x="34897" y="30004"/>
                    <a:pt x="34921" y="30016"/>
                  </a:cubicBezTo>
                  <a:cubicBezTo>
                    <a:pt x="35469" y="30481"/>
                    <a:pt x="35945" y="31028"/>
                    <a:pt x="36564" y="31385"/>
                  </a:cubicBezTo>
                  <a:cubicBezTo>
                    <a:pt x="36588" y="31362"/>
                    <a:pt x="36612" y="31350"/>
                    <a:pt x="36624" y="31314"/>
                  </a:cubicBezTo>
                  <a:cubicBezTo>
                    <a:pt x="36064" y="30838"/>
                    <a:pt x="35517" y="30373"/>
                    <a:pt x="34945" y="29897"/>
                  </a:cubicBezTo>
                  <a:close/>
                  <a:moveTo>
                    <a:pt x="33326" y="30123"/>
                  </a:moveTo>
                  <a:cubicBezTo>
                    <a:pt x="33350" y="30100"/>
                    <a:pt x="33373" y="30064"/>
                    <a:pt x="33397" y="30040"/>
                  </a:cubicBezTo>
                  <a:cubicBezTo>
                    <a:pt x="32862" y="29623"/>
                    <a:pt x="32433" y="29087"/>
                    <a:pt x="31826" y="28742"/>
                  </a:cubicBezTo>
                  <a:cubicBezTo>
                    <a:pt x="31802" y="28766"/>
                    <a:pt x="31778" y="28790"/>
                    <a:pt x="31766" y="28814"/>
                  </a:cubicBezTo>
                  <a:cubicBezTo>
                    <a:pt x="32278" y="29266"/>
                    <a:pt x="32802" y="29695"/>
                    <a:pt x="33326" y="30123"/>
                  </a:cubicBezTo>
                  <a:close/>
                  <a:moveTo>
                    <a:pt x="58150" y="26563"/>
                  </a:moveTo>
                  <a:lnTo>
                    <a:pt x="60305" y="26563"/>
                  </a:lnTo>
                  <a:lnTo>
                    <a:pt x="60305" y="26444"/>
                  </a:lnTo>
                  <a:cubicBezTo>
                    <a:pt x="59591" y="26528"/>
                    <a:pt x="58877" y="26349"/>
                    <a:pt x="58150" y="26563"/>
                  </a:cubicBezTo>
                  <a:close/>
                  <a:moveTo>
                    <a:pt x="57912" y="13967"/>
                  </a:moveTo>
                  <a:cubicBezTo>
                    <a:pt x="57912" y="14002"/>
                    <a:pt x="57924" y="14050"/>
                    <a:pt x="57924" y="14098"/>
                  </a:cubicBezTo>
                  <a:cubicBezTo>
                    <a:pt x="58627" y="13967"/>
                    <a:pt x="59305" y="13812"/>
                    <a:pt x="60008" y="13681"/>
                  </a:cubicBezTo>
                  <a:cubicBezTo>
                    <a:pt x="60008" y="13645"/>
                    <a:pt x="59996" y="13597"/>
                    <a:pt x="59996" y="13574"/>
                  </a:cubicBezTo>
                  <a:cubicBezTo>
                    <a:pt x="59293" y="13705"/>
                    <a:pt x="58591" y="13824"/>
                    <a:pt x="57912" y="13967"/>
                  </a:cubicBezTo>
                  <a:close/>
                  <a:moveTo>
                    <a:pt x="39112" y="32374"/>
                  </a:moveTo>
                  <a:cubicBezTo>
                    <a:pt x="38636" y="31659"/>
                    <a:pt x="37815" y="30945"/>
                    <a:pt x="37553" y="30933"/>
                  </a:cubicBezTo>
                  <a:cubicBezTo>
                    <a:pt x="38076" y="31421"/>
                    <a:pt x="38588" y="31897"/>
                    <a:pt x="39112" y="32374"/>
                  </a:cubicBezTo>
                  <a:close/>
                  <a:moveTo>
                    <a:pt x="14109" y="29540"/>
                  </a:moveTo>
                  <a:cubicBezTo>
                    <a:pt x="14085" y="29576"/>
                    <a:pt x="14038" y="29599"/>
                    <a:pt x="14002" y="29635"/>
                  </a:cubicBezTo>
                  <a:cubicBezTo>
                    <a:pt x="14383" y="30219"/>
                    <a:pt x="14764" y="30790"/>
                    <a:pt x="15133" y="31373"/>
                  </a:cubicBezTo>
                  <a:cubicBezTo>
                    <a:pt x="15169" y="31350"/>
                    <a:pt x="15216" y="31326"/>
                    <a:pt x="15240" y="31302"/>
                  </a:cubicBezTo>
                  <a:cubicBezTo>
                    <a:pt x="14859" y="30707"/>
                    <a:pt x="14478" y="30123"/>
                    <a:pt x="14109" y="29540"/>
                  </a:cubicBezTo>
                  <a:close/>
                  <a:moveTo>
                    <a:pt x="4239" y="31052"/>
                  </a:moveTo>
                  <a:cubicBezTo>
                    <a:pt x="3858" y="30611"/>
                    <a:pt x="3346" y="30671"/>
                    <a:pt x="2858" y="30611"/>
                  </a:cubicBezTo>
                  <a:cubicBezTo>
                    <a:pt x="2846" y="30659"/>
                    <a:pt x="2846" y="30707"/>
                    <a:pt x="2834" y="30754"/>
                  </a:cubicBezTo>
                  <a:cubicBezTo>
                    <a:pt x="3310" y="30838"/>
                    <a:pt x="3763" y="30945"/>
                    <a:pt x="4239" y="31052"/>
                  </a:cubicBezTo>
                  <a:close/>
                  <a:moveTo>
                    <a:pt x="38529" y="31183"/>
                  </a:moveTo>
                  <a:cubicBezTo>
                    <a:pt x="38505" y="31207"/>
                    <a:pt x="38493" y="31243"/>
                    <a:pt x="38457" y="31266"/>
                  </a:cubicBezTo>
                  <a:cubicBezTo>
                    <a:pt x="38981" y="31766"/>
                    <a:pt x="39481" y="32255"/>
                    <a:pt x="40005" y="32743"/>
                  </a:cubicBezTo>
                  <a:cubicBezTo>
                    <a:pt x="40041" y="32719"/>
                    <a:pt x="40065" y="32683"/>
                    <a:pt x="40077" y="32647"/>
                  </a:cubicBezTo>
                  <a:cubicBezTo>
                    <a:pt x="39565" y="32147"/>
                    <a:pt x="39053" y="31659"/>
                    <a:pt x="38529" y="31183"/>
                  </a:cubicBezTo>
                  <a:close/>
                  <a:moveTo>
                    <a:pt x="38207" y="32040"/>
                  </a:moveTo>
                  <a:cubicBezTo>
                    <a:pt x="38231" y="32016"/>
                    <a:pt x="38267" y="31981"/>
                    <a:pt x="38291" y="31945"/>
                  </a:cubicBezTo>
                  <a:cubicBezTo>
                    <a:pt x="37791" y="31481"/>
                    <a:pt x="37279" y="31028"/>
                    <a:pt x="36779" y="30576"/>
                  </a:cubicBezTo>
                  <a:cubicBezTo>
                    <a:pt x="36743" y="30600"/>
                    <a:pt x="36731" y="30635"/>
                    <a:pt x="36707" y="30659"/>
                  </a:cubicBezTo>
                  <a:cubicBezTo>
                    <a:pt x="37219" y="31076"/>
                    <a:pt x="37636" y="31647"/>
                    <a:pt x="38207" y="32040"/>
                  </a:cubicBezTo>
                  <a:close/>
                  <a:moveTo>
                    <a:pt x="63830" y="24599"/>
                  </a:moveTo>
                  <a:cubicBezTo>
                    <a:pt x="64544" y="24563"/>
                    <a:pt x="65258" y="24504"/>
                    <a:pt x="65973" y="24456"/>
                  </a:cubicBezTo>
                  <a:lnTo>
                    <a:pt x="65973" y="24361"/>
                  </a:lnTo>
                  <a:cubicBezTo>
                    <a:pt x="65258" y="24456"/>
                    <a:pt x="64520" y="24242"/>
                    <a:pt x="63830" y="24599"/>
                  </a:cubicBezTo>
                  <a:close/>
                  <a:moveTo>
                    <a:pt x="65139" y="24063"/>
                  </a:moveTo>
                  <a:lnTo>
                    <a:pt x="67080" y="24063"/>
                  </a:lnTo>
                  <a:lnTo>
                    <a:pt x="67080" y="23980"/>
                  </a:lnTo>
                  <a:cubicBezTo>
                    <a:pt x="66437" y="24051"/>
                    <a:pt x="65794" y="23789"/>
                    <a:pt x="65139" y="24063"/>
                  </a:cubicBezTo>
                  <a:close/>
                  <a:moveTo>
                    <a:pt x="84642" y="15693"/>
                  </a:moveTo>
                  <a:cubicBezTo>
                    <a:pt x="84654" y="15717"/>
                    <a:pt x="84654" y="15753"/>
                    <a:pt x="84666" y="15764"/>
                  </a:cubicBezTo>
                  <a:cubicBezTo>
                    <a:pt x="85582" y="15479"/>
                    <a:pt x="86487" y="15181"/>
                    <a:pt x="87380" y="14895"/>
                  </a:cubicBezTo>
                  <a:cubicBezTo>
                    <a:pt x="87368" y="14871"/>
                    <a:pt x="87368" y="14836"/>
                    <a:pt x="87345" y="14812"/>
                  </a:cubicBezTo>
                  <a:cubicBezTo>
                    <a:pt x="86440" y="15110"/>
                    <a:pt x="85535" y="15395"/>
                    <a:pt x="84642" y="15693"/>
                  </a:cubicBezTo>
                  <a:close/>
                  <a:moveTo>
                    <a:pt x="65342" y="33731"/>
                  </a:moveTo>
                  <a:cubicBezTo>
                    <a:pt x="65318" y="33695"/>
                    <a:pt x="65306" y="33671"/>
                    <a:pt x="65306" y="33648"/>
                  </a:cubicBezTo>
                  <a:cubicBezTo>
                    <a:pt x="64651" y="33981"/>
                    <a:pt x="63996" y="34326"/>
                    <a:pt x="63342" y="34648"/>
                  </a:cubicBezTo>
                  <a:cubicBezTo>
                    <a:pt x="63353" y="34695"/>
                    <a:pt x="63389" y="34719"/>
                    <a:pt x="63401" y="34767"/>
                  </a:cubicBezTo>
                  <a:cubicBezTo>
                    <a:pt x="64044" y="34410"/>
                    <a:pt x="64699" y="34064"/>
                    <a:pt x="65342" y="33731"/>
                  </a:cubicBezTo>
                  <a:close/>
                  <a:moveTo>
                    <a:pt x="14300" y="22241"/>
                  </a:moveTo>
                  <a:cubicBezTo>
                    <a:pt x="14288" y="22241"/>
                    <a:pt x="14288" y="22253"/>
                    <a:pt x="14276" y="22253"/>
                  </a:cubicBezTo>
                  <a:lnTo>
                    <a:pt x="15967" y="23765"/>
                  </a:lnTo>
                  <a:lnTo>
                    <a:pt x="15907" y="23825"/>
                  </a:lnTo>
                  <a:cubicBezTo>
                    <a:pt x="15359" y="23289"/>
                    <a:pt x="14835" y="22753"/>
                    <a:pt x="14300" y="22241"/>
                  </a:cubicBezTo>
                  <a:close/>
                  <a:moveTo>
                    <a:pt x="59103" y="27016"/>
                  </a:moveTo>
                  <a:lnTo>
                    <a:pt x="59103" y="26909"/>
                  </a:lnTo>
                  <a:lnTo>
                    <a:pt x="57269" y="26909"/>
                  </a:lnTo>
                  <a:cubicBezTo>
                    <a:pt x="57877" y="26921"/>
                    <a:pt x="58496" y="27206"/>
                    <a:pt x="59103" y="27016"/>
                  </a:cubicBezTo>
                  <a:close/>
                  <a:moveTo>
                    <a:pt x="62008" y="25289"/>
                  </a:moveTo>
                  <a:cubicBezTo>
                    <a:pt x="63377" y="25468"/>
                    <a:pt x="63377" y="25468"/>
                    <a:pt x="63734" y="25218"/>
                  </a:cubicBezTo>
                  <a:cubicBezTo>
                    <a:pt x="63139" y="25242"/>
                    <a:pt x="62568" y="25278"/>
                    <a:pt x="62008" y="25289"/>
                  </a:cubicBezTo>
                  <a:close/>
                  <a:moveTo>
                    <a:pt x="47006" y="30731"/>
                  </a:moveTo>
                  <a:cubicBezTo>
                    <a:pt x="46982" y="30778"/>
                    <a:pt x="46970" y="30814"/>
                    <a:pt x="46970" y="30850"/>
                  </a:cubicBezTo>
                  <a:cubicBezTo>
                    <a:pt x="47387" y="31028"/>
                    <a:pt x="47804" y="31231"/>
                    <a:pt x="48232" y="31409"/>
                  </a:cubicBezTo>
                  <a:cubicBezTo>
                    <a:pt x="48256" y="31362"/>
                    <a:pt x="48268" y="31314"/>
                    <a:pt x="48292" y="31266"/>
                  </a:cubicBezTo>
                  <a:cubicBezTo>
                    <a:pt x="47851" y="31112"/>
                    <a:pt x="47482" y="30778"/>
                    <a:pt x="47006" y="30731"/>
                  </a:cubicBezTo>
                  <a:close/>
                  <a:moveTo>
                    <a:pt x="56555" y="13514"/>
                  </a:moveTo>
                  <a:cubicBezTo>
                    <a:pt x="56555" y="13538"/>
                    <a:pt x="56555" y="13586"/>
                    <a:pt x="56567" y="13621"/>
                  </a:cubicBezTo>
                  <a:cubicBezTo>
                    <a:pt x="57246" y="13490"/>
                    <a:pt x="57912" y="13371"/>
                    <a:pt x="58579" y="13228"/>
                  </a:cubicBezTo>
                  <a:cubicBezTo>
                    <a:pt x="58579" y="13181"/>
                    <a:pt x="58567" y="13157"/>
                    <a:pt x="58567" y="13109"/>
                  </a:cubicBezTo>
                  <a:cubicBezTo>
                    <a:pt x="57877" y="13264"/>
                    <a:pt x="57222" y="13383"/>
                    <a:pt x="56555" y="13514"/>
                  </a:cubicBezTo>
                  <a:close/>
                  <a:moveTo>
                    <a:pt x="16252" y="22908"/>
                  </a:moveTo>
                  <a:lnTo>
                    <a:pt x="16181" y="22980"/>
                  </a:lnTo>
                  <a:cubicBezTo>
                    <a:pt x="16729" y="23503"/>
                    <a:pt x="17276" y="24039"/>
                    <a:pt x="17836" y="24563"/>
                  </a:cubicBezTo>
                  <a:lnTo>
                    <a:pt x="17907" y="24480"/>
                  </a:lnTo>
                  <a:cubicBezTo>
                    <a:pt x="17360" y="23968"/>
                    <a:pt x="16800" y="23432"/>
                    <a:pt x="16252" y="22908"/>
                  </a:cubicBezTo>
                  <a:close/>
                  <a:moveTo>
                    <a:pt x="46173" y="32147"/>
                  </a:moveTo>
                  <a:cubicBezTo>
                    <a:pt x="46185" y="32100"/>
                    <a:pt x="46197" y="32052"/>
                    <a:pt x="46208" y="32028"/>
                  </a:cubicBezTo>
                  <a:cubicBezTo>
                    <a:pt x="45756" y="31838"/>
                    <a:pt x="45304" y="31659"/>
                    <a:pt x="44839" y="31457"/>
                  </a:cubicBezTo>
                  <a:cubicBezTo>
                    <a:pt x="44827" y="31504"/>
                    <a:pt x="44815" y="31540"/>
                    <a:pt x="44803" y="31588"/>
                  </a:cubicBezTo>
                  <a:cubicBezTo>
                    <a:pt x="45256" y="31731"/>
                    <a:pt x="45649" y="32088"/>
                    <a:pt x="46173" y="32147"/>
                  </a:cubicBezTo>
                  <a:close/>
                  <a:moveTo>
                    <a:pt x="45958" y="31064"/>
                  </a:moveTo>
                  <a:cubicBezTo>
                    <a:pt x="45946" y="31112"/>
                    <a:pt x="45911" y="31147"/>
                    <a:pt x="45899" y="31207"/>
                  </a:cubicBezTo>
                  <a:cubicBezTo>
                    <a:pt x="46351" y="31385"/>
                    <a:pt x="46792" y="31588"/>
                    <a:pt x="47220" y="31766"/>
                  </a:cubicBezTo>
                  <a:cubicBezTo>
                    <a:pt x="47244" y="31719"/>
                    <a:pt x="47256" y="31671"/>
                    <a:pt x="47268" y="31647"/>
                  </a:cubicBezTo>
                  <a:cubicBezTo>
                    <a:pt x="46839" y="31445"/>
                    <a:pt x="46411" y="31254"/>
                    <a:pt x="45958" y="31064"/>
                  </a:cubicBezTo>
                  <a:close/>
                  <a:moveTo>
                    <a:pt x="10454" y="37636"/>
                  </a:moveTo>
                  <a:cubicBezTo>
                    <a:pt x="10418" y="37660"/>
                    <a:pt x="10406" y="37672"/>
                    <a:pt x="10371" y="37696"/>
                  </a:cubicBezTo>
                  <a:cubicBezTo>
                    <a:pt x="10811" y="38267"/>
                    <a:pt x="11240" y="38827"/>
                    <a:pt x="11656" y="39398"/>
                  </a:cubicBezTo>
                  <a:cubicBezTo>
                    <a:pt x="11680" y="39374"/>
                    <a:pt x="11704" y="39363"/>
                    <a:pt x="11728" y="39339"/>
                  </a:cubicBezTo>
                  <a:cubicBezTo>
                    <a:pt x="11311" y="38767"/>
                    <a:pt x="10883" y="38208"/>
                    <a:pt x="10454" y="37636"/>
                  </a:cubicBezTo>
                  <a:close/>
                  <a:moveTo>
                    <a:pt x="60710" y="34981"/>
                  </a:moveTo>
                  <a:cubicBezTo>
                    <a:pt x="60698" y="34945"/>
                    <a:pt x="60675" y="34933"/>
                    <a:pt x="60663" y="34898"/>
                  </a:cubicBezTo>
                  <a:cubicBezTo>
                    <a:pt x="60365" y="35136"/>
                    <a:pt x="59782" y="34933"/>
                    <a:pt x="59686" y="35541"/>
                  </a:cubicBezTo>
                  <a:cubicBezTo>
                    <a:pt x="60020" y="35362"/>
                    <a:pt x="60365" y="35172"/>
                    <a:pt x="60710" y="34981"/>
                  </a:cubicBezTo>
                  <a:close/>
                  <a:moveTo>
                    <a:pt x="11466" y="24111"/>
                  </a:moveTo>
                  <a:cubicBezTo>
                    <a:pt x="11192" y="23527"/>
                    <a:pt x="10835" y="23015"/>
                    <a:pt x="10490" y="22491"/>
                  </a:cubicBezTo>
                  <a:cubicBezTo>
                    <a:pt x="10466" y="22515"/>
                    <a:pt x="10418" y="22539"/>
                    <a:pt x="10394" y="22563"/>
                  </a:cubicBezTo>
                  <a:cubicBezTo>
                    <a:pt x="10752" y="23075"/>
                    <a:pt x="11109" y="23587"/>
                    <a:pt x="11466" y="24111"/>
                  </a:cubicBezTo>
                  <a:close/>
                  <a:moveTo>
                    <a:pt x="72259" y="21658"/>
                  </a:moveTo>
                  <a:cubicBezTo>
                    <a:pt x="72736" y="21670"/>
                    <a:pt x="73236" y="21849"/>
                    <a:pt x="73736" y="21658"/>
                  </a:cubicBezTo>
                  <a:close/>
                  <a:moveTo>
                    <a:pt x="73914" y="21027"/>
                  </a:moveTo>
                  <a:lnTo>
                    <a:pt x="73914" y="21110"/>
                  </a:lnTo>
                  <a:lnTo>
                    <a:pt x="75295" y="21110"/>
                  </a:lnTo>
                  <a:lnTo>
                    <a:pt x="75295" y="21027"/>
                  </a:lnTo>
                  <a:close/>
                  <a:moveTo>
                    <a:pt x="60794" y="25551"/>
                  </a:moveTo>
                  <a:lnTo>
                    <a:pt x="60794" y="25694"/>
                  </a:lnTo>
                  <a:lnTo>
                    <a:pt x="62437" y="25694"/>
                  </a:lnTo>
                  <a:lnTo>
                    <a:pt x="62437" y="25659"/>
                  </a:lnTo>
                  <a:cubicBezTo>
                    <a:pt x="61901" y="25635"/>
                    <a:pt x="61353" y="25599"/>
                    <a:pt x="60794" y="25551"/>
                  </a:cubicBezTo>
                  <a:close/>
                  <a:moveTo>
                    <a:pt x="48733" y="31207"/>
                  </a:moveTo>
                  <a:cubicBezTo>
                    <a:pt x="48744" y="31171"/>
                    <a:pt x="48756" y="31123"/>
                    <a:pt x="48792" y="31076"/>
                  </a:cubicBezTo>
                  <a:cubicBezTo>
                    <a:pt x="48387" y="30885"/>
                    <a:pt x="47994" y="30671"/>
                    <a:pt x="47578" y="30528"/>
                  </a:cubicBezTo>
                  <a:cubicBezTo>
                    <a:pt x="47566" y="30576"/>
                    <a:pt x="47554" y="30600"/>
                    <a:pt x="47542" y="30647"/>
                  </a:cubicBezTo>
                  <a:cubicBezTo>
                    <a:pt x="47923" y="30838"/>
                    <a:pt x="48328" y="31028"/>
                    <a:pt x="48733" y="31207"/>
                  </a:cubicBezTo>
                  <a:close/>
                  <a:moveTo>
                    <a:pt x="8573" y="44935"/>
                  </a:moveTo>
                  <a:cubicBezTo>
                    <a:pt x="8263" y="44637"/>
                    <a:pt x="7477" y="44423"/>
                    <a:pt x="7239" y="44554"/>
                  </a:cubicBezTo>
                  <a:cubicBezTo>
                    <a:pt x="7716" y="44697"/>
                    <a:pt x="8144" y="44816"/>
                    <a:pt x="8573" y="44935"/>
                  </a:cubicBezTo>
                  <a:close/>
                  <a:moveTo>
                    <a:pt x="80796" y="19039"/>
                  </a:moveTo>
                  <a:cubicBezTo>
                    <a:pt x="80796" y="19003"/>
                    <a:pt x="80784" y="18967"/>
                    <a:pt x="80784" y="18931"/>
                  </a:cubicBezTo>
                  <a:cubicBezTo>
                    <a:pt x="80225" y="18967"/>
                    <a:pt x="79653" y="19003"/>
                    <a:pt x="79189" y="19039"/>
                  </a:cubicBezTo>
                  <a:close/>
                  <a:moveTo>
                    <a:pt x="68806" y="23325"/>
                  </a:moveTo>
                  <a:cubicBezTo>
                    <a:pt x="68806" y="23313"/>
                    <a:pt x="68806" y="23289"/>
                    <a:pt x="68818" y="23277"/>
                  </a:cubicBezTo>
                  <a:lnTo>
                    <a:pt x="67461" y="23277"/>
                  </a:lnTo>
                  <a:lnTo>
                    <a:pt x="67461" y="23325"/>
                  </a:lnTo>
                  <a:close/>
                  <a:moveTo>
                    <a:pt x="48137" y="30314"/>
                  </a:moveTo>
                  <a:cubicBezTo>
                    <a:pt x="48113" y="30361"/>
                    <a:pt x="48102" y="30397"/>
                    <a:pt x="48090" y="30433"/>
                  </a:cubicBezTo>
                  <a:cubicBezTo>
                    <a:pt x="48506" y="30611"/>
                    <a:pt x="48911" y="30814"/>
                    <a:pt x="49328" y="30992"/>
                  </a:cubicBezTo>
                  <a:cubicBezTo>
                    <a:pt x="49340" y="30945"/>
                    <a:pt x="49352" y="30897"/>
                    <a:pt x="49387" y="30873"/>
                  </a:cubicBezTo>
                  <a:cubicBezTo>
                    <a:pt x="48971" y="30671"/>
                    <a:pt x="48554" y="30492"/>
                    <a:pt x="48137" y="30314"/>
                  </a:cubicBezTo>
                  <a:close/>
                  <a:moveTo>
                    <a:pt x="60341" y="14800"/>
                  </a:moveTo>
                  <a:cubicBezTo>
                    <a:pt x="60341" y="14836"/>
                    <a:pt x="60353" y="14883"/>
                    <a:pt x="60353" y="14931"/>
                  </a:cubicBezTo>
                  <a:cubicBezTo>
                    <a:pt x="60853" y="14824"/>
                    <a:pt x="61377" y="14717"/>
                    <a:pt x="61889" y="14633"/>
                  </a:cubicBezTo>
                  <a:cubicBezTo>
                    <a:pt x="61889" y="14598"/>
                    <a:pt x="61889" y="14586"/>
                    <a:pt x="61865" y="14562"/>
                  </a:cubicBezTo>
                  <a:cubicBezTo>
                    <a:pt x="61365" y="14633"/>
                    <a:pt x="60841" y="14705"/>
                    <a:pt x="60341" y="14800"/>
                  </a:cubicBezTo>
                  <a:close/>
                  <a:moveTo>
                    <a:pt x="17848" y="39089"/>
                  </a:moveTo>
                  <a:cubicBezTo>
                    <a:pt x="17836" y="39113"/>
                    <a:pt x="17812" y="39148"/>
                    <a:pt x="17812" y="39172"/>
                  </a:cubicBezTo>
                  <a:cubicBezTo>
                    <a:pt x="18348" y="39363"/>
                    <a:pt x="18872" y="39565"/>
                    <a:pt x="19407" y="39744"/>
                  </a:cubicBezTo>
                  <a:cubicBezTo>
                    <a:pt x="19419" y="39708"/>
                    <a:pt x="19419" y="39684"/>
                    <a:pt x="19443" y="39648"/>
                  </a:cubicBezTo>
                  <a:cubicBezTo>
                    <a:pt x="18895" y="39470"/>
                    <a:pt x="18372" y="39279"/>
                    <a:pt x="17848" y="39089"/>
                  </a:cubicBezTo>
                  <a:close/>
                  <a:moveTo>
                    <a:pt x="15550" y="37660"/>
                  </a:moveTo>
                  <a:cubicBezTo>
                    <a:pt x="15574" y="37612"/>
                    <a:pt x="15586" y="37565"/>
                    <a:pt x="15586" y="37541"/>
                  </a:cubicBezTo>
                  <a:cubicBezTo>
                    <a:pt x="15074" y="37386"/>
                    <a:pt x="14585" y="37219"/>
                    <a:pt x="14085" y="37077"/>
                  </a:cubicBezTo>
                  <a:cubicBezTo>
                    <a:pt x="14062" y="37100"/>
                    <a:pt x="14062" y="37136"/>
                    <a:pt x="14050" y="37160"/>
                  </a:cubicBezTo>
                  <a:cubicBezTo>
                    <a:pt x="14562" y="37327"/>
                    <a:pt x="15062" y="37493"/>
                    <a:pt x="15550" y="37660"/>
                  </a:cubicBezTo>
                  <a:close/>
                  <a:moveTo>
                    <a:pt x="21015" y="40779"/>
                  </a:moveTo>
                  <a:cubicBezTo>
                    <a:pt x="21003" y="40791"/>
                    <a:pt x="20979" y="40827"/>
                    <a:pt x="20967" y="40839"/>
                  </a:cubicBezTo>
                  <a:cubicBezTo>
                    <a:pt x="21539" y="41065"/>
                    <a:pt x="22122" y="41279"/>
                    <a:pt x="22682" y="41506"/>
                  </a:cubicBezTo>
                  <a:cubicBezTo>
                    <a:pt x="22694" y="41482"/>
                    <a:pt x="22717" y="41446"/>
                    <a:pt x="22729" y="41410"/>
                  </a:cubicBezTo>
                  <a:cubicBezTo>
                    <a:pt x="22146" y="41196"/>
                    <a:pt x="21574" y="40994"/>
                    <a:pt x="21015" y="40779"/>
                  </a:cubicBezTo>
                  <a:close/>
                  <a:moveTo>
                    <a:pt x="2739" y="30076"/>
                  </a:moveTo>
                  <a:cubicBezTo>
                    <a:pt x="2667" y="30219"/>
                    <a:pt x="2620" y="30314"/>
                    <a:pt x="2560" y="30433"/>
                  </a:cubicBezTo>
                  <a:cubicBezTo>
                    <a:pt x="2858" y="30469"/>
                    <a:pt x="3108" y="30492"/>
                    <a:pt x="3370" y="30528"/>
                  </a:cubicBezTo>
                  <a:cubicBezTo>
                    <a:pt x="3382" y="30516"/>
                    <a:pt x="3382" y="30492"/>
                    <a:pt x="3394" y="30469"/>
                  </a:cubicBezTo>
                  <a:cubicBezTo>
                    <a:pt x="3191" y="30350"/>
                    <a:pt x="2989" y="30219"/>
                    <a:pt x="2739" y="30076"/>
                  </a:cubicBezTo>
                  <a:close/>
                  <a:moveTo>
                    <a:pt x="50721" y="30433"/>
                  </a:moveTo>
                  <a:cubicBezTo>
                    <a:pt x="50733" y="30397"/>
                    <a:pt x="50769" y="30338"/>
                    <a:pt x="50792" y="30290"/>
                  </a:cubicBezTo>
                  <a:cubicBezTo>
                    <a:pt x="50423" y="30123"/>
                    <a:pt x="50042" y="29957"/>
                    <a:pt x="49661" y="29814"/>
                  </a:cubicBezTo>
                  <a:cubicBezTo>
                    <a:pt x="49649" y="29838"/>
                    <a:pt x="49649" y="29861"/>
                    <a:pt x="49637" y="29885"/>
                  </a:cubicBezTo>
                  <a:cubicBezTo>
                    <a:pt x="49995" y="30064"/>
                    <a:pt x="50364" y="30254"/>
                    <a:pt x="50721" y="30433"/>
                  </a:cubicBezTo>
                  <a:close/>
                  <a:moveTo>
                    <a:pt x="61056" y="35422"/>
                  </a:moveTo>
                  <a:cubicBezTo>
                    <a:pt x="61067" y="35457"/>
                    <a:pt x="61079" y="35481"/>
                    <a:pt x="61115" y="35517"/>
                  </a:cubicBezTo>
                  <a:cubicBezTo>
                    <a:pt x="61567" y="35314"/>
                    <a:pt x="62020" y="35136"/>
                    <a:pt x="62484" y="34945"/>
                  </a:cubicBezTo>
                  <a:cubicBezTo>
                    <a:pt x="62460" y="34922"/>
                    <a:pt x="62449" y="34874"/>
                    <a:pt x="62437" y="34838"/>
                  </a:cubicBezTo>
                  <a:close/>
                  <a:moveTo>
                    <a:pt x="43172" y="32040"/>
                  </a:moveTo>
                  <a:cubicBezTo>
                    <a:pt x="43160" y="32076"/>
                    <a:pt x="43137" y="32100"/>
                    <a:pt x="43113" y="32135"/>
                  </a:cubicBezTo>
                  <a:cubicBezTo>
                    <a:pt x="43553" y="32326"/>
                    <a:pt x="43982" y="32516"/>
                    <a:pt x="44399" y="32731"/>
                  </a:cubicBezTo>
                  <a:cubicBezTo>
                    <a:pt x="44411" y="32695"/>
                    <a:pt x="44422" y="32659"/>
                    <a:pt x="44446" y="32624"/>
                  </a:cubicBezTo>
                  <a:cubicBezTo>
                    <a:pt x="44030" y="32421"/>
                    <a:pt x="43589" y="32219"/>
                    <a:pt x="43172" y="32040"/>
                  </a:cubicBezTo>
                  <a:close/>
                  <a:moveTo>
                    <a:pt x="53436" y="28337"/>
                  </a:moveTo>
                  <a:cubicBezTo>
                    <a:pt x="53436" y="28373"/>
                    <a:pt x="53436" y="28397"/>
                    <a:pt x="53412" y="28433"/>
                  </a:cubicBezTo>
                  <a:cubicBezTo>
                    <a:pt x="53936" y="28504"/>
                    <a:pt x="54436" y="28576"/>
                    <a:pt x="54960" y="28671"/>
                  </a:cubicBezTo>
                  <a:cubicBezTo>
                    <a:pt x="54960" y="28635"/>
                    <a:pt x="54983" y="28611"/>
                    <a:pt x="54983" y="28564"/>
                  </a:cubicBezTo>
                  <a:cubicBezTo>
                    <a:pt x="54459" y="28468"/>
                    <a:pt x="53936" y="28409"/>
                    <a:pt x="53436" y="28337"/>
                  </a:cubicBezTo>
                  <a:close/>
                  <a:moveTo>
                    <a:pt x="19348" y="54472"/>
                  </a:moveTo>
                  <a:cubicBezTo>
                    <a:pt x="19348" y="54507"/>
                    <a:pt x="19360" y="54531"/>
                    <a:pt x="19360" y="54567"/>
                  </a:cubicBezTo>
                  <a:cubicBezTo>
                    <a:pt x="19884" y="54483"/>
                    <a:pt x="20408" y="54424"/>
                    <a:pt x="20931" y="54353"/>
                  </a:cubicBezTo>
                  <a:cubicBezTo>
                    <a:pt x="20931" y="54329"/>
                    <a:pt x="20908" y="54281"/>
                    <a:pt x="20908" y="54245"/>
                  </a:cubicBezTo>
                  <a:cubicBezTo>
                    <a:pt x="20384" y="54341"/>
                    <a:pt x="19872" y="54400"/>
                    <a:pt x="19348" y="54472"/>
                  </a:cubicBezTo>
                  <a:close/>
                  <a:moveTo>
                    <a:pt x="19741" y="48376"/>
                  </a:moveTo>
                  <a:cubicBezTo>
                    <a:pt x="19812" y="47995"/>
                    <a:pt x="19574" y="47852"/>
                    <a:pt x="19443" y="47661"/>
                  </a:cubicBezTo>
                  <a:cubicBezTo>
                    <a:pt x="19407" y="47614"/>
                    <a:pt x="19288" y="47625"/>
                    <a:pt x="19146" y="47602"/>
                  </a:cubicBezTo>
                  <a:cubicBezTo>
                    <a:pt x="19360" y="47876"/>
                    <a:pt x="19527" y="48090"/>
                    <a:pt x="19741" y="48376"/>
                  </a:cubicBezTo>
                  <a:close/>
                  <a:moveTo>
                    <a:pt x="16669" y="38291"/>
                  </a:moveTo>
                  <a:cubicBezTo>
                    <a:pt x="16681" y="38267"/>
                    <a:pt x="16705" y="38220"/>
                    <a:pt x="16717" y="38196"/>
                  </a:cubicBezTo>
                  <a:cubicBezTo>
                    <a:pt x="16264" y="38053"/>
                    <a:pt x="15800" y="37910"/>
                    <a:pt x="15359" y="37779"/>
                  </a:cubicBezTo>
                  <a:cubicBezTo>
                    <a:pt x="15347" y="37803"/>
                    <a:pt x="15347" y="37839"/>
                    <a:pt x="15324" y="37862"/>
                  </a:cubicBezTo>
                  <a:cubicBezTo>
                    <a:pt x="15776" y="37993"/>
                    <a:pt x="16217" y="38148"/>
                    <a:pt x="16669" y="38291"/>
                  </a:cubicBezTo>
                  <a:close/>
                  <a:moveTo>
                    <a:pt x="55614" y="48102"/>
                  </a:moveTo>
                  <a:cubicBezTo>
                    <a:pt x="55317" y="48137"/>
                    <a:pt x="55043" y="48161"/>
                    <a:pt x="54745" y="48197"/>
                  </a:cubicBezTo>
                  <a:cubicBezTo>
                    <a:pt x="54829" y="48399"/>
                    <a:pt x="55281" y="48387"/>
                    <a:pt x="55614" y="48102"/>
                  </a:cubicBezTo>
                  <a:close/>
                  <a:moveTo>
                    <a:pt x="43160" y="33040"/>
                  </a:moveTo>
                  <a:cubicBezTo>
                    <a:pt x="43172" y="32993"/>
                    <a:pt x="43196" y="32945"/>
                    <a:pt x="43220" y="32909"/>
                  </a:cubicBezTo>
                  <a:cubicBezTo>
                    <a:pt x="42851" y="32731"/>
                    <a:pt x="42482" y="32564"/>
                    <a:pt x="42101" y="32386"/>
                  </a:cubicBezTo>
                  <a:cubicBezTo>
                    <a:pt x="42089" y="32421"/>
                    <a:pt x="42077" y="32457"/>
                    <a:pt x="42065" y="32493"/>
                  </a:cubicBezTo>
                  <a:cubicBezTo>
                    <a:pt x="42434" y="32683"/>
                    <a:pt x="42803" y="32862"/>
                    <a:pt x="43160" y="33040"/>
                  </a:cubicBezTo>
                  <a:close/>
                  <a:moveTo>
                    <a:pt x="54757" y="27802"/>
                  </a:moveTo>
                  <a:lnTo>
                    <a:pt x="54757" y="27921"/>
                  </a:lnTo>
                  <a:lnTo>
                    <a:pt x="56138" y="28016"/>
                  </a:lnTo>
                  <a:lnTo>
                    <a:pt x="56138" y="27968"/>
                  </a:lnTo>
                  <a:cubicBezTo>
                    <a:pt x="55674" y="27909"/>
                    <a:pt x="55221" y="27861"/>
                    <a:pt x="54757" y="27802"/>
                  </a:cubicBezTo>
                  <a:close/>
                  <a:moveTo>
                    <a:pt x="19003" y="50459"/>
                  </a:moveTo>
                  <a:cubicBezTo>
                    <a:pt x="19038" y="50423"/>
                    <a:pt x="19086" y="50400"/>
                    <a:pt x="19110" y="50364"/>
                  </a:cubicBezTo>
                  <a:cubicBezTo>
                    <a:pt x="18872" y="50054"/>
                    <a:pt x="18634" y="49757"/>
                    <a:pt x="18395" y="49435"/>
                  </a:cubicBezTo>
                  <a:cubicBezTo>
                    <a:pt x="18384" y="49459"/>
                    <a:pt x="18348" y="49471"/>
                    <a:pt x="18336" y="49483"/>
                  </a:cubicBezTo>
                  <a:cubicBezTo>
                    <a:pt x="18562" y="49816"/>
                    <a:pt x="18788" y="50138"/>
                    <a:pt x="19003" y="50459"/>
                  </a:cubicBezTo>
                  <a:close/>
                  <a:moveTo>
                    <a:pt x="34040" y="62282"/>
                  </a:moveTo>
                  <a:cubicBezTo>
                    <a:pt x="34052" y="62282"/>
                    <a:pt x="34064" y="62270"/>
                    <a:pt x="34076" y="62270"/>
                  </a:cubicBezTo>
                  <a:lnTo>
                    <a:pt x="34076" y="60425"/>
                  </a:lnTo>
                  <a:lnTo>
                    <a:pt x="34040" y="60425"/>
                  </a:lnTo>
                  <a:close/>
                  <a:moveTo>
                    <a:pt x="46494" y="30897"/>
                  </a:moveTo>
                  <a:cubicBezTo>
                    <a:pt x="46482" y="30933"/>
                    <a:pt x="46470" y="30957"/>
                    <a:pt x="46447" y="31004"/>
                  </a:cubicBezTo>
                  <a:cubicBezTo>
                    <a:pt x="46863" y="31183"/>
                    <a:pt x="47268" y="31362"/>
                    <a:pt x="47685" y="31552"/>
                  </a:cubicBezTo>
                  <a:cubicBezTo>
                    <a:pt x="47697" y="31528"/>
                    <a:pt x="47697" y="31493"/>
                    <a:pt x="47721" y="31481"/>
                  </a:cubicBezTo>
                  <a:cubicBezTo>
                    <a:pt x="47316" y="31290"/>
                    <a:pt x="46911" y="31088"/>
                    <a:pt x="46494" y="30897"/>
                  </a:cubicBezTo>
                  <a:close/>
                  <a:moveTo>
                    <a:pt x="3394" y="34207"/>
                  </a:moveTo>
                  <a:cubicBezTo>
                    <a:pt x="3346" y="34445"/>
                    <a:pt x="3310" y="34636"/>
                    <a:pt x="3274" y="34838"/>
                  </a:cubicBezTo>
                  <a:cubicBezTo>
                    <a:pt x="3215" y="35231"/>
                    <a:pt x="3215" y="35231"/>
                    <a:pt x="3394" y="35350"/>
                  </a:cubicBezTo>
                  <a:close/>
                  <a:moveTo>
                    <a:pt x="4751" y="40196"/>
                  </a:moveTo>
                  <a:cubicBezTo>
                    <a:pt x="5013" y="40232"/>
                    <a:pt x="5227" y="40244"/>
                    <a:pt x="5489" y="40256"/>
                  </a:cubicBezTo>
                  <a:cubicBezTo>
                    <a:pt x="5358" y="40077"/>
                    <a:pt x="5275" y="39982"/>
                    <a:pt x="5179" y="39863"/>
                  </a:cubicBezTo>
                  <a:cubicBezTo>
                    <a:pt x="5037" y="39982"/>
                    <a:pt x="4929" y="40065"/>
                    <a:pt x="4751" y="40196"/>
                  </a:cubicBezTo>
                  <a:close/>
                  <a:moveTo>
                    <a:pt x="48649" y="30159"/>
                  </a:moveTo>
                  <a:cubicBezTo>
                    <a:pt x="48637" y="30183"/>
                    <a:pt x="48625" y="30195"/>
                    <a:pt x="48613" y="30230"/>
                  </a:cubicBezTo>
                  <a:cubicBezTo>
                    <a:pt x="49030" y="30409"/>
                    <a:pt x="49447" y="30588"/>
                    <a:pt x="49864" y="30754"/>
                  </a:cubicBezTo>
                  <a:cubicBezTo>
                    <a:pt x="49876" y="30719"/>
                    <a:pt x="49887" y="30695"/>
                    <a:pt x="49887" y="30659"/>
                  </a:cubicBezTo>
                  <a:cubicBezTo>
                    <a:pt x="49471" y="30492"/>
                    <a:pt x="49054" y="30338"/>
                    <a:pt x="48649" y="30159"/>
                  </a:cubicBezTo>
                  <a:close/>
                  <a:moveTo>
                    <a:pt x="12609" y="36207"/>
                  </a:moveTo>
                  <a:cubicBezTo>
                    <a:pt x="12621" y="36184"/>
                    <a:pt x="12621" y="36148"/>
                    <a:pt x="12633" y="36112"/>
                  </a:cubicBezTo>
                  <a:lnTo>
                    <a:pt x="11526" y="35755"/>
                  </a:lnTo>
                  <a:cubicBezTo>
                    <a:pt x="11502" y="35779"/>
                    <a:pt x="11502" y="35815"/>
                    <a:pt x="11490" y="35850"/>
                  </a:cubicBezTo>
                  <a:close/>
                  <a:moveTo>
                    <a:pt x="3203" y="33278"/>
                  </a:moveTo>
                  <a:cubicBezTo>
                    <a:pt x="3144" y="33278"/>
                    <a:pt x="3096" y="33267"/>
                    <a:pt x="3036" y="33267"/>
                  </a:cubicBezTo>
                  <a:cubicBezTo>
                    <a:pt x="3013" y="33612"/>
                    <a:pt x="2965" y="33969"/>
                    <a:pt x="2929" y="34302"/>
                  </a:cubicBezTo>
                  <a:lnTo>
                    <a:pt x="2989" y="34302"/>
                  </a:lnTo>
                  <a:cubicBezTo>
                    <a:pt x="3048" y="33981"/>
                    <a:pt x="3132" y="33636"/>
                    <a:pt x="3203" y="33278"/>
                  </a:cubicBezTo>
                  <a:close/>
                  <a:moveTo>
                    <a:pt x="3132" y="32957"/>
                  </a:moveTo>
                  <a:cubicBezTo>
                    <a:pt x="3167" y="32969"/>
                    <a:pt x="3215" y="32969"/>
                    <a:pt x="3263" y="32981"/>
                  </a:cubicBezTo>
                  <a:cubicBezTo>
                    <a:pt x="3310" y="32636"/>
                    <a:pt x="3346" y="32314"/>
                    <a:pt x="3394" y="31969"/>
                  </a:cubicBezTo>
                  <a:cubicBezTo>
                    <a:pt x="3370" y="31969"/>
                    <a:pt x="3346" y="31969"/>
                    <a:pt x="3322" y="31957"/>
                  </a:cubicBezTo>
                  <a:cubicBezTo>
                    <a:pt x="3263" y="32302"/>
                    <a:pt x="3191" y="32624"/>
                    <a:pt x="3132" y="32957"/>
                  </a:cubicBezTo>
                  <a:close/>
                  <a:moveTo>
                    <a:pt x="79701" y="19420"/>
                  </a:moveTo>
                  <a:lnTo>
                    <a:pt x="79701" y="19396"/>
                  </a:lnTo>
                  <a:lnTo>
                    <a:pt x="78177" y="19396"/>
                  </a:lnTo>
                  <a:lnTo>
                    <a:pt x="78177" y="19420"/>
                  </a:lnTo>
                  <a:close/>
                  <a:moveTo>
                    <a:pt x="40339" y="41958"/>
                  </a:moveTo>
                  <a:cubicBezTo>
                    <a:pt x="40315" y="41922"/>
                    <a:pt x="40315" y="41910"/>
                    <a:pt x="40303" y="41875"/>
                  </a:cubicBezTo>
                  <a:cubicBezTo>
                    <a:pt x="39910" y="42041"/>
                    <a:pt x="39541" y="42220"/>
                    <a:pt x="39160" y="42387"/>
                  </a:cubicBezTo>
                  <a:lnTo>
                    <a:pt x="39196" y="42470"/>
                  </a:lnTo>
                  <a:cubicBezTo>
                    <a:pt x="39577" y="42303"/>
                    <a:pt x="39958" y="42137"/>
                    <a:pt x="40339" y="41958"/>
                  </a:cubicBezTo>
                  <a:close/>
                  <a:moveTo>
                    <a:pt x="78927" y="19705"/>
                  </a:moveTo>
                  <a:lnTo>
                    <a:pt x="78927" y="19693"/>
                  </a:lnTo>
                  <a:lnTo>
                    <a:pt x="77379" y="19693"/>
                  </a:lnTo>
                  <a:lnTo>
                    <a:pt x="77379" y="1970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4" name="Google Shape;10364;p40"/>
            <p:cNvSpPr/>
            <p:nvPr/>
          </p:nvSpPr>
          <p:spPr>
            <a:xfrm>
              <a:off x="1903200" y="1561325"/>
              <a:ext cx="1328775" cy="450975"/>
            </a:xfrm>
            <a:custGeom>
              <a:avLst/>
              <a:gdLst/>
              <a:ahLst/>
              <a:cxnLst/>
              <a:rect l="l" t="t" r="r" b="b"/>
              <a:pathLst>
                <a:path w="53151" h="18039" extrusionOk="0">
                  <a:moveTo>
                    <a:pt x="53150" y="108"/>
                  </a:moveTo>
                  <a:cubicBezTo>
                    <a:pt x="52983" y="179"/>
                    <a:pt x="52817" y="275"/>
                    <a:pt x="52638" y="334"/>
                  </a:cubicBezTo>
                  <a:cubicBezTo>
                    <a:pt x="50947" y="953"/>
                    <a:pt x="49233" y="1537"/>
                    <a:pt x="47530" y="2192"/>
                  </a:cubicBezTo>
                  <a:cubicBezTo>
                    <a:pt x="44470" y="3370"/>
                    <a:pt x="41458" y="4704"/>
                    <a:pt x="38351" y="5763"/>
                  </a:cubicBezTo>
                  <a:cubicBezTo>
                    <a:pt x="30528" y="8395"/>
                    <a:pt x="22694" y="11038"/>
                    <a:pt x="14764" y="13336"/>
                  </a:cubicBezTo>
                  <a:cubicBezTo>
                    <a:pt x="10204" y="14657"/>
                    <a:pt x="5727" y="16241"/>
                    <a:pt x="1215" y="17705"/>
                  </a:cubicBezTo>
                  <a:cubicBezTo>
                    <a:pt x="905" y="17801"/>
                    <a:pt x="596" y="17896"/>
                    <a:pt x="298" y="18003"/>
                  </a:cubicBezTo>
                  <a:cubicBezTo>
                    <a:pt x="203" y="18027"/>
                    <a:pt x="120" y="18027"/>
                    <a:pt x="24" y="18039"/>
                  </a:cubicBezTo>
                  <a:cubicBezTo>
                    <a:pt x="12" y="18015"/>
                    <a:pt x="1" y="17967"/>
                    <a:pt x="1" y="17944"/>
                  </a:cubicBezTo>
                  <a:cubicBezTo>
                    <a:pt x="72" y="17896"/>
                    <a:pt x="167" y="17836"/>
                    <a:pt x="239" y="17801"/>
                  </a:cubicBezTo>
                  <a:cubicBezTo>
                    <a:pt x="5346" y="16158"/>
                    <a:pt x="10419" y="14384"/>
                    <a:pt x="15562" y="12848"/>
                  </a:cubicBezTo>
                  <a:cubicBezTo>
                    <a:pt x="24051" y="10324"/>
                    <a:pt x="32457" y="7549"/>
                    <a:pt x="40827" y="4668"/>
                  </a:cubicBezTo>
                  <a:cubicBezTo>
                    <a:pt x="43387" y="3775"/>
                    <a:pt x="45863" y="2644"/>
                    <a:pt x="48399" y="1656"/>
                  </a:cubicBezTo>
                  <a:cubicBezTo>
                    <a:pt x="49888" y="1072"/>
                    <a:pt x="51388" y="584"/>
                    <a:pt x="52888" y="48"/>
                  </a:cubicBezTo>
                  <a:cubicBezTo>
                    <a:pt x="52971" y="25"/>
                    <a:pt x="53055" y="25"/>
                    <a:pt x="53126" y="1"/>
                  </a:cubicBezTo>
                  <a:cubicBezTo>
                    <a:pt x="53114" y="37"/>
                    <a:pt x="53126" y="84"/>
                    <a:pt x="53150" y="1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5" name="Google Shape;10365;p40"/>
            <p:cNvSpPr/>
            <p:nvPr/>
          </p:nvSpPr>
          <p:spPr>
            <a:xfrm>
              <a:off x="1810025" y="3068950"/>
              <a:ext cx="1001650" cy="317925"/>
            </a:xfrm>
            <a:custGeom>
              <a:avLst/>
              <a:gdLst/>
              <a:ahLst/>
              <a:cxnLst/>
              <a:rect l="l" t="t" r="r" b="b"/>
              <a:pathLst>
                <a:path w="40066" h="12717" extrusionOk="0">
                  <a:moveTo>
                    <a:pt x="40042" y="12717"/>
                  </a:moveTo>
                  <a:cubicBezTo>
                    <a:pt x="39911" y="12705"/>
                    <a:pt x="39768" y="12681"/>
                    <a:pt x="39649" y="12657"/>
                  </a:cubicBezTo>
                  <a:cubicBezTo>
                    <a:pt x="36136" y="11669"/>
                    <a:pt x="32624" y="10645"/>
                    <a:pt x="29100" y="9704"/>
                  </a:cubicBezTo>
                  <a:cubicBezTo>
                    <a:pt x="24980" y="8609"/>
                    <a:pt x="20944" y="7252"/>
                    <a:pt x="16908" y="5883"/>
                  </a:cubicBezTo>
                  <a:cubicBezTo>
                    <a:pt x="11752" y="4132"/>
                    <a:pt x="6585" y="2311"/>
                    <a:pt x="1418" y="537"/>
                  </a:cubicBezTo>
                  <a:cubicBezTo>
                    <a:pt x="1061" y="418"/>
                    <a:pt x="691" y="334"/>
                    <a:pt x="322" y="227"/>
                  </a:cubicBezTo>
                  <a:cubicBezTo>
                    <a:pt x="215" y="203"/>
                    <a:pt x="108" y="156"/>
                    <a:pt x="1" y="120"/>
                  </a:cubicBezTo>
                  <a:cubicBezTo>
                    <a:pt x="1" y="84"/>
                    <a:pt x="25" y="37"/>
                    <a:pt x="25" y="1"/>
                  </a:cubicBezTo>
                  <a:cubicBezTo>
                    <a:pt x="144" y="25"/>
                    <a:pt x="263" y="1"/>
                    <a:pt x="358" y="37"/>
                  </a:cubicBezTo>
                  <a:cubicBezTo>
                    <a:pt x="1596" y="418"/>
                    <a:pt x="2847" y="799"/>
                    <a:pt x="4073" y="1215"/>
                  </a:cubicBezTo>
                  <a:cubicBezTo>
                    <a:pt x="8192" y="2608"/>
                    <a:pt x="12288" y="4049"/>
                    <a:pt x="16408" y="5454"/>
                  </a:cubicBezTo>
                  <a:cubicBezTo>
                    <a:pt x="19277" y="6430"/>
                    <a:pt x="22147" y="7430"/>
                    <a:pt x="25064" y="8311"/>
                  </a:cubicBezTo>
                  <a:cubicBezTo>
                    <a:pt x="28743" y="9431"/>
                    <a:pt x="32445" y="10407"/>
                    <a:pt x="36136" y="11467"/>
                  </a:cubicBezTo>
                  <a:cubicBezTo>
                    <a:pt x="37327" y="11812"/>
                    <a:pt x="38518" y="12145"/>
                    <a:pt x="39732" y="12491"/>
                  </a:cubicBezTo>
                  <a:cubicBezTo>
                    <a:pt x="39851" y="12526"/>
                    <a:pt x="39946" y="12562"/>
                    <a:pt x="40065" y="12610"/>
                  </a:cubicBezTo>
                  <a:cubicBezTo>
                    <a:pt x="40054" y="12621"/>
                    <a:pt x="40042" y="12669"/>
                    <a:pt x="40042" y="127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6" name="Google Shape;10366;p40"/>
            <p:cNvSpPr/>
            <p:nvPr/>
          </p:nvSpPr>
          <p:spPr>
            <a:xfrm>
              <a:off x="2864625" y="2949900"/>
              <a:ext cx="767100" cy="417625"/>
            </a:xfrm>
            <a:custGeom>
              <a:avLst/>
              <a:gdLst/>
              <a:ahLst/>
              <a:cxnLst/>
              <a:rect l="l" t="t" r="r" b="b"/>
              <a:pathLst>
                <a:path w="30684" h="16705" extrusionOk="0">
                  <a:moveTo>
                    <a:pt x="1" y="16586"/>
                  </a:moveTo>
                  <a:cubicBezTo>
                    <a:pt x="108" y="16514"/>
                    <a:pt x="203" y="16419"/>
                    <a:pt x="322" y="16348"/>
                  </a:cubicBezTo>
                  <a:cubicBezTo>
                    <a:pt x="2275" y="15348"/>
                    <a:pt x="4251" y="14383"/>
                    <a:pt x="6180" y="13359"/>
                  </a:cubicBezTo>
                  <a:cubicBezTo>
                    <a:pt x="10859" y="10859"/>
                    <a:pt x="15538" y="8323"/>
                    <a:pt x="20194" y="5775"/>
                  </a:cubicBezTo>
                  <a:cubicBezTo>
                    <a:pt x="21599" y="5025"/>
                    <a:pt x="22908" y="4108"/>
                    <a:pt x="24290" y="3334"/>
                  </a:cubicBezTo>
                  <a:cubicBezTo>
                    <a:pt x="26337" y="2191"/>
                    <a:pt x="28445" y="1120"/>
                    <a:pt x="30528" y="24"/>
                  </a:cubicBezTo>
                  <a:cubicBezTo>
                    <a:pt x="30552" y="0"/>
                    <a:pt x="30612" y="0"/>
                    <a:pt x="30683" y="48"/>
                  </a:cubicBezTo>
                  <a:cubicBezTo>
                    <a:pt x="30588" y="108"/>
                    <a:pt x="30493" y="167"/>
                    <a:pt x="30386" y="215"/>
                  </a:cubicBezTo>
                  <a:cubicBezTo>
                    <a:pt x="28873" y="1001"/>
                    <a:pt x="27326" y="1774"/>
                    <a:pt x="25837" y="2608"/>
                  </a:cubicBezTo>
                  <a:cubicBezTo>
                    <a:pt x="24671" y="3251"/>
                    <a:pt x="23539" y="3977"/>
                    <a:pt x="22408" y="4680"/>
                  </a:cubicBezTo>
                  <a:cubicBezTo>
                    <a:pt x="19194" y="6668"/>
                    <a:pt x="15836" y="8418"/>
                    <a:pt x="12490" y="10180"/>
                  </a:cubicBezTo>
                  <a:cubicBezTo>
                    <a:pt x="10371" y="11299"/>
                    <a:pt x="8323" y="12526"/>
                    <a:pt x="6204" y="13633"/>
                  </a:cubicBezTo>
                  <a:cubicBezTo>
                    <a:pt x="4299" y="14645"/>
                    <a:pt x="2370" y="15598"/>
                    <a:pt x="441" y="16586"/>
                  </a:cubicBezTo>
                  <a:cubicBezTo>
                    <a:pt x="322" y="16645"/>
                    <a:pt x="191" y="16657"/>
                    <a:pt x="60" y="16705"/>
                  </a:cubicBezTo>
                  <a:cubicBezTo>
                    <a:pt x="48" y="16669"/>
                    <a:pt x="13" y="16633"/>
                    <a:pt x="1" y="165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7" name="Google Shape;10367;p40"/>
            <p:cNvSpPr/>
            <p:nvPr/>
          </p:nvSpPr>
          <p:spPr>
            <a:xfrm>
              <a:off x="2095500" y="3146050"/>
              <a:ext cx="754275" cy="226250"/>
            </a:xfrm>
            <a:custGeom>
              <a:avLst/>
              <a:gdLst/>
              <a:ahLst/>
              <a:cxnLst/>
              <a:rect l="l" t="t" r="r" b="b"/>
              <a:pathLst>
                <a:path w="30171" h="9050" extrusionOk="0">
                  <a:moveTo>
                    <a:pt x="12" y="1"/>
                  </a:moveTo>
                  <a:cubicBezTo>
                    <a:pt x="71" y="1"/>
                    <a:pt x="155" y="1"/>
                    <a:pt x="214" y="12"/>
                  </a:cubicBezTo>
                  <a:cubicBezTo>
                    <a:pt x="4108" y="1167"/>
                    <a:pt x="8025" y="2310"/>
                    <a:pt x="11918" y="3465"/>
                  </a:cubicBezTo>
                  <a:cubicBezTo>
                    <a:pt x="14454" y="4227"/>
                    <a:pt x="17014" y="4894"/>
                    <a:pt x="19514" y="5775"/>
                  </a:cubicBezTo>
                  <a:cubicBezTo>
                    <a:pt x="22812" y="6942"/>
                    <a:pt x="26194" y="7871"/>
                    <a:pt x="29575" y="8811"/>
                  </a:cubicBezTo>
                  <a:cubicBezTo>
                    <a:pt x="29766" y="8871"/>
                    <a:pt x="29956" y="8906"/>
                    <a:pt x="30170" y="8966"/>
                  </a:cubicBezTo>
                  <a:cubicBezTo>
                    <a:pt x="30170" y="8990"/>
                    <a:pt x="30159" y="9026"/>
                    <a:pt x="30159" y="9049"/>
                  </a:cubicBezTo>
                  <a:cubicBezTo>
                    <a:pt x="29944" y="9026"/>
                    <a:pt x="29718" y="9002"/>
                    <a:pt x="29516" y="8942"/>
                  </a:cubicBezTo>
                  <a:cubicBezTo>
                    <a:pt x="26372" y="8168"/>
                    <a:pt x="23253" y="7335"/>
                    <a:pt x="20193" y="6251"/>
                  </a:cubicBezTo>
                  <a:cubicBezTo>
                    <a:pt x="17919" y="5454"/>
                    <a:pt x="15585" y="4835"/>
                    <a:pt x="13287" y="4120"/>
                  </a:cubicBezTo>
                  <a:cubicBezTo>
                    <a:pt x="10216" y="3168"/>
                    <a:pt x="7144" y="2179"/>
                    <a:pt x="4060" y="1227"/>
                  </a:cubicBezTo>
                  <a:cubicBezTo>
                    <a:pt x="2834" y="846"/>
                    <a:pt x="1584" y="536"/>
                    <a:pt x="345" y="191"/>
                  </a:cubicBezTo>
                  <a:cubicBezTo>
                    <a:pt x="226" y="167"/>
                    <a:pt x="119" y="108"/>
                    <a:pt x="12" y="72"/>
                  </a:cubicBezTo>
                  <a:cubicBezTo>
                    <a:pt x="0" y="48"/>
                    <a:pt x="0" y="36"/>
                    <a:pt x="1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8" name="Google Shape;10368;p40"/>
            <p:cNvSpPr/>
            <p:nvPr/>
          </p:nvSpPr>
          <p:spPr>
            <a:xfrm>
              <a:off x="2108275" y="3238025"/>
              <a:ext cx="735850" cy="215525"/>
            </a:xfrm>
            <a:custGeom>
              <a:avLst/>
              <a:gdLst/>
              <a:ahLst/>
              <a:cxnLst/>
              <a:rect l="l" t="t" r="r" b="b"/>
              <a:pathLst>
                <a:path w="29434" h="8621" extrusionOk="0">
                  <a:moveTo>
                    <a:pt x="29421" y="8621"/>
                  </a:moveTo>
                  <a:cubicBezTo>
                    <a:pt x="29326" y="8597"/>
                    <a:pt x="29231" y="8597"/>
                    <a:pt x="29136" y="8585"/>
                  </a:cubicBezTo>
                  <a:cubicBezTo>
                    <a:pt x="25135" y="7442"/>
                    <a:pt x="21135" y="6323"/>
                    <a:pt x="17122" y="5144"/>
                  </a:cubicBezTo>
                  <a:cubicBezTo>
                    <a:pt x="13003" y="3930"/>
                    <a:pt x="8895" y="2620"/>
                    <a:pt x="4787" y="1382"/>
                  </a:cubicBezTo>
                  <a:cubicBezTo>
                    <a:pt x="3287" y="941"/>
                    <a:pt x="1763" y="584"/>
                    <a:pt x="251" y="179"/>
                  </a:cubicBezTo>
                  <a:cubicBezTo>
                    <a:pt x="156" y="143"/>
                    <a:pt x="84" y="120"/>
                    <a:pt x="1" y="84"/>
                  </a:cubicBezTo>
                  <a:cubicBezTo>
                    <a:pt x="1" y="60"/>
                    <a:pt x="13" y="24"/>
                    <a:pt x="13" y="1"/>
                  </a:cubicBezTo>
                  <a:cubicBezTo>
                    <a:pt x="96" y="1"/>
                    <a:pt x="203" y="1"/>
                    <a:pt x="299" y="13"/>
                  </a:cubicBezTo>
                  <a:cubicBezTo>
                    <a:pt x="2704" y="667"/>
                    <a:pt x="5121" y="1298"/>
                    <a:pt x="7502" y="1989"/>
                  </a:cubicBezTo>
                  <a:cubicBezTo>
                    <a:pt x="12741" y="3549"/>
                    <a:pt x="17944" y="5156"/>
                    <a:pt x="23182" y="6728"/>
                  </a:cubicBezTo>
                  <a:cubicBezTo>
                    <a:pt x="25135" y="7299"/>
                    <a:pt x="27112" y="7823"/>
                    <a:pt x="29076" y="8359"/>
                  </a:cubicBezTo>
                  <a:cubicBezTo>
                    <a:pt x="29195" y="8395"/>
                    <a:pt x="29314" y="8430"/>
                    <a:pt x="29421" y="8478"/>
                  </a:cubicBezTo>
                  <a:cubicBezTo>
                    <a:pt x="29433" y="8525"/>
                    <a:pt x="29433" y="8573"/>
                    <a:pt x="29421" y="862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9" name="Google Shape;10369;p40"/>
            <p:cNvSpPr/>
            <p:nvPr/>
          </p:nvSpPr>
          <p:spPr>
            <a:xfrm>
              <a:off x="2544950" y="1598550"/>
              <a:ext cx="663200" cy="234575"/>
            </a:xfrm>
            <a:custGeom>
              <a:avLst/>
              <a:gdLst/>
              <a:ahLst/>
              <a:cxnLst/>
              <a:rect l="l" t="t" r="r" b="b"/>
              <a:pathLst>
                <a:path w="26528" h="9383" extrusionOk="0">
                  <a:moveTo>
                    <a:pt x="26528" y="0"/>
                  </a:moveTo>
                  <a:cubicBezTo>
                    <a:pt x="17848" y="3620"/>
                    <a:pt x="8966" y="6572"/>
                    <a:pt x="0" y="9382"/>
                  </a:cubicBezTo>
                  <a:cubicBezTo>
                    <a:pt x="120" y="9335"/>
                    <a:pt x="227" y="9275"/>
                    <a:pt x="346" y="9227"/>
                  </a:cubicBezTo>
                  <a:cubicBezTo>
                    <a:pt x="2703" y="8430"/>
                    <a:pt x="5049" y="7596"/>
                    <a:pt x="7430" y="6846"/>
                  </a:cubicBezTo>
                  <a:cubicBezTo>
                    <a:pt x="13324" y="5001"/>
                    <a:pt x="19062" y="2739"/>
                    <a:pt x="24837" y="560"/>
                  </a:cubicBezTo>
                  <a:cubicBezTo>
                    <a:pt x="25301" y="381"/>
                    <a:pt x="25766" y="226"/>
                    <a:pt x="26206" y="60"/>
                  </a:cubicBezTo>
                  <a:cubicBezTo>
                    <a:pt x="26313" y="36"/>
                    <a:pt x="26420" y="36"/>
                    <a:pt x="2652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0" name="Google Shape;10370;p40"/>
            <p:cNvSpPr/>
            <p:nvPr/>
          </p:nvSpPr>
          <p:spPr>
            <a:xfrm>
              <a:off x="2944100" y="3136825"/>
              <a:ext cx="510225" cy="276550"/>
            </a:xfrm>
            <a:custGeom>
              <a:avLst/>
              <a:gdLst/>
              <a:ahLst/>
              <a:cxnLst/>
              <a:rect l="l" t="t" r="r" b="b"/>
              <a:pathLst>
                <a:path w="20409" h="11062" extrusionOk="0">
                  <a:moveTo>
                    <a:pt x="20408" y="0"/>
                  </a:moveTo>
                  <a:cubicBezTo>
                    <a:pt x="13729" y="3882"/>
                    <a:pt x="6954" y="7585"/>
                    <a:pt x="48" y="11061"/>
                  </a:cubicBezTo>
                  <a:cubicBezTo>
                    <a:pt x="36" y="11026"/>
                    <a:pt x="13" y="11014"/>
                    <a:pt x="1" y="1097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1" name="Google Shape;10371;p40"/>
            <p:cNvSpPr/>
            <p:nvPr/>
          </p:nvSpPr>
          <p:spPr>
            <a:xfrm>
              <a:off x="2867600" y="3208250"/>
              <a:ext cx="406025" cy="214050"/>
            </a:xfrm>
            <a:custGeom>
              <a:avLst/>
              <a:gdLst/>
              <a:ahLst/>
              <a:cxnLst/>
              <a:rect l="l" t="t" r="r" b="b"/>
              <a:pathLst>
                <a:path w="16241" h="8562" extrusionOk="0">
                  <a:moveTo>
                    <a:pt x="1" y="8562"/>
                  </a:moveTo>
                  <a:cubicBezTo>
                    <a:pt x="48" y="8443"/>
                    <a:pt x="48" y="8383"/>
                    <a:pt x="72" y="8359"/>
                  </a:cubicBezTo>
                  <a:cubicBezTo>
                    <a:pt x="5585" y="5859"/>
                    <a:pt x="10883" y="2918"/>
                    <a:pt x="16158" y="1"/>
                  </a:cubicBezTo>
                  <a:cubicBezTo>
                    <a:pt x="16193" y="25"/>
                    <a:pt x="16205" y="61"/>
                    <a:pt x="16241" y="84"/>
                  </a:cubicBezTo>
                  <a:cubicBezTo>
                    <a:pt x="16158" y="144"/>
                    <a:pt x="16098" y="227"/>
                    <a:pt x="16027" y="263"/>
                  </a:cubicBezTo>
                  <a:cubicBezTo>
                    <a:pt x="13241" y="1799"/>
                    <a:pt x="10478" y="3382"/>
                    <a:pt x="7668" y="4847"/>
                  </a:cubicBezTo>
                  <a:cubicBezTo>
                    <a:pt x="5263" y="6097"/>
                    <a:pt x="2811" y="7228"/>
                    <a:pt x="382" y="8419"/>
                  </a:cubicBezTo>
                  <a:cubicBezTo>
                    <a:pt x="298" y="8478"/>
                    <a:pt x="179" y="8502"/>
                    <a:pt x="1" y="85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2" name="Google Shape;10372;p40"/>
            <p:cNvSpPr/>
            <p:nvPr/>
          </p:nvSpPr>
          <p:spPr>
            <a:xfrm>
              <a:off x="2845275" y="3179100"/>
              <a:ext cx="420025" cy="217000"/>
            </a:xfrm>
            <a:custGeom>
              <a:avLst/>
              <a:gdLst/>
              <a:ahLst/>
              <a:cxnLst/>
              <a:rect l="l" t="t" r="r" b="b"/>
              <a:pathLst>
                <a:path w="16801" h="8680" extrusionOk="0">
                  <a:moveTo>
                    <a:pt x="16801" y="84"/>
                  </a:moveTo>
                  <a:cubicBezTo>
                    <a:pt x="11312" y="3108"/>
                    <a:pt x="5740" y="5989"/>
                    <a:pt x="72" y="8680"/>
                  </a:cubicBezTo>
                  <a:cubicBezTo>
                    <a:pt x="48" y="8632"/>
                    <a:pt x="13" y="8608"/>
                    <a:pt x="1" y="8561"/>
                  </a:cubicBezTo>
                  <a:cubicBezTo>
                    <a:pt x="60" y="8501"/>
                    <a:pt x="120" y="8442"/>
                    <a:pt x="191" y="8394"/>
                  </a:cubicBezTo>
                  <a:cubicBezTo>
                    <a:pt x="2680" y="7180"/>
                    <a:pt x="5192" y="6001"/>
                    <a:pt x="7668" y="4751"/>
                  </a:cubicBezTo>
                  <a:cubicBezTo>
                    <a:pt x="9585" y="3786"/>
                    <a:pt x="11443" y="2727"/>
                    <a:pt x="13348" y="1727"/>
                  </a:cubicBezTo>
                  <a:cubicBezTo>
                    <a:pt x="14407" y="1179"/>
                    <a:pt x="15479" y="631"/>
                    <a:pt x="16539" y="95"/>
                  </a:cubicBezTo>
                  <a:cubicBezTo>
                    <a:pt x="16610" y="48"/>
                    <a:pt x="16693" y="36"/>
                    <a:pt x="16777" y="0"/>
                  </a:cubicBezTo>
                  <a:cubicBezTo>
                    <a:pt x="16777" y="24"/>
                    <a:pt x="16789" y="48"/>
                    <a:pt x="16801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3" name="Google Shape;10373;p40"/>
            <p:cNvSpPr/>
            <p:nvPr/>
          </p:nvSpPr>
          <p:spPr>
            <a:xfrm>
              <a:off x="3340575" y="3010325"/>
              <a:ext cx="411400" cy="234875"/>
            </a:xfrm>
            <a:custGeom>
              <a:avLst/>
              <a:gdLst/>
              <a:ahLst/>
              <a:cxnLst/>
              <a:rect l="l" t="t" r="r" b="b"/>
              <a:pathLst>
                <a:path w="16456" h="9395" extrusionOk="0">
                  <a:moveTo>
                    <a:pt x="1" y="9311"/>
                  </a:moveTo>
                  <a:cubicBezTo>
                    <a:pt x="60" y="9251"/>
                    <a:pt x="108" y="9192"/>
                    <a:pt x="191" y="9168"/>
                  </a:cubicBezTo>
                  <a:cubicBezTo>
                    <a:pt x="5692" y="6251"/>
                    <a:pt x="11050" y="3084"/>
                    <a:pt x="16455" y="0"/>
                  </a:cubicBezTo>
                  <a:cubicBezTo>
                    <a:pt x="11050" y="3263"/>
                    <a:pt x="5692" y="6561"/>
                    <a:pt x="48" y="9394"/>
                  </a:cubicBezTo>
                  <a:cubicBezTo>
                    <a:pt x="37" y="9359"/>
                    <a:pt x="25" y="9335"/>
                    <a:pt x="1" y="931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4" name="Google Shape;10374;p40"/>
            <p:cNvSpPr/>
            <p:nvPr/>
          </p:nvSpPr>
          <p:spPr>
            <a:xfrm>
              <a:off x="2339575" y="3263025"/>
              <a:ext cx="458400" cy="136350"/>
            </a:xfrm>
            <a:custGeom>
              <a:avLst/>
              <a:gdLst/>
              <a:ahLst/>
              <a:cxnLst/>
              <a:rect l="l" t="t" r="r" b="b"/>
              <a:pathLst>
                <a:path w="18336" h="5454" extrusionOk="0">
                  <a:moveTo>
                    <a:pt x="18336" y="5454"/>
                  </a:moveTo>
                  <a:cubicBezTo>
                    <a:pt x="18229" y="5442"/>
                    <a:pt x="18110" y="5430"/>
                    <a:pt x="18014" y="5394"/>
                  </a:cubicBezTo>
                  <a:cubicBezTo>
                    <a:pt x="13061" y="4001"/>
                    <a:pt x="8132" y="2596"/>
                    <a:pt x="3203" y="1168"/>
                  </a:cubicBezTo>
                  <a:cubicBezTo>
                    <a:pt x="2191" y="870"/>
                    <a:pt x="1203" y="489"/>
                    <a:pt x="203" y="144"/>
                  </a:cubicBezTo>
                  <a:cubicBezTo>
                    <a:pt x="131" y="120"/>
                    <a:pt x="60" y="72"/>
                    <a:pt x="0" y="1"/>
                  </a:cubicBezTo>
                  <a:cubicBezTo>
                    <a:pt x="6049" y="2037"/>
                    <a:pt x="12299" y="3406"/>
                    <a:pt x="18336" y="545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5" name="Google Shape;10375;p40"/>
            <p:cNvSpPr/>
            <p:nvPr/>
          </p:nvSpPr>
          <p:spPr>
            <a:xfrm>
              <a:off x="2906000" y="3326725"/>
              <a:ext cx="277450" cy="148250"/>
            </a:xfrm>
            <a:custGeom>
              <a:avLst/>
              <a:gdLst/>
              <a:ahLst/>
              <a:cxnLst/>
              <a:rect l="l" t="t" r="r" b="b"/>
              <a:pathLst>
                <a:path w="11098" h="5930" extrusionOk="0">
                  <a:moveTo>
                    <a:pt x="1" y="5763"/>
                  </a:moveTo>
                  <a:cubicBezTo>
                    <a:pt x="3668" y="3846"/>
                    <a:pt x="7359" y="1929"/>
                    <a:pt x="11038" y="1"/>
                  </a:cubicBezTo>
                  <a:cubicBezTo>
                    <a:pt x="11050" y="36"/>
                    <a:pt x="11085" y="60"/>
                    <a:pt x="11097" y="84"/>
                  </a:cubicBezTo>
                  <a:cubicBezTo>
                    <a:pt x="11026" y="155"/>
                    <a:pt x="10966" y="251"/>
                    <a:pt x="10871" y="298"/>
                  </a:cubicBezTo>
                  <a:cubicBezTo>
                    <a:pt x="8966" y="1334"/>
                    <a:pt x="7085" y="2358"/>
                    <a:pt x="5180" y="3370"/>
                  </a:cubicBezTo>
                  <a:cubicBezTo>
                    <a:pt x="3668" y="4156"/>
                    <a:pt x="2144" y="4930"/>
                    <a:pt x="620" y="5704"/>
                  </a:cubicBezTo>
                  <a:cubicBezTo>
                    <a:pt x="441" y="5799"/>
                    <a:pt x="251" y="5859"/>
                    <a:pt x="60" y="5930"/>
                  </a:cubicBezTo>
                  <a:cubicBezTo>
                    <a:pt x="36" y="5859"/>
                    <a:pt x="25" y="5811"/>
                    <a:pt x="1" y="57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6" name="Google Shape;10376;p40"/>
            <p:cNvSpPr/>
            <p:nvPr/>
          </p:nvSpPr>
          <p:spPr>
            <a:xfrm>
              <a:off x="2482450" y="3326125"/>
              <a:ext cx="363450" cy="113450"/>
            </a:xfrm>
            <a:custGeom>
              <a:avLst/>
              <a:gdLst/>
              <a:ahLst/>
              <a:cxnLst/>
              <a:rect l="l" t="t" r="r" b="b"/>
              <a:pathLst>
                <a:path w="14538" h="4538" extrusionOk="0">
                  <a:moveTo>
                    <a:pt x="0" y="1"/>
                  </a:moveTo>
                  <a:cubicBezTo>
                    <a:pt x="4858" y="1477"/>
                    <a:pt x="9692" y="2930"/>
                    <a:pt x="14538" y="4406"/>
                  </a:cubicBezTo>
                  <a:cubicBezTo>
                    <a:pt x="14157" y="4537"/>
                    <a:pt x="1107" y="63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7" name="Google Shape;10377;p40"/>
            <p:cNvSpPr/>
            <p:nvPr/>
          </p:nvSpPr>
          <p:spPr>
            <a:xfrm>
              <a:off x="2958700" y="3403825"/>
              <a:ext cx="223250" cy="131300"/>
            </a:xfrm>
            <a:custGeom>
              <a:avLst/>
              <a:gdLst/>
              <a:ahLst/>
              <a:cxnLst/>
              <a:rect l="l" t="t" r="r" b="b"/>
              <a:pathLst>
                <a:path w="8930" h="5252" extrusionOk="0">
                  <a:moveTo>
                    <a:pt x="8930" y="0"/>
                  </a:moveTo>
                  <a:cubicBezTo>
                    <a:pt x="8739" y="441"/>
                    <a:pt x="643" y="5227"/>
                    <a:pt x="0" y="5251"/>
                  </a:cubicBezTo>
                  <a:cubicBezTo>
                    <a:pt x="48" y="5180"/>
                    <a:pt x="72" y="5120"/>
                    <a:pt x="119" y="5096"/>
                  </a:cubicBezTo>
                  <a:cubicBezTo>
                    <a:pt x="3072" y="3394"/>
                    <a:pt x="6013" y="1703"/>
                    <a:pt x="89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8" name="Google Shape;10378;p40"/>
            <p:cNvSpPr/>
            <p:nvPr/>
          </p:nvSpPr>
          <p:spPr>
            <a:xfrm>
              <a:off x="3515000" y="3033250"/>
              <a:ext cx="281625" cy="158975"/>
            </a:xfrm>
            <a:custGeom>
              <a:avLst/>
              <a:gdLst/>
              <a:ahLst/>
              <a:cxnLst/>
              <a:rect l="l" t="t" r="r" b="b"/>
              <a:pathLst>
                <a:path w="11265" h="6359" extrusionOk="0">
                  <a:moveTo>
                    <a:pt x="1" y="6156"/>
                  </a:moveTo>
                  <a:cubicBezTo>
                    <a:pt x="3894" y="4370"/>
                    <a:pt x="7549" y="2096"/>
                    <a:pt x="11264" y="0"/>
                  </a:cubicBezTo>
                  <a:cubicBezTo>
                    <a:pt x="7585" y="2203"/>
                    <a:pt x="3990" y="4548"/>
                    <a:pt x="84" y="6358"/>
                  </a:cubicBezTo>
                  <a:cubicBezTo>
                    <a:pt x="60" y="6287"/>
                    <a:pt x="25" y="6215"/>
                    <a:pt x="1" y="61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9" name="Google Shape;10379;p40"/>
            <p:cNvSpPr/>
            <p:nvPr/>
          </p:nvSpPr>
          <p:spPr>
            <a:xfrm>
              <a:off x="3035475" y="3304100"/>
              <a:ext cx="273275" cy="153325"/>
            </a:xfrm>
            <a:custGeom>
              <a:avLst/>
              <a:gdLst/>
              <a:ahLst/>
              <a:cxnLst/>
              <a:rect l="l" t="t" r="r" b="b"/>
              <a:pathLst>
                <a:path w="10931" h="6133" extrusionOk="0">
                  <a:moveTo>
                    <a:pt x="10931" y="120"/>
                  </a:moveTo>
                  <a:cubicBezTo>
                    <a:pt x="7323" y="2132"/>
                    <a:pt x="3704" y="4132"/>
                    <a:pt x="84" y="6133"/>
                  </a:cubicBezTo>
                  <a:cubicBezTo>
                    <a:pt x="60" y="6097"/>
                    <a:pt x="25" y="6025"/>
                    <a:pt x="1" y="5990"/>
                  </a:cubicBezTo>
                  <a:cubicBezTo>
                    <a:pt x="3597" y="3942"/>
                    <a:pt x="7276" y="2072"/>
                    <a:pt x="10859" y="1"/>
                  </a:cubicBezTo>
                  <a:cubicBezTo>
                    <a:pt x="10895" y="48"/>
                    <a:pt x="10907" y="84"/>
                    <a:pt x="10931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0" name="Google Shape;10380;p40"/>
            <p:cNvSpPr/>
            <p:nvPr/>
          </p:nvSpPr>
          <p:spPr>
            <a:xfrm>
              <a:off x="3334025" y="3025500"/>
              <a:ext cx="242625" cy="147675"/>
            </a:xfrm>
            <a:custGeom>
              <a:avLst/>
              <a:gdLst/>
              <a:ahLst/>
              <a:cxnLst/>
              <a:rect l="l" t="t" r="r" b="b"/>
              <a:pathLst>
                <a:path w="9705" h="5907" extrusionOk="0">
                  <a:moveTo>
                    <a:pt x="1" y="5823"/>
                  </a:moveTo>
                  <a:cubicBezTo>
                    <a:pt x="3037" y="3572"/>
                    <a:pt x="6514" y="2025"/>
                    <a:pt x="9705" y="1"/>
                  </a:cubicBezTo>
                  <a:cubicBezTo>
                    <a:pt x="9621" y="60"/>
                    <a:pt x="9550" y="155"/>
                    <a:pt x="9443" y="191"/>
                  </a:cubicBezTo>
                  <a:cubicBezTo>
                    <a:pt x="8014" y="1060"/>
                    <a:pt x="6573" y="1906"/>
                    <a:pt x="5144" y="2763"/>
                  </a:cubicBezTo>
                  <a:cubicBezTo>
                    <a:pt x="3537" y="3751"/>
                    <a:pt x="1930" y="4763"/>
                    <a:pt x="322" y="5763"/>
                  </a:cubicBezTo>
                  <a:cubicBezTo>
                    <a:pt x="227" y="5799"/>
                    <a:pt x="156" y="5870"/>
                    <a:pt x="60" y="5906"/>
                  </a:cubicBezTo>
                  <a:cubicBezTo>
                    <a:pt x="49" y="5894"/>
                    <a:pt x="25" y="5870"/>
                    <a:pt x="1" y="582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1" name="Google Shape;10381;p40"/>
            <p:cNvSpPr/>
            <p:nvPr/>
          </p:nvSpPr>
          <p:spPr>
            <a:xfrm>
              <a:off x="3827250" y="2817450"/>
              <a:ext cx="231600" cy="166700"/>
            </a:xfrm>
            <a:custGeom>
              <a:avLst/>
              <a:gdLst/>
              <a:ahLst/>
              <a:cxnLst/>
              <a:rect l="l" t="t" r="r" b="b"/>
              <a:pathLst>
                <a:path w="9264" h="6668" extrusionOk="0">
                  <a:moveTo>
                    <a:pt x="9264" y="0"/>
                  </a:moveTo>
                  <a:cubicBezTo>
                    <a:pt x="9240" y="107"/>
                    <a:pt x="9240" y="238"/>
                    <a:pt x="9168" y="322"/>
                  </a:cubicBezTo>
                  <a:cubicBezTo>
                    <a:pt x="8895" y="560"/>
                    <a:pt x="8633" y="798"/>
                    <a:pt x="8335" y="1000"/>
                  </a:cubicBezTo>
                  <a:cubicBezTo>
                    <a:pt x="5632" y="2858"/>
                    <a:pt x="2953" y="4727"/>
                    <a:pt x="263" y="6584"/>
                  </a:cubicBezTo>
                  <a:cubicBezTo>
                    <a:pt x="203" y="6632"/>
                    <a:pt x="132" y="6644"/>
                    <a:pt x="60" y="6668"/>
                  </a:cubicBezTo>
                  <a:cubicBezTo>
                    <a:pt x="36" y="6644"/>
                    <a:pt x="24" y="6632"/>
                    <a:pt x="1" y="6596"/>
                  </a:cubicBezTo>
                  <a:cubicBezTo>
                    <a:pt x="96" y="6525"/>
                    <a:pt x="191" y="6453"/>
                    <a:pt x="298" y="6370"/>
                  </a:cubicBezTo>
                  <a:cubicBezTo>
                    <a:pt x="2656" y="4739"/>
                    <a:pt x="5037" y="3120"/>
                    <a:pt x="7406" y="1476"/>
                  </a:cubicBezTo>
                  <a:cubicBezTo>
                    <a:pt x="7930" y="1119"/>
                    <a:pt x="8406" y="714"/>
                    <a:pt x="8895" y="333"/>
                  </a:cubicBezTo>
                  <a:cubicBezTo>
                    <a:pt x="9002" y="238"/>
                    <a:pt x="9073" y="119"/>
                    <a:pt x="9168" y="24"/>
                  </a:cubicBezTo>
                  <a:cubicBezTo>
                    <a:pt x="9192" y="12"/>
                    <a:pt x="9240" y="12"/>
                    <a:pt x="926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2" name="Google Shape;10382;p40"/>
            <p:cNvSpPr/>
            <p:nvPr/>
          </p:nvSpPr>
          <p:spPr>
            <a:xfrm>
              <a:off x="3735575" y="2872800"/>
              <a:ext cx="198250" cy="108675"/>
            </a:xfrm>
            <a:custGeom>
              <a:avLst/>
              <a:gdLst/>
              <a:ahLst/>
              <a:cxnLst/>
              <a:rect l="l" t="t" r="r" b="b"/>
              <a:pathLst>
                <a:path w="7930" h="4347" extrusionOk="0">
                  <a:moveTo>
                    <a:pt x="7930" y="179"/>
                  </a:moveTo>
                  <a:cubicBezTo>
                    <a:pt x="5311" y="1572"/>
                    <a:pt x="2715" y="2965"/>
                    <a:pt x="84" y="4346"/>
                  </a:cubicBezTo>
                  <a:cubicBezTo>
                    <a:pt x="60" y="4299"/>
                    <a:pt x="36" y="4251"/>
                    <a:pt x="0" y="4192"/>
                  </a:cubicBezTo>
                  <a:cubicBezTo>
                    <a:pt x="2620" y="2787"/>
                    <a:pt x="5227" y="1406"/>
                    <a:pt x="78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3" name="Google Shape;10383;p40"/>
            <p:cNvSpPr/>
            <p:nvPr/>
          </p:nvSpPr>
          <p:spPr>
            <a:xfrm>
              <a:off x="3319750" y="3060625"/>
              <a:ext cx="171175" cy="85750"/>
            </a:xfrm>
            <a:custGeom>
              <a:avLst/>
              <a:gdLst/>
              <a:ahLst/>
              <a:cxnLst/>
              <a:rect l="l" t="t" r="r" b="b"/>
              <a:pathLst>
                <a:path w="6847" h="3430" extrusionOk="0">
                  <a:moveTo>
                    <a:pt x="0" y="3287"/>
                  </a:moveTo>
                  <a:cubicBezTo>
                    <a:pt x="2227" y="2096"/>
                    <a:pt x="4430" y="834"/>
                    <a:pt x="6847" y="1"/>
                  </a:cubicBezTo>
                  <a:cubicBezTo>
                    <a:pt x="4584" y="1143"/>
                    <a:pt x="2334" y="2286"/>
                    <a:pt x="72" y="3429"/>
                  </a:cubicBezTo>
                  <a:cubicBezTo>
                    <a:pt x="60" y="3382"/>
                    <a:pt x="24" y="3334"/>
                    <a:pt x="0" y="32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4" name="Google Shape;10384;p40"/>
            <p:cNvSpPr/>
            <p:nvPr/>
          </p:nvSpPr>
          <p:spPr>
            <a:xfrm>
              <a:off x="2751225" y="3444000"/>
              <a:ext cx="164325" cy="52725"/>
            </a:xfrm>
            <a:custGeom>
              <a:avLst/>
              <a:gdLst/>
              <a:ahLst/>
              <a:cxnLst/>
              <a:rect l="l" t="t" r="r" b="b"/>
              <a:pathLst>
                <a:path w="6573" h="2109" extrusionOk="0">
                  <a:moveTo>
                    <a:pt x="24" y="1"/>
                  </a:moveTo>
                  <a:cubicBezTo>
                    <a:pt x="2215" y="656"/>
                    <a:pt x="4382" y="1310"/>
                    <a:pt x="6573" y="1989"/>
                  </a:cubicBezTo>
                  <a:lnTo>
                    <a:pt x="6573" y="2072"/>
                  </a:lnTo>
                  <a:cubicBezTo>
                    <a:pt x="6454" y="2072"/>
                    <a:pt x="6335" y="2108"/>
                    <a:pt x="6251" y="2072"/>
                  </a:cubicBezTo>
                  <a:cubicBezTo>
                    <a:pt x="4227" y="1465"/>
                    <a:pt x="2203" y="858"/>
                    <a:pt x="191" y="239"/>
                  </a:cubicBezTo>
                  <a:cubicBezTo>
                    <a:pt x="120" y="227"/>
                    <a:pt x="60" y="167"/>
                    <a:pt x="0" y="120"/>
                  </a:cubicBezTo>
                  <a:cubicBezTo>
                    <a:pt x="0" y="84"/>
                    <a:pt x="12" y="48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5" name="Google Shape;10385;p40"/>
            <p:cNvSpPr/>
            <p:nvPr/>
          </p:nvSpPr>
          <p:spPr>
            <a:xfrm>
              <a:off x="2114250" y="3203500"/>
              <a:ext cx="186050" cy="53900"/>
            </a:xfrm>
            <a:custGeom>
              <a:avLst/>
              <a:gdLst/>
              <a:ahLst/>
              <a:cxnLst/>
              <a:rect l="l" t="t" r="r" b="b"/>
              <a:pathLst>
                <a:path w="7442" h="2156" extrusionOk="0">
                  <a:moveTo>
                    <a:pt x="0" y="96"/>
                  </a:moveTo>
                  <a:cubicBezTo>
                    <a:pt x="631" y="0"/>
                    <a:pt x="7072" y="1786"/>
                    <a:pt x="7442" y="2156"/>
                  </a:cubicBezTo>
                  <a:cubicBezTo>
                    <a:pt x="4905" y="1453"/>
                    <a:pt x="2453" y="786"/>
                    <a:pt x="0" y="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6" name="Google Shape;10386;p40"/>
            <p:cNvSpPr/>
            <p:nvPr/>
          </p:nvSpPr>
          <p:spPr>
            <a:xfrm>
              <a:off x="3579600" y="2998725"/>
              <a:ext cx="109275" cy="64000"/>
            </a:xfrm>
            <a:custGeom>
              <a:avLst/>
              <a:gdLst/>
              <a:ahLst/>
              <a:cxnLst/>
              <a:rect l="l" t="t" r="r" b="b"/>
              <a:pathLst>
                <a:path w="4371" h="2560" extrusionOk="0">
                  <a:moveTo>
                    <a:pt x="1" y="2477"/>
                  </a:moveTo>
                  <a:cubicBezTo>
                    <a:pt x="1429" y="1655"/>
                    <a:pt x="2858" y="845"/>
                    <a:pt x="4370" y="0"/>
                  </a:cubicBezTo>
                  <a:cubicBezTo>
                    <a:pt x="4251" y="393"/>
                    <a:pt x="572" y="2500"/>
                    <a:pt x="60" y="2560"/>
                  </a:cubicBezTo>
                  <a:cubicBezTo>
                    <a:pt x="36" y="2536"/>
                    <a:pt x="24" y="2500"/>
                    <a:pt x="1" y="247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7" name="Google Shape;10387;p40"/>
            <p:cNvSpPr/>
            <p:nvPr/>
          </p:nvSpPr>
          <p:spPr>
            <a:xfrm>
              <a:off x="3680800" y="2853750"/>
              <a:ext cx="160175" cy="90825"/>
            </a:xfrm>
            <a:custGeom>
              <a:avLst/>
              <a:gdLst/>
              <a:ahLst/>
              <a:cxnLst/>
              <a:rect l="l" t="t" r="r" b="b"/>
              <a:pathLst>
                <a:path w="6407" h="3633" extrusionOk="0">
                  <a:moveTo>
                    <a:pt x="1" y="3513"/>
                  </a:moveTo>
                  <a:cubicBezTo>
                    <a:pt x="2120" y="2334"/>
                    <a:pt x="4227" y="1167"/>
                    <a:pt x="6347" y="1"/>
                  </a:cubicBezTo>
                  <a:cubicBezTo>
                    <a:pt x="6359" y="24"/>
                    <a:pt x="6394" y="72"/>
                    <a:pt x="6406" y="96"/>
                  </a:cubicBezTo>
                  <a:cubicBezTo>
                    <a:pt x="4287" y="1275"/>
                    <a:pt x="2191" y="2453"/>
                    <a:pt x="84" y="3632"/>
                  </a:cubicBezTo>
                  <a:cubicBezTo>
                    <a:pt x="48" y="3596"/>
                    <a:pt x="36" y="3549"/>
                    <a:pt x="1" y="35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8" name="Google Shape;10388;p40"/>
            <p:cNvSpPr/>
            <p:nvPr/>
          </p:nvSpPr>
          <p:spPr>
            <a:xfrm>
              <a:off x="2343725" y="3236250"/>
              <a:ext cx="181900" cy="55075"/>
            </a:xfrm>
            <a:custGeom>
              <a:avLst/>
              <a:gdLst/>
              <a:ahLst/>
              <a:cxnLst/>
              <a:rect l="l" t="t" r="r" b="b"/>
              <a:pathLst>
                <a:path w="7276" h="2203" extrusionOk="0">
                  <a:moveTo>
                    <a:pt x="7276" y="2203"/>
                  </a:moveTo>
                  <a:cubicBezTo>
                    <a:pt x="4799" y="1679"/>
                    <a:pt x="2382" y="929"/>
                    <a:pt x="1" y="0"/>
                  </a:cubicBezTo>
                  <a:cubicBezTo>
                    <a:pt x="2442" y="738"/>
                    <a:pt x="4870" y="1465"/>
                    <a:pt x="7276" y="2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9" name="Google Shape;10389;p40"/>
            <p:cNvSpPr/>
            <p:nvPr/>
          </p:nvSpPr>
          <p:spPr>
            <a:xfrm>
              <a:off x="3684975" y="2885300"/>
              <a:ext cx="125025" cy="78025"/>
            </a:xfrm>
            <a:custGeom>
              <a:avLst/>
              <a:gdLst/>
              <a:ahLst/>
              <a:cxnLst/>
              <a:rect l="l" t="t" r="r" b="b"/>
              <a:pathLst>
                <a:path w="5001" h="3121" extrusionOk="0">
                  <a:moveTo>
                    <a:pt x="5001" y="120"/>
                  </a:moveTo>
                  <a:cubicBezTo>
                    <a:pt x="3370" y="1120"/>
                    <a:pt x="1715" y="2132"/>
                    <a:pt x="72" y="3120"/>
                  </a:cubicBezTo>
                  <a:cubicBezTo>
                    <a:pt x="48" y="3084"/>
                    <a:pt x="12" y="3037"/>
                    <a:pt x="0" y="2989"/>
                  </a:cubicBezTo>
                  <a:cubicBezTo>
                    <a:pt x="1655" y="1989"/>
                    <a:pt x="3287" y="1001"/>
                    <a:pt x="4941" y="1"/>
                  </a:cubicBezTo>
                  <a:cubicBezTo>
                    <a:pt x="4953" y="48"/>
                    <a:pt x="4977" y="84"/>
                    <a:pt x="5001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0" name="Google Shape;10390;p40"/>
            <p:cNvSpPr/>
            <p:nvPr/>
          </p:nvSpPr>
          <p:spPr>
            <a:xfrm>
              <a:off x="3719200" y="2904950"/>
              <a:ext cx="112850" cy="61950"/>
            </a:xfrm>
            <a:custGeom>
              <a:avLst/>
              <a:gdLst/>
              <a:ahLst/>
              <a:cxnLst/>
              <a:rect l="l" t="t" r="r" b="b"/>
              <a:pathLst>
                <a:path w="4514" h="2478" extrusionOk="0">
                  <a:moveTo>
                    <a:pt x="1" y="2358"/>
                  </a:moveTo>
                  <a:cubicBezTo>
                    <a:pt x="1489" y="1560"/>
                    <a:pt x="2906" y="643"/>
                    <a:pt x="4465" y="1"/>
                  </a:cubicBezTo>
                  <a:cubicBezTo>
                    <a:pt x="4477" y="36"/>
                    <a:pt x="4501" y="48"/>
                    <a:pt x="4513" y="72"/>
                  </a:cubicBezTo>
                  <a:cubicBezTo>
                    <a:pt x="3037" y="882"/>
                    <a:pt x="1560" y="1679"/>
                    <a:pt x="72" y="2477"/>
                  </a:cubicBezTo>
                  <a:cubicBezTo>
                    <a:pt x="48" y="2441"/>
                    <a:pt x="13" y="2394"/>
                    <a:pt x="1" y="23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1" name="Google Shape;10391;p40"/>
            <p:cNvSpPr/>
            <p:nvPr/>
          </p:nvSpPr>
          <p:spPr>
            <a:xfrm>
              <a:off x="2320225" y="3322850"/>
              <a:ext cx="154500" cy="49450"/>
            </a:xfrm>
            <a:custGeom>
              <a:avLst/>
              <a:gdLst/>
              <a:ahLst/>
              <a:cxnLst/>
              <a:rect l="l" t="t" r="r" b="b"/>
              <a:pathLst>
                <a:path w="6180" h="1978" extrusionOk="0">
                  <a:moveTo>
                    <a:pt x="24" y="1"/>
                  </a:moveTo>
                  <a:cubicBezTo>
                    <a:pt x="2084" y="656"/>
                    <a:pt x="4120" y="1322"/>
                    <a:pt x="6180" y="1977"/>
                  </a:cubicBezTo>
                  <a:cubicBezTo>
                    <a:pt x="4048" y="1596"/>
                    <a:pt x="2048" y="727"/>
                    <a:pt x="0" y="108"/>
                  </a:cubicBezTo>
                  <a:cubicBezTo>
                    <a:pt x="0" y="60"/>
                    <a:pt x="12" y="25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2" name="Google Shape;10392;p40"/>
            <p:cNvSpPr/>
            <p:nvPr/>
          </p:nvSpPr>
          <p:spPr>
            <a:xfrm>
              <a:off x="3051250" y="3402925"/>
              <a:ext cx="109275" cy="66400"/>
            </a:xfrm>
            <a:custGeom>
              <a:avLst/>
              <a:gdLst/>
              <a:ahLst/>
              <a:cxnLst/>
              <a:rect l="l" t="t" r="r" b="b"/>
              <a:pathLst>
                <a:path w="4371" h="2656" extrusionOk="0">
                  <a:moveTo>
                    <a:pt x="4371" y="120"/>
                  </a:moveTo>
                  <a:lnTo>
                    <a:pt x="84" y="2656"/>
                  </a:lnTo>
                  <a:cubicBezTo>
                    <a:pt x="49" y="2620"/>
                    <a:pt x="37" y="2572"/>
                    <a:pt x="1" y="2525"/>
                  </a:cubicBezTo>
                  <a:cubicBezTo>
                    <a:pt x="1430" y="1679"/>
                    <a:pt x="2858" y="834"/>
                    <a:pt x="4287" y="1"/>
                  </a:cubicBezTo>
                  <a:cubicBezTo>
                    <a:pt x="4311" y="36"/>
                    <a:pt x="4335" y="84"/>
                    <a:pt x="4371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3" name="Google Shape;10393;p40"/>
            <p:cNvSpPr/>
            <p:nvPr/>
          </p:nvSpPr>
          <p:spPr>
            <a:xfrm>
              <a:off x="3084600" y="1635450"/>
              <a:ext cx="124150" cy="49425"/>
            </a:xfrm>
            <a:custGeom>
              <a:avLst/>
              <a:gdLst/>
              <a:ahLst/>
              <a:cxnLst/>
              <a:rect l="l" t="t" r="r" b="b"/>
              <a:pathLst>
                <a:path w="4966" h="1977" extrusionOk="0">
                  <a:moveTo>
                    <a:pt x="4965" y="120"/>
                  </a:moveTo>
                  <a:cubicBezTo>
                    <a:pt x="3334" y="751"/>
                    <a:pt x="1679" y="1358"/>
                    <a:pt x="36" y="1977"/>
                  </a:cubicBezTo>
                  <a:cubicBezTo>
                    <a:pt x="24" y="1941"/>
                    <a:pt x="12" y="1905"/>
                    <a:pt x="0" y="1858"/>
                  </a:cubicBezTo>
                  <a:cubicBezTo>
                    <a:pt x="1632" y="1239"/>
                    <a:pt x="3287" y="632"/>
                    <a:pt x="4918" y="0"/>
                  </a:cubicBezTo>
                  <a:cubicBezTo>
                    <a:pt x="4942" y="48"/>
                    <a:pt x="4953" y="72"/>
                    <a:pt x="4965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4" name="Google Shape;10394;p40"/>
            <p:cNvSpPr/>
            <p:nvPr/>
          </p:nvSpPr>
          <p:spPr>
            <a:xfrm>
              <a:off x="2900050" y="3343400"/>
              <a:ext cx="86350" cy="48250"/>
            </a:xfrm>
            <a:custGeom>
              <a:avLst/>
              <a:gdLst/>
              <a:ahLst/>
              <a:cxnLst/>
              <a:rect l="l" t="t" r="r" b="b"/>
              <a:pathLst>
                <a:path w="3454" h="1930" extrusionOk="0">
                  <a:moveTo>
                    <a:pt x="3453" y="131"/>
                  </a:moveTo>
                  <a:cubicBezTo>
                    <a:pt x="2334" y="727"/>
                    <a:pt x="1203" y="1334"/>
                    <a:pt x="72" y="1929"/>
                  </a:cubicBezTo>
                  <a:cubicBezTo>
                    <a:pt x="36" y="1882"/>
                    <a:pt x="24" y="1846"/>
                    <a:pt x="1" y="1798"/>
                  </a:cubicBezTo>
                  <a:cubicBezTo>
                    <a:pt x="1132" y="1203"/>
                    <a:pt x="2239" y="596"/>
                    <a:pt x="3370" y="0"/>
                  </a:cubicBezTo>
                  <a:cubicBezTo>
                    <a:pt x="3406" y="36"/>
                    <a:pt x="3430" y="84"/>
                    <a:pt x="3453" y="13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5" name="Google Shape;10395;p40"/>
            <p:cNvSpPr/>
            <p:nvPr/>
          </p:nvSpPr>
          <p:spPr>
            <a:xfrm>
              <a:off x="3356350" y="3205275"/>
              <a:ext cx="84875" cy="51225"/>
            </a:xfrm>
            <a:custGeom>
              <a:avLst/>
              <a:gdLst/>
              <a:ahLst/>
              <a:cxnLst/>
              <a:rect l="l" t="t" r="r" b="b"/>
              <a:pathLst>
                <a:path w="3395" h="2049" extrusionOk="0">
                  <a:moveTo>
                    <a:pt x="1" y="1954"/>
                  </a:moveTo>
                  <a:cubicBezTo>
                    <a:pt x="1120" y="1311"/>
                    <a:pt x="2227" y="656"/>
                    <a:pt x="3335" y="1"/>
                  </a:cubicBezTo>
                  <a:cubicBezTo>
                    <a:pt x="3358" y="25"/>
                    <a:pt x="3382" y="72"/>
                    <a:pt x="3394" y="108"/>
                  </a:cubicBezTo>
                  <a:cubicBezTo>
                    <a:pt x="2311" y="787"/>
                    <a:pt x="1192" y="1418"/>
                    <a:pt x="60" y="2049"/>
                  </a:cubicBezTo>
                  <a:cubicBezTo>
                    <a:pt x="49" y="2025"/>
                    <a:pt x="37" y="1977"/>
                    <a:pt x="1" y="195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6" name="Google Shape;10396;p40"/>
            <p:cNvSpPr/>
            <p:nvPr/>
          </p:nvSpPr>
          <p:spPr>
            <a:xfrm>
              <a:off x="3263200" y="3260650"/>
              <a:ext cx="72350" cy="41700"/>
            </a:xfrm>
            <a:custGeom>
              <a:avLst/>
              <a:gdLst/>
              <a:ahLst/>
              <a:cxnLst/>
              <a:rect l="l" t="t" r="r" b="b"/>
              <a:pathLst>
                <a:path w="2894" h="1668" extrusionOk="0">
                  <a:moveTo>
                    <a:pt x="0" y="1608"/>
                  </a:moveTo>
                  <a:cubicBezTo>
                    <a:pt x="929" y="1084"/>
                    <a:pt x="1870" y="572"/>
                    <a:pt x="2893" y="0"/>
                  </a:cubicBezTo>
                  <a:cubicBezTo>
                    <a:pt x="2739" y="346"/>
                    <a:pt x="369" y="1667"/>
                    <a:pt x="0" y="16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7" name="Google Shape;10397;p40"/>
            <p:cNvSpPr/>
            <p:nvPr/>
          </p:nvSpPr>
          <p:spPr>
            <a:xfrm>
              <a:off x="1971675" y="3147250"/>
              <a:ext cx="88425" cy="30075"/>
            </a:xfrm>
            <a:custGeom>
              <a:avLst/>
              <a:gdLst/>
              <a:ahLst/>
              <a:cxnLst/>
              <a:rect l="l" t="t" r="r" b="b"/>
              <a:pathLst>
                <a:path w="3537" h="1203" extrusionOk="0">
                  <a:moveTo>
                    <a:pt x="3500" y="1203"/>
                  </a:moveTo>
                  <a:cubicBezTo>
                    <a:pt x="2334" y="846"/>
                    <a:pt x="1155" y="488"/>
                    <a:pt x="0" y="131"/>
                  </a:cubicBezTo>
                  <a:lnTo>
                    <a:pt x="48" y="0"/>
                  </a:lnTo>
                  <a:cubicBezTo>
                    <a:pt x="1203" y="357"/>
                    <a:pt x="2381" y="703"/>
                    <a:pt x="3536" y="1060"/>
                  </a:cubicBezTo>
                  <a:cubicBezTo>
                    <a:pt x="3524" y="1096"/>
                    <a:pt x="3512" y="1155"/>
                    <a:pt x="3500" y="1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8" name="Google Shape;10398;p40"/>
            <p:cNvSpPr/>
            <p:nvPr/>
          </p:nvSpPr>
          <p:spPr>
            <a:xfrm>
              <a:off x="2916425" y="3438950"/>
              <a:ext cx="74725" cy="48825"/>
            </a:xfrm>
            <a:custGeom>
              <a:avLst/>
              <a:gdLst/>
              <a:ahLst/>
              <a:cxnLst/>
              <a:rect l="l" t="t" r="r" b="b"/>
              <a:pathLst>
                <a:path w="2989" h="1953" extrusionOk="0">
                  <a:moveTo>
                    <a:pt x="0" y="1810"/>
                  </a:moveTo>
                  <a:cubicBezTo>
                    <a:pt x="965" y="1203"/>
                    <a:pt x="1929" y="608"/>
                    <a:pt x="2894" y="0"/>
                  </a:cubicBezTo>
                  <a:lnTo>
                    <a:pt x="2989" y="131"/>
                  </a:lnTo>
                  <a:cubicBezTo>
                    <a:pt x="2025" y="739"/>
                    <a:pt x="1048" y="1334"/>
                    <a:pt x="84" y="1953"/>
                  </a:cubicBezTo>
                  <a:cubicBezTo>
                    <a:pt x="36" y="1893"/>
                    <a:pt x="12" y="1858"/>
                    <a:pt x="0" y="18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9" name="Google Shape;10399;p40"/>
            <p:cNvSpPr/>
            <p:nvPr/>
          </p:nvSpPr>
          <p:spPr>
            <a:xfrm>
              <a:off x="2972375" y="3367200"/>
              <a:ext cx="86350" cy="47075"/>
            </a:xfrm>
            <a:custGeom>
              <a:avLst/>
              <a:gdLst/>
              <a:ahLst/>
              <a:cxnLst/>
              <a:rect l="l" t="t" r="r" b="b"/>
              <a:pathLst>
                <a:path w="3454" h="1883" extrusionOk="0">
                  <a:moveTo>
                    <a:pt x="1" y="1882"/>
                  </a:moveTo>
                  <a:cubicBezTo>
                    <a:pt x="1132" y="1263"/>
                    <a:pt x="2263" y="632"/>
                    <a:pt x="3394" y="1"/>
                  </a:cubicBezTo>
                  <a:cubicBezTo>
                    <a:pt x="3418" y="25"/>
                    <a:pt x="3430" y="60"/>
                    <a:pt x="3454" y="96"/>
                  </a:cubicBezTo>
                  <a:cubicBezTo>
                    <a:pt x="2323" y="751"/>
                    <a:pt x="1239" y="1453"/>
                    <a:pt x="1" y="188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0" name="Google Shape;10400;p40"/>
            <p:cNvSpPr/>
            <p:nvPr/>
          </p:nvSpPr>
          <p:spPr>
            <a:xfrm>
              <a:off x="2510125" y="3376450"/>
              <a:ext cx="72050" cy="28875"/>
            </a:xfrm>
            <a:custGeom>
              <a:avLst/>
              <a:gdLst/>
              <a:ahLst/>
              <a:cxnLst/>
              <a:rect l="l" t="t" r="r" b="b"/>
              <a:pathLst>
                <a:path w="2882" h="1155" extrusionOk="0">
                  <a:moveTo>
                    <a:pt x="36" y="0"/>
                  </a:moveTo>
                  <a:cubicBezTo>
                    <a:pt x="989" y="345"/>
                    <a:pt x="1929" y="667"/>
                    <a:pt x="2882" y="1012"/>
                  </a:cubicBezTo>
                  <a:cubicBezTo>
                    <a:pt x="2870" y="1048"/>
                    <a:pt x="2846" y="1095"/>
                    <a:pt x="2834" y="1155"/>
                  </a:cubicBezTo>
                  <a:cubicBezTo>
                    <a:pt x="1882" y="822"/>
                    <a:pt x="953" y="488"/>
                    <a:pt x="0" y="143"/>
                  </a:cubicBezTo>
                  <a:cubicBezTo>
                    <a:pt x="0" y="83"/>
                    <a:pt x="24" y="48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1" name="Google Shape;10401;p40"/>
            <p:cNvSpPr/>
            <p:nvPr/>
          </p:nvSpPr>
          <p:spPr>
            <a:xfrm>
              <a:off x="3951375" y="2707000"/>
              <a:ext cx="87825" cy="62850"/>
            </a:xfrm>
            <a:custGeom>
              <a:avLst/>
              <a:gdLst/>
              <a:ahLst/>
              <a:cxnLst/>
              <a:rect l="l" t="t" r="r" b="b"/>
              <a:pathLst>
                <a:path w="3513" h="2514" extrusionOk="0">
                  <a:moveTo>
                    <a:pt x="0" y="2442"/>
                  </a:moveTo>
                  <a:cubicBezTo>
                    <a:pt x="1143" y="1620"/>
                    <a:pt x="2298" y="822"/>
                    <a:pt x="3453" y="1"/>
                  </a:cubicBezTo>
                  <a:cubicBezTo>
                    <a:pt x="3465" y="37"/>
                    <a:pt x="3501" y="60"/>
                    <a:pt x="3513" y="72"/>
                  </a:cubicBezTo>
                  <a:cubicBezTo>
                    <a:pt x="2370" y="894"/>
                    <a:pt x="1227" y="1715"/>
                    <a:pt x="96" y="2513"/>
                  </a:cubicBezTo>
                  <a:cubicBezTo>
                    <a:pt x="48" y="2501"/>
                    <a:pt x="12" y="2477"/>
                    <a:pt x="0" y="244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2" name="Google Shape;10402;p40"/>
            <p:cNvSpPr/>
            <p:nvPr/>
          </p:nvSpPr>
          <p:spPr>
            <a:xfrm>
              <a:off x="3953150" y="2785900"/>
              <a:ext cx="88725" cy="62525"/>
            </a:xfrm>
            <a:custGeom>
              <a:avLst/>
              <a:gdLst/>
              <a:ahLst/>
              <a:cxnLst/>
              <a:rect l="l" t="t" r="r" b="b"/>
              <a:pathLst>
                <a:path w="3549" h="2501" extrusionOk="0">
                  <a:moveTo>
                    <a:pt x="3549" y="0"/>
                  </a:moveTo>
                  <a:cubicBezTo>
                    <a:pt x="2489" y="1000"/>
                    <a:pt x="1227" y="1726"/>
                    <a:pt x="1" y="2500"/>
                  </a:cubicBezTo>
                  <a:cubicBezTo>
                    <a:pt x="1192" y="1667"/>
                    <a:pt x="2370" y="833"/>
                    <a:pt x="35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3" name="Google Shape;10403;p40"/>
            <p:cNvSpPr/>
            <p:nvPr/>
          </p:nvSpPr>
          <p:spPr>
            <a:xfrm>
              <a:off x="3911500" y="2704325"/>
              <a:ext cx="74425" cy="50625"/>
            </a:xfrm>
            <a:custGeom>
              <a:avLst/>
              <a:gdLst/>
              <a:ahLst/>
              <a:cxnLst/>
              <a:rect l="l" t="t" r="r" b="b"/>
              <a:pathLst>
                <a:path w="2977" h="2025" extrusionOk="0">
                  <a:moveTo>
                    <a:pt x="0" y="1953"/>
                  </a:moveTo>
                  <a:cubicBezTo>
                    <a:pt x="988" y="1299"/>
                    <a:pt x="1953" y="656"/>
                    <a:pt x="2941" y="1"/>
                  </a:cubicBezTo>
                  <a:cubicBezTo>
                    <a:pt x="2953" y="36"/>
                    <a:pt x="2965" y="48"/>
                    <a:pt x="2977" y="72"/>
                  </a:cubicBezTo>
                  <a:cubicBezTo>
                    <a:pt x="2012" y="727"/>
                    <a:pt x="1036" y="1370"/>
                    <a:pt x="60" y="2025"/>
                  </a:cubicBezTo>
                  <a:cubicBezTo>
                    <a:pt x="48" y="2013"/>
                    <a:pt x="24" y="1989"/>
                    <a:pt x="0" y="195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4" name="Google Shape;10404;p40"/>
            <p:cNvSpPr/>
            <p:nvPr/>
          </p:nvSpPr>
          <p:spPr>
            <a:xfrm>
              <a:off x="3947200" y="2627825"/>
              <a:ext cx="67000" cy="47950"/>
            </a:xfrm>
            <a:custGeom>
              <a:avLst/>
              <a:gdLst/>
              <a:ahLst/>
              <a:cxnLst/>
              <a:rect l="l" t="t" r="r" b="b"/>
              <a:pathLst>
                <a:path w="2680" h="1918" extrusionOk="0">
                  <a:moveTo>
                    <a:pt x="1" y="1870"/>
                  </a:moveTo>
                  <a:cubicBezTo>
                    <a:pt x="882" y="1251"/>
                    <a:pt x="1751" y="620"/>
                    <a:pt x="2620" y="1"/>
                  </a:cubicBezTo>
                  <a:cubicBezTo>
                    <a:pt x="2644" y="25"/>
                    <a:pt x="2668" y="60"/>
                    <a:pt x="2680" y="84"/>
                  </a:cubicBezTo>
                  <a:cubicBezTo>
                    <a:pt x="1811" y="703"/>
                    <a:pt x="918" y="1311"/>
                    <a:pt x="37" y="1918"/>
                  </a:cubicBezTo>
                  <a:cubicBezTo>
                    <a:pt x="37" y="1894"/>
                    <a:pt x="25" y="1894"/>
                    <a:pt x="1" y="1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5" name="Google Shape;10405;p40"/>
            <p:cNvSpPr/>
            <p:nvPr/>
          </p:nvSpPr>
          <p:spPr>
            <a:xfrm>
              <a:off x="3904650" y="2693625"/>
              <a:ext cx="52100" cy="32450"/>
            </a:xfrm>
            <a:custGeom>
              <a:avLst/>
              <a:gdLst/>
              <a:ahLst/>
              <a:cxnLst/>
              <a:rect l="l" t="t" r="r" b="b"/>
              <a:pathLst>
                <a:path w="2084" h="1298" extrusionOk="0">
                  <a:moveTo>
                    <a:pt x="0" y="1226"/>
                  </a:moveTo>
                  <a:cubicBezTo>
                    <a:pt x="679" y="822"/>
                    <a:pt x="1369" y="405"/>
                    <a:pt x="2036" y="0"/>
                  </a:cubicBezTo>
                  <a:cubicBezTo>
                    <a:pt x="2048" y="36"/>
                    <a:pt x="2060" y="48"/>
                    <a:pt x="2084" y="72"/>
                  </a:cubicBezTo>
                  <a:cubicBezTo>
                    <a:pt x="1393" y="476"/>
                    <a:pt x="726" y="893"/>
                    <a:pt x="36" y="1298"/>
                  </a:cubicBezTo>
                  <a:cubicBezTo>
                    <a:pt x="24" y="1286"/>
                    <a:pt x="12" y="1250"/>
                    <a:pt x="0" y="12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6" name="Google Shape;10406;p40"/>
            <p:cNvSpPr/>
            <p:nvPr/>
          </p:nvSpPr>
          <p:spPr>
            <a:xfrm>
              <a:off x="3907625" y="2674575"/>
              <a:ext cx="40800" cy="29175"/>
            </a:xfrm>
            <a:custGeom>
              <a:avLst/>
              <a:gdLst/>
              <a:ahLst/>
              <a:cxnLst/>
              <a:rect l="l" t="t" r="r" b="b"/>
              <a:pathLst>
                <a:path w="1632" h="1167" extrusionOk="0">
                  <a:moveTo>
                    <a:pt x="1631" y="36"/>
                  </a:moveTo>
                  <a:cubicBezTo>
                    <a:pt x="1108" y="405"/>
                    <a:pt x="572" y="798"/>
                    <a:pt x="60" y="1167"/>
                  </a:cubicBezTo>
                  <a:cubicBezTo>
                    <a:pt x="36" y="1131"/>
                    <a:pt x="12" y="1107"/>
                    <a:pt x="0" y="1072"/>
                  </a:cubicBezTo>
                  <a:lnTo>
                    <a:pt x="1608" y="0"/>
                  </a:lnTo>
                  <a:cubicBezTo>
                    <a:pt x="1608" y="24"/>
                    <a:pt x="1620" y="24"/>
                    <a:pt x="1631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7" name="Google Shape;10407;p40"/>
            <p:cNvSpPr/>
            <p:nvPr/>
          </p:nvSpPr>
          <p:spPr>
            <a:xfrm>
              <a:off x="2931600" y="1843225"/>
              <a:ext cx="630175" cy="200925"/>
            </a:xfrm>
            <a:custGeom>
              <a:avLst/>
              <a:gdLst/>
              <a:ahLst/>
              <a:cxnLst/>
              <a:rect l="l" t="t" r="r" b="b"/>
              <a:pathLst>
                <a:path w="25207" h="8037" extrusionOk="0">
                  <a:moveTo>
                    <a:pt x="17824" y="3774"/>
                  </a:moveTo>
                  <a:cubicBezTo>
                    <a:pt x="17848" y="3762"/>
                    <a:pt x="17801" y="3786"/>
                    <a:pt x="17729" y="3881"/>
                  </a:cubicBezTo>
                  <a:cubicBezTo>
                    <a:pt x="20229" y="4596"/>
                    <a:pt x="22694" y="5310"/>
                    <a:pt x="25206" y="6036"/>
                  </a:cubicBezTo>
                  <a:cubicBezTo>
                    <a:pt x="25004" y="6108"/>
                    <a:pt x="24837" y="6179"/>
                    <a:pt x="24706" y="6227"/>
                  </a:cubicBezTo>
                  <a:cubicBezTo>
                    <a:pt x="24778" y="6334"/>
                    <a:pt x="24944" y="6441"/>
                    <a:pt x="24932" y="6525"/>
                  </a:cubicBezTo>
                  <a:cubicBezTo>
                    <a:pt x="24909" y="6620"/>
                    <a:pt x="24766" y="6739"/>
                    <a:pt x="24647" y="6775"/>
                  </a:cubicBezTo>
                  <a:cubicBezTo>
                    <a:pt x="23349" y="7168"/>
                    <a:pt x="22039" y="7537"/>
                    <a:pt x="20729" y="7918"/>
                  </a:cubicBezTo>
                  <a:cubicBezTo>
                    <a:pt x="20551" y="7953"/>
                    <a:pt x="20360" y="8037"/>
                    <a:pt x="20265" y="7775"/>
                  </a:cubicBezTo>
                  <a:cubicBezTo>
                    <a:pt x="20253" y="7763"/>
                    <a:pt x="20241" y="7739"/>
                    <a:pt x="20229" y="7715"/>
                  </a:cubicBezTo>
                  <a:cubicBezTo>
                    <a:pt x="19729" y="7656"/>
                    <a:pt x="19313" y="7358"/>
                    <a:pt x="18836" y="7275"/>
                  </a:cubicBezTo>
                  <a:cubicBezTo>
                    <a:pt x="18336" y="7168"/>
                    <a:pt x="17824" y="7049"/>
                    <a:pt x="17324" y="6906"/>
                  </a:cubicBezTo>
                  <a:cubicBezTo>
                    <a:pt x="16622" y="6691"/>
                    <a:pt x="15943" y="6453"/>
                    <a:pt x="15253" y="6251"/>
                  </a:cubicBezTo>
                  <a:cubicBezTo>
                    <a:pt x="15110" y="6203"/>
                    <a:pt x="14943" y="6215"/>
                    <a:pt x="14776" y="6203"/>
                  </a:cubicBezTo>
                  <a:cubicBezTo>
                    <a:pt x="14729" y="6203"/>
                    <a:pt x="14669" y="6227"/>
                    <a:pt x="14645" y="6203"/>
                  </a:cubicBezTo>
                  <a:cubicBezTo>
                    <a:pt x="13205" y="5501"/>
                    <a:pt x="11597" y="5275"/>
                    <a:pt x="10085" y="4763"/>
                  </a:cubicBezTo>
                  <a:cubicBezTo>
                    <a:pt x="9871" y="4679"/>
                    <a:pt x="9645" y="4667"/>
                    <a:pt x="9419" y="4548"/>
                  </a:cubicBezTo>
                  <a:cubicBezTo>
                    <a:pt x="9240" y="4465"/>
                    <a:pt x="9002" y="4489"/>
                    <a:pt x="8776" y="4524"/>
                  </a:cubicBezTo>
                  <a:cubicBezTo>
                    <a:pt x="8573" y="4536"/>
                    <a:pt x="8383" y="4608"/>
                    <a:pt x="8168" y="4655"/>
                  </a:cubicBezTo>
                  <a:cubicBezTo>
                    <a:pt x="8156" y="4620"/>
                    <a:pt x="8145" y="4584"/>
                    <a:pt x="8121" y="4548"/>
                  </a:cubicBezTo>
                  <a:cubicBezTo>
                    <a:pt x="8276" y="4477"/>
                    <a:pt x="8418" y="4405"/>
                    <a:pt x="8633" y="4310"/>
                  </a:cubicBezTo>
                  <a:cubicBezTo>
                    <a:pt x="7406" y="3941"/>
                    <a:pt x="6240" y="3596"/>
                    <a:pt x="5061" y="3227"/>
                  </a:cubicBezTo>
                  <a:cubicBezTo>
                    <a:pt x="4132" y="2941"/>
                    <a:pt x="3227" y="2643"/>
                    <a:pt x="2322" y="2334"/>
                  </a:cubicBezTo>
                  <a:cubicBezTo>
                    <a:pt x="1953" y="2215"/>
                    <a:pt x="1572" y="2048"/>
                    <a:pt x="1191" y="1941"/>
                  </a:cubicBezTo>
                  <a:cubicBezTo>
                    <a:pt x="953" y="1881"/>
                    <a:pt x="679" y="1905"/>
                    <a:pt x="429" y="1869"/>
                  </a:cubicBezTo>
                  <a:cubicBezTo>
                    <a:pt x="310" y="1857"/>
                    <a:pt x="167" y="1798"/>
                    <a:pt x="108" y="1703"/>
                  </a:cubicBezTo>
                  <a:cubicBezTo>
                    <a:pt x="1" y="1512"/>
                    <a:pt x="179" y="1453"/>
                    <a:pt x="322" y="1405"/>
                  </a:cubicBezTo>
                  <a:cubicBezTo>
                    <a:pt x="834" y="1274"/>
                    <a:pt x="1334" y="1155"/>
                    <a:pt x="1834" y="1012"/>
                  </a:cubicBezTo>
                  <a:cubicBezTo>
                    <a:pt x="2918" y="691"/>
                    <a:pt x="4001" y="357"/>
                    <a:pt x="5085" y="36"/>
                  </a:cubicBezTo>
                  <a:cubicBezTo>
                    <a:pt x="5239" y="0"/>
                    <a:pt x="5406" y="12"/>
                    <a:pt x="5549" y="60"/>
                  </a:cubicBezTo>
                  <a:cubicBezTo>
                    <a:pt x="9359" y="1250"/>
                    <a:pt x="13157" y="2453"/>
                    <a:pt x="16967" y="3643"/>
                  </a:cubicBezTo>
                  <a:cubicBezTo>
                    <a:pt x="17265" y="3751"/>
                    <a:pt x="17562" y="3751"/>
                    <a:pt x="17824" y="3774"/>
                  </a:cubicBezTo>
                  <a:close/>
                  <a:moveTo>
                    <a:pt x="13217" y="3774"/>
                  </a:moveTo>
                  <a:cubicBezTo>
                    <a:pt x="13217" y="3822"/>
                    <a:pt x="13229" y="3846"/>
                    <a:pt x="13229" y="3893"/>
                  </a:cubicBezTo>
                  <a:cubicBezTo>
                    <a:pt x="12443" y="4060"/>
                    <a:pt x="11633" y="4239"/>
                    <a:pt x="10847" y="4393"/>
                  </a:cubicBezTo>
                  <a:cubicBezTo>
                    <a:pt x="11204" y="4620"/>
                    <a:pt x="11514" y="4715"/>
                    <a:pt x="11907" y="4560"/>
                  </a:cubicBezTo>
                  <a:cubicBezTo>
                    <a:pt x="12371" y="4382"/>
                    <a:pt x="12859" y="4262"/>
                    <a:pt x="13336" y="4132"/>
                  </a:cubicBezTo>
                  <a:cubicBezTo>
                    <a:pt x="13407" y="4120"/>
                    <a:pt x="13502" y="4132"/>
                    <a:pt x="13586" y="4132"/>
                  </a:cubicBezTo>
                  <a:cubicBezTo>
                    <a:pt x="13586" y="4179"/>
                    <a:pt x="13598" y="4203"/>
                    <a:pt x="13598" y="4251"/>
                  </a:cubicBezTo>
                  <a:cubicBezTo>
                    <a:pt x="13026" y="4417"/>
                    <a:pt x="12455" y="4596"/>
                    <a:pt x="11871" y="4763"/>
                  </a:cubicBezTo>
                  <a:cubicBezTo>
                    <a:pt x="11895" y="4786"/>
                    <a:pt x="11895" y="4822"/>
                    <a:pt x="11907" y="4858"/>
                  </a:cubicBezTo>
                  <a:cubicBezTo>
                    <a:pt x="12788" y="5036"/>
                    <a:pt x="13562" y="4465"/>
                    <a:pt x="14419" y="4501"/>
                  </a:cubicBezTo>
                  <a:cubicBezTo>
                    <a:pt x="13824" y="4667"/>
                    <a:pt x="13229" y="4834"/>
                    <a:pt x="12621" y="5001"/>
                  </a:cubicBezTo>
                  <a:cubicBezTo>
                    <a:pt x="13217" y="5310"/>
                    <a:pt x="13681" y="5370"/>
                    <a:pt x="14276" y="5203"/>
                  </a:cubicBezTo>
                  <a:cubicBezTo>
                    <a:pt x="15181" y="4953"/>
                    <a:pt x="16086" y="4727"/>
                    <a:pt x="16991" y="4477"/>
                  </a:cubicBezTo>
                  <a:cubicBezTo>
                    <a:pt x="17146" y="4429"/>
                    <a:pt x="17289" y="4382"/>
                    <a:pt x="17455" y="4346"/>
                  </a:cubicBezTo>
                  <a:cubicBezTo>
                    <a:pt x="17015" y="4120"/>
                    <a:pt x="16610" y="4120"/>
                    <a:pt x="16181" y="4262"/>
                  </a:cubicBezTo>
                  <a:cubicBezTo>
                    <a:pt x="15622" y="4465"/>
                    <a:pt x="15050" y="4608"/>
                    <a:pt x="14479" y="4774"/>
                  </a:cubicBezTo>
                  <a:cubicBezTo>
                    <a:pt x="14395" y="4798"/>
                    <a:pt x="14300" y="4822"/>
                    <a:pt x="14217" y="4846"/>
                  </a:cubicBezTo>
                  <a:cubicBezTo>
                    <a:pt x="14217" y="4822"/>
                    <a:pt x="14193" y="4798"/>
                    <a:pt x="14193" y="4774"/>
                  </a:cubicBezTo>
                  <a:cubicBezTo>
                    <a:pt x="14955" y="4548"/>
                    <a:pt x="15717" y="4310"/>
                    <a:pt x="16515" y="4072"/>
                  </a:cubicBezTo>
                  <a:cubicBezTo>
                    <a:pt x="16038" y="3870"/>
                    <a:pt x="15645" y="3810"/>
                    <a:pt x="15193" y="3965"/>
                  </a:cubicBezTo>
                  <a:cubicBezTo>
                    <a:pt x="14610" y="4179"/>
                    <a:pt x="14014" y="4322"/>
                    <a:pt x="13419" y="4501"/>
                  </a:cubicBezTo>
                  <a:cubicBezTo>
                    <a:pt x="13336" y="4536"/>
                    <a:pt x="13229" y="4548"/>
                    <a:pt x="13145" y="4560"/>
                  </a:cubicBezTo>
                  <a:cubicBezTo>
                    <a:pt x="13145" y="4536"/>
                    <a:pt x="13121" y="4524"/>
                    <a:pt x="13121" y="4489"/>
                  </a:cubicBezTo>
                  <a:cubicBezTo>
                    <a:pt x="13895" y="4251"/>
                    <a:pt x="14657" y="4012"/>
                    <a:pt x="15503" y="3751"/>
                  </a:cubicBezTo>
                  <a:cubicBezTo>
                    <a:pt x="14991" y="3584"/>
                    <a:pt x="14526" y="3453"/>
                    <a:pt x="14074" y="3298"/>
                  </a:cubicBezTo>
                  <a:cubicBezTo>
                    <a:pt x="13740" y="3179"/>
                    <a:pt x="13443" y="3155"/>
                    <a:pt x="13062" y="3286"/>
                  </a:cubicBezTo>
                  <a:cubicBezTo>
                    <a:pt x="12193" y="3596"/>
                    <a:pt x="11300" y="3822"/>
                    <a:pt x="10407" y="4072"/>
                  </a:cubicBezTo>
                  <a:cubicBezTo>
                    <a:pt x="10288" y="4108"/>
                    <a:pt x="10181" y="4143"/>
                    <a:pt x="10073" y="4179"/>
                  </a:cubicBezTo>
                  <a:cubicBezTo>
                    <a:pt x="10085" y="4227"/>
                    <a:pt x="10085" y="4251"/>
                    <a:pt x="10109" y="4298"/>
                  </a:cubicBezTo>
                  <a:cubicBezTo>
                    <a:pt x="10288" y="4286"/>
                    <a:pt x="10478" y="4298"/>
                    <a:pt x="10657" y="4251"/>
                  </a:cubicBezTo>
                  <a:cubicBezTo>
                    <a:pt x="11419" y="4084"/>
                    <a:pt x="12169" y="3905"/>
                    <a:pt x="12931" y="3751"/>
                  </a:cubicBezTo>
                  <a:cubicBezTo>
                    <a:pt x="13002" y="3727"/>
                    <a:pt x="13109" y="3762"/>
                    <a:pt x="13217" y="3774"/>
                  </a:cubicBezTo>
                  <a:close/>
                  <a:moveTo>
                    <a:pt x="13062" y="3060"/>
                  </a:moveTo>
                  <a:cubicBezTo>
                    <a:pt x="13062" y="3036"/>
                    <a:pt x="13062" y="3000"/>
                    <a:pt x="13086" y="2989"/>
                  </a:cubicBezTo>
                  <a:cubicBezTo>
                    <a:pt x="12883" y="2941"/>
                    <a:pt x="12681" y="2834"/>
                    <a:pt x="12502" y="2881"/>
                  </a:cubicBezTo>
                  <a:cubicBezTo>
                    <a:pt x="11800" y="3036"/>
                    <a:pt x="11097" y="3227"/>
                    <a:pt x="10407" y="3381"/>
                  </a:cubicBezTo>
                  <a:cubicBezTo>
                    <a:pt x="10347" y="3405"/>
                    <a:pt x="10264" y="3370"/>
                    <a:pt x="10204" y="3370"/>
                  </a:cubicBezTo>
                  <a:cubicBezTo>
                    <a:pt x="10204" y="3322"/>
                    <a:pt x="10192" y="3286"/>
                    <a:pt x="10192" y="3250"/>
                  </a:cubicBezTo>
                  <a:cubicBezTo>
                    <a:pt x="10835" y="3084"/>
                    <a:pt x="11454" y="2929"/>
                    <a:pt x="12169" y="2727"/>
                  </a:cubicBezTo>
                  <a:cubicBezTo>
                    <a:pt x="11502" y="2512"/>
                    <a:pt x="10895" y="2298"/>
                    <a:pt x="10300" y="2107"/>
                  </a:cubicBezTo>
                  <a:cubicBezTo>
                    <a:pt x="9942" y="1988"/>
                    <a:pt x="9609" y="1810"/>
                    <a:pt x="9192" y="2036"/>
                  </a:cubicBezTo>
                  <a:cubicBezTo>
                    <a:pt x="8835" y="2215"/>
                    <a:pt x="8395" y="2227"/>
                    <a:pt x="7990" y="2334"/>
                  </a:cubicBezTo>
                  <a:lnTo>
                    <a:pt x="5799" y="2869"/>
                  </a:lnTo>
                  <a:cubicBezTo>
                    <a:pt x="5799" y="2893"/>
                    <a:pt x="5799" y="2929"/>
                    <a:pt x="5823" y="2953"/>
                  </a:cubicBezTo>
                  <a:cubicBezTo>
                    <a:pt x="6025" y="2953"/>
                    <a:pt x="6251" y="3000"/>
                    <a:pt x="6454" y="2953"/>
                  </a:cubicBezTo>
                  <a:cubicBezTo>
                    <a:pt x="7204" y="2786"/>
                    <a:pt x="7942" y="2596"/>
                    <a:pt x="8692" y="2441"/>
                  </a:cubicBezTo>
                  <a:cubicBezTo>
                    <a:pt x="8764" y="2417"/>
                    <a:pt x="8859" y="2488"/>
                    <a:pt x="8942" y="2524"/>
                  </a:cubicBezTo>
                  <a:cubicBezTo>
                    <a:pt x="8871" y="2572"/>
                    <a:pt x="8811" y="2643"/>
                    <a:pt x="8740" y="2679"/>
                  </a:cubicBezTo>
                  <a:cubicBezTo>
                    <a:pt x="8597" y="2715"/>
                    <a:pt x="8466" y="2715"/>
                    <a:pt x="8335" y="2750"/>
                  </a:cubicBezTo>
                  <a:cubicBezTo>
                    <a:pt x="7787" y="2869"/>
                    <a:pt x="7252" y="3000"/>
                    <a:pt x="6692" y="3131"/>
                  </a:cubicBezTo>
                  <a:cubicBezTo>
                    <a:pt x="6692" y="3167"/>
                    <a:pt x="6692" y="3191"/>
                    <a:pt x="6716" y="3227"/>
                  </a:cubicBezTo>
                  <a:cubicBezTo>
                    <a:pt x="6930" y="3274"/>
                    <a:pt x="7168" y="3393"/>
                    <a:pt x="7383" y="3346"/>
                  </a:cubicBezTo>
                  <a:cubicBezTo>
                    <a:pt x="7740" y="3274"/>
                    <a:pt x="8085" y="3096"/>
                    <a:pt x="8442" y="3000"/>
                  </a:cubicBezTo>
                  <a:cubicBezTo>
                    <a:pt x="9157" y="2822"/>
                    <a:pt x="9871" y="2655"/>
                    <a:pt x="10597" y="2500"/>
                  </a:cubicBezTo>
                  <a:cubicBezTo>
                    <a:pt x="10609" y="2500"/>
                    <a:pt x="10621" y="2524"/>
                    <a:pt x="10621" y="2536"/>
                  </a:cubicBezTo>
                  <a:cubicBezTo>
                    <a:pt x="9657" y="2834"/>
                    <a:pt x="8680" y="3119"/>
                    <a:pt x="7704" y="3417"/>
                  </a:cubicBezTo>
                  <a:cubicBezTo>
                    <a:pt x="7704" y="3453"/>
                    <a:pt x="7728" y="3477"/>
                    <a:pt x="7728" y="3524"/>
                  </a:cubicBezTo>
                  <a:cubicBezTo>
                    <a:pt x="8442" y="3691"/>
                    <a:pt x="9097" y="3286"/>
                    <a:pt x="9788" y="3239"/>
                  </a:cubicBezTo>
                  <a:cubicBezTo>
                    <a:pt x="9811" y="3286"/>
                    <a:pt x="9823" y="3334"/>
                    <a:pt x="9823" y="3370"/>
                  </a:cubicBezTo>
                  <a:cubicBezTo>
                    <a:pt x="9407" y="3489"/>
                    <a:pt x="8990" y="3596"/>
                    <a:pt x="8561" y="3715"/>
                  </a:cubicBezTo>
                  <a:lnTo>
                    <a:pt x="8561" y="3810"/>
                  </a:lnTo>
                  <a:cubicBezTo>
                    <a:pt x="8942" y="3893"/>
                    <a:pt x="9371" y="4120"/>
                    <a:pt x="9716" y="4048"/>
                  </a:cubicBezTo>
                  <a:cubicBezTo>
                    <a:pt x="10835" y="3762"/>
                    <a:pt x="11955" y="3393"/>
                    <a:pt x="13062" y="3060"/>
                  </a:cubicBezTo>
                  <a:close/>
                  <a:moveTo>
                    <a:pt x="14193" y="5417"/>
                  </a:moveTo>
                  <a:lnTo>
                    <a:pt x="14193" y="5536"/>
                  </a:lnTo>
                  <a:cubicBezTo>
                    <a:pt x="14383" y="5513"/>
                    <a:pt x="14598" y="5536"/>
                    <a:pt x="14776" y="5489"/>
                  </a:cubicBezTo>
                  <a:cubicBezTo>
                    <a:pt x="15574" y="5286"/>
                    <a:pt x="16372" y="5084"/>
                    <a:pt x="17169" y="4870"/>
                  </a:cubicBezTo>
                  <a:cubicBezTo>
                    <a:pt x="17265" y="4858"/>
                    <a:pt x="17348" y="4870"/>
                    <a:pt x="17455" y="4870"/>
                  </a:cubicBezTo>
                  <a:cubicBezTo>
                    <a:pt x="17455" y="4917"/>
                    <a:pt x="17467" y="4965"/>
                    <a:pt x="17467" y="5013"/>
                  </a:cubicBezTo>
                  <a:cubicBezTo>
                    <a:pt x="16634" y="5215"/>
                    <a:pt x="15800" y="5441"/>
                    <a:pt x="14979" y="5644"/>
                  </a:cubicBezTo>
                  <a:cubicBezTo>
                    <a:pt x="14979" y="5691"/>
                    <a:pt x="14979" y="5727"/>
                    <a:pt x="15003" y="5763"/>
                  </a:cubicBezTo>
                  <a:cubicBezTo>
                    <a:pt x="15264" y="5763"/>
                    <a:pt x="15550" y="5810"/>
                    <a:pt x="15824" y="5751"/>
                  </a:cubicBezTo>
                  <a:cubicBezTo>
                    <a:pt x="16729" y="5548"/>
                    <a:pt x="17634" y="5286"/>
                    <a:pt x="18539" y="5072"/>
                  </a:cubicBezTo>
                  <a:cubicBezTo>
                    <a:pt x="18658" y="5036"/>
                    <a:pt x="18765" y="5036"/>
                    <a:pt x="18884" y="5024"/>
                  </a:cubicBezTo>
                  <a:cubicBezTo>
                    <a:pt x="18896" y="5072"/>
                    <a:pt x="18908" y="5132"/>
                    <a:pt x="18908" y="5167"/>
                  </a:cubicBezTo>
                  <a:cubicBezTo>
                    <a:pt x="17920" y="5429"/>
                    <a:pt x="16931" y="5691"/>
                    <a:pt x="15931" y="5941"/>
                  </a:cubicBezTo>
                  <a:cubicBezTo>
                    <a:pt x="15931" y="5977"/>
                    <a:pt x="15955" y="6025"/>
                    <a:pt x="15955" y="6048"/>
                  </a:cubicBezTo>
                  <a:cubicBezTo>
                    <a:pt x="16134" y="6036"/>
                    <a:pt x="16312" y="6048"/>
                    <a:pt x="16467" y="6001"/>
                  </a:cubicBezTo>
                  <a:cubicBezTo>
                    <a:pt x="17348" y="5751"/>
                    <a:pt x="18229" y="5465"/>
                    <a:pt x="19110" y="5203"/>
                  </a:cubicBezTo>
                  <a:cubicBezTo>
                    <a:pt x="19313" y="5144"/>
                    <a:pt x="19527" y="5072"/>
                    <a:pt x="19729" y="5013"/>
                  </a:cubicBezTo>
                  <a:cubicBezTo>
                    <a:pt x="19170" y="4786"/>
                    <a:pt x="18622" y="4620"/>
                    <a:pt x="18062" y="4477"/>
                  </a:cubicBezTo>
                  <a:cubicBezTo>
                    <a:pt x="17979" y="4441"/>
                    <a:pt x="17860" y="4453"/>
                    <a:pt x="17753" y="4489"/>
                  </a:cubicBezTo>
                  <a:cubicBezTo>
                    <a:pt x="16574" y="4786"/>
                    <a:pt x="15384" y="5096"/>
                    <a:pt x="14193" y="5417"/>
                  </a:cubicBezTo>
                  <a:close/>
                  <a:moveTo>
                    <a:pt x="3501" y="2107"/>
                  </a:moveTo>
                  <a:lnTo>
                    <a:pt x="3501" y="2215"/>
                  </a:lnTo>
                  <a:cubicBezTo>
                    <a:pt x="3704" y="2238"/>
                    <a:pt x="3930" y="2334"/>
                    <a:pt x="4120" y="2286"/>
                  </a:cubicBezTo>
                  <a:cubicBezTo>
                    <a:pt x="5406" y="2000"/>
                    <a:pt x="6668" y="1679"/>
                    <a:pt x="7930" y="1381"/>
                  </a:cubicBezTo>
                  <a:cubicBezTo>
                    <a:pt x="7680" y="1250"/>
                    <a:pt x="7383" y="1107"/>
                    <a:pt x="7133" y="1167"/>
                  </a:cubicBezTo>
                  <a:cubicBezTo>
                    <a:pt x="5906" y="1453"/>
                    <a:pt x="4704" y="1798"/>
                    <a:pt x="3501" y="2107"/>
                  </a:cubicBezTo>
                  <a:close/>
                  <a:moveTo>
                    <a:pt x="19003" y="6810"/>
                  </a:moveTo>
                  <a:cubicBezTo>
                    <a:pt x="19313" y="6989"/>
                    <a:pt x="19598" y="7096"/>
                    <a:pt x="19956" y="7001"/>
                  </a:cubicBezTo>
                  <a:cubicBezTo>
                    <a:pt x="21194" y="6691"/>
                    <a:pt x="22432" y="6429"/>
                    <a:pt x="23658" y="6132"/>
                  </a:cubicBezTo>
                  <a:lnTo>
                    <a:pt x="23658" y="6036"/>
                  </a:lnTo>
                  <a:cubicBezTo>
                    <a:pt x="23468" y="6025"/>
                    <a:pt x="23265" y="5965"/>
                    <a:pt x="23063" y="5989"/>
                  </a:cubicBezTo>
                  <a:cubicBezTo>
                    <a:pt x="22396" y="6096"/>
                    <a:pt x="21730" y="6227"/>
                    <a:pt x="21063" y="6370"/>
                  </a:cubicBezTo>
                  <a:cubicBezTo>
                    <a:pt x="20360" y="6513"/>
                    <a:pt x="19670" y="6668"/>
                    <a:pt x="19003" y="6810"/>
                  </a:cubicBezTo>
                  <a:close/>
                  <a:moveTo>
                    <a:pt x="17348" y="6346"/>
                  </a:moveTo>
                  <a:cubicBezTo>
                    <a:pt x="17348" y="6394"/>
                    <a:pt x="17348" y="6441"/>
                    <a:pt x="17372" y="6477"/>
                  </a:cubicBezTo>
                  <a:cubicBezTo>
                    <a:pt x="17670" y="6477"/>
                    <a:pt x="17979" y="6537"/>
                    <a:pt x="18265" y="6465"/>
                  </a:cubicBezTo>
                  <a:cubicBezTo>
                    <a:pt x="19253" y="6227"/>
                    <a:pt x="20241" y="5941"/>
                    <a:pt x="21218" y="5691"/>
                  </a:cubicBezTo>
                  <a:cubicBezTo>
                    <a:pt x="21384" y="5644"/>
                    <a:pt x="21551" y="5608"/>
                    <a:pt x="21730" y="5560"/>
                  </a:cubicBezTo>
                  <a:cubicBezTo>
                    <a:pt x="21730" y="5513"/>
                    <a:pt x="21718" y="5489"/>
                    <a:pt x="21718" y="5441"/>
                  </a:cubicBezTo>
                  <a:cubicBezTo>
                    <a:pt x="21396" y="5441"/>
                    <a:pt x="21075" y="5382"/>
                    <a:pt x="20789" y="5453"/>
                  </a:cubicBezTo>
                  <a:cubicBezTo>
                    <a:pt x="19789" y="5691"/>
                    <a:pt x="18813" y="5965"/>
                    <a:pt x="17824" y="6227"/>
                  </a:cubicBezTo>
                  <a:cubicBezTo>
                    <a:pt x="17646" y="6263"/>
                    <a:pt x="17503" y="6310"/>
                    <a:pt x="17348" y="6346"/>
                  </a:cubicBezTo>
                  <a:close/>
                  <a:moveTo>
                    <a:pt x="20670" y="5263"/>
                  </a:moveTo>
                  <a:cubicBezTo>
                    <a:pt x="20670" y="5215"/>
                    <a:pt x="20658" y="5155"/>
                    <a:pt x="20658" y="5120"/>
                  </a:cubicBezTo>
                  <a:cubicBezTo>
                    <a:pt x="20372" y="5132"/>
                    <a:pt x="20075" y="5084"/>
                    <a:pt x="19801" y="5155"/>
                  </a:cubicBezTo>
                  <a:cubicBezTo>
                    <a:pt x="18836" y="5429"/>
                    <a:pt x="17872" y="5727"/>
                    <a:pt x="16908" y="6025"/>
                  </a:cubicBezTo>
                  <a:cubicBezTo>
                    <a:pt x="16800" y="6048"/>
                    <a:pt x="16717" y="6096"/>
                    <a:pt x="16622" y="6132"/>
                  </a:cubicBezTo>
                  <a:cubicBezTo>
                    <a:pt x="16634" y="6167"/>
                    <a:pt x="16634" y="6203"/>
                    <a:pt x="16658" y="6251"/>
                  </a:cubicBezTo>
                  <a:cubicBezTo>
                    <a:pt x="16848" y="6227"/>
                    <a:pt x="17050" y="6251"/>
                    <a:pt x="17253" y="6203"/>
                  </a:cubicBezTo>
                  <a:cubicBezTo>
                    <a:pt x="18051" y="5989"/>
                    <a:pt x="18848" y="5751"/>
                    <a:pt x="19658" y="5536"/>
                  </a:cubicBezTo>
                  <a:cubicBezTo>
                    <a:pt x="19991" y="5453"/>
                    <a:pt x="20325" y="5370"/>
                    <a:pt x="20670" y="5263"/>
                  </a:cubicBezTo>
                  <a:close/>
                  <a:moveTo>
                    <a:pt x="24456" y="6322"/>
                  </a:moveTo>
                  <a:lnTo>
                    <a:pt x="24456" y="6263"/>
                  </a:lnTo>
                  <a:cubicBezTo>
                    <a:pt x="24313" y="6251"/>
                    <a:pt x="24182" y="6203"/>
                    <a:pt x="24063" y="6215"/>
                  </a:cubicBezTo>
                  <a:cubicBezTo>
                    <a:pt x="23801" y="6263"/>
                    <a:pt x="23527" y="6370"/>
                    <a:pt x="23265" y="6429"/>
                  </a:cubicBezTo>
                  <a:cubicBezTo>
                    <a:pt x="22218" y="6668"/>
                    <a:pt x="21182" y="6906"/>
                    <a:pt x="20122" y="7144"/>
                  </a:cubicBezTo>
                  <a:lnTo>
                    <a:pt x="20122" y="7263"/>
                  </a:lnTo>
                  <a:cubicBezTo>
                    <a:pt x="20372" y="7275"/>
                    <a:pt x="20646" y="7346"/>
                    <a:pt x="20860" y="7287"/>
                  </a:cubicBezTo>
                  <a:cubicBezTo>
                    <a:pt x="22075" y="6989"/>
                    <a:pt x="23265" y="6644"/>
                    <a:pt x="24456" y="6322"/>
                  </a:cubicBezTo>
                  <a:close/>
                  <a:moveTo>
                    <a:pt x="2275" y="1703"/>
                  </a:moveTo>
                  <a:cubicBezTo>
                    <a:pt x="2275" y="1738"/>
                    <a:pt x="2275" y="1762"/>
                    <a:pt x="2287" y="1798"/>
                  </a:cubicBezTo>
                  <a:cubicBezTo>
                    <a:pt x="2453" y="1786"/>
                    <a:pt x="2620" y="1810"/>
                    <a:pt x="2787" y="1762"/>
                  </a:cubicBezTo>
                  <a:cubicBezTo>
                    <a:pt x="3442" y="1584"/>
                    <a:pt x="4096" y="1381"/>
                    <a:pt x="4763" y="1203"/>
                  </a:cubicBezTo>
                  <a:cubicBezTo>
                    <a:pt x="5263" y="1072"/>
                    <a:pt x="5775" y="953"/>
                    <a:pt x="6275" y="810"/>
                  </a:cubicBezTo>
                  <a:lnTo>
                    <a:pt x="6275" y="726"/>
                  </a:lnTo>
                  <a:cubicBezTo>
                    <a:pt x="6097" y="703"/>
                    <a:pt x="5906" y="619"/>
                    <a:pt x="5763" y="667"/>
                  </a:cubicBezTo>
                  <a:cubicBezTo>
                    <a:pt x="4585" y="1024"/>
                    <a:pt x="3442" y="1369"/>
                    <a:pt x="2275" y="1703"/>
                  </a:cubicBezTo>
                  <a:close/>
                  <a:moveTo>
                    <a:pt x="8597" y="1607"/>
                  </a:moveTo>
                  <a:cubicBezTo>
                    <a:pt x="8585" y="1560"/>
                    <a:pt x="8585" y="1512"/>
                    <a:pt x="8573" y="1465"/>
                  </a:cubicBezTo>
                  <a:cubicBezTo>
                    <a:pt x="8359" y="1500"/>
                    <a:pt x="8145" y="1500"/>
                    <a:pt x="7930" y="1560"/>
                  </a:cubicBezTo>
                  <a:cubicBezTo>
                    <a:pt x="6740" y="1846"/>
                    <a:pt x="5537" y="2119"/>
                    <a:pt x="4346" y="2405"/>
                  </a:cubicBezTo>
                  <a:lnTo>
                    <a:pt x="4346" y="2512"/>
                  </a:lnTo>
                  <a:cubicBezTo>
                    <a:pt x="4513" y="2512"/>
                    <a:pt x="4668" y="2560"/>
                    <a:pt x="4835" y="2524"/>
                  </a:cubicBezTo>
                  <a:cubicBezTo>
                    <a:pt x="6097" y="2215"/>
                    <a:pt x="7347" y="1905"/>
                    <a:pt x="8597" y="1607"/>
                  </a:cubicBezTo>
                  <a:close/>
                  <a:moveTo>
                    <a:pt x="9252" y="1798"/>
                  </a:moveTo>
                  <a:cubicBezTo>
                    <a:pt x="8990" y="1667"/>
                    <a:pt x="5823" y="2310"/>
                    <a:pt x="5073" y="2703"/>
                  </a:cubicBezTo>
                  <a:cubicBezTo>
                    <a:pt x="5204" y="2738"/>
                    <a:pt x="5358" y="2762"/>
                    <a:pt x="5489" y="2738"/>
                  </a:cubicBezTo>
                  <a:cubicBezTo>
                    <a:pt x="6752" y="2417"/>
                    <a:pt x="8002" y="2107"/>
                    <a:pt x="9252" y="1798"/>
                  </a:cubicBezTo>
                  <a:close/>
                  <a:moveTo>
                    <a:pt x="22611" y="5810"/>
                  </a:moveTo>
                  <a:lnTo>
                    <a:pt x="22611" y="5691"/>
                  </a:lnTo>
                  <a:cubicBezTo>
                    <a:pt x="22396" y="5691"/>
                    <a:pt x="22194" y="5644"/>
                    <a:pt x="21992" y="5691"/>
                  </a:cubicBezTo>
                  <a:cubicBezTo>
                    <a:pt x="21337" y="5846"/>
                    <a:pt x="20694" y="6025"/>
                    <a:pt x="20039" y="6179"/>
                  </a:cubicBezTo>
                  <a:lnTo>
                    <a:pt x="18348" y="6632"/>
                  </a:lnTo>
                  <a:cubicBezTo>
                    <a:pt x="18348" y="6656"/>
                    <a:pt x="18360" y="6679"/>
                    <a:pt x="18360" y="6703"/>
                  </a:cubicBezTo>
                  <a:cubicBezTo>
                    <a:pt x="19777" y="6429"/>
                    <a:pt x="21194" y="6108"/>
                    <a:pt x="22611" y="5810"/>
                  </a:cubicBezTo>
                  <a:close/>
                  <a:moveTo>
                    <a:pt x="5025" y="369"/>
                  </a:moveTo>
                  <a:cubicBezTo>
                    <a:pt x="4811" y="500"/>
                    <a:pt x="4644" y="631"/>
                    <a:pt x="4466" y="691"/>
                  </a:cubicBezTo>
                  <a:cubicBezTo>
                    <a:pt x="3644" y="964"/>
                    <a:pt x="2811" y="1214"/>
                    <a:pt x="1977" y="1465"/>
                  </a:cubicBezTo>
                  <a:cubicBezTo>
                    <a:pt x="1918" y="1488"/>
                    <a:pt x="1858" y="1524"/>
                    <a:pt x="1799" y="1560"/>
                  </a:cubicBezTo>
                  <a:cubicBezTo>
                    <a:pt x="1810" y="1607"/>
                    <a:pt x="1834" y="1631"/>
                    <a:pt x="1846" y="1679"/>
                  </a:cubicBezTo>
                  <a:cubicBezTo>
                    <a:pt x="3061" y="1322"/>
                    <a:pt x="4287" y="953"/>
                    <a:pt x="5609" y="560"/>
                  </a:cubicBezTo>
                  <a:cubicBezTo>
                    <a:pt x="5454" y="500"/>
                    <a:pt x="5418" y="488"/>
                    <a:pt x="5370" y="476"/>
                  </a:cubicBezTo>
                  <a:cubicBezTo>
                    <a:pt x="5228" y="441"/>
                    <a:pt x="5085" y="393"/>
                    <a:pt x="5025" y="369"/>
                  </a:cubicBezTo>
                  <a:close/>
                  <a:moveTo>
                    <a:pt x="6894" y="1036"/>
                  </a:moveTo>
                  <a:cubicBezTo>
                    <a:pt x="6894" y="1012"/>
                    <a:pt x="6871" y="976"/>
                    <a:pt x="6859" y="953"/>
                  </a:cubicBezTo>
                  <a:cubicBezTo>
                    <a:pt x="5537" y="1155"/>
                    <a:pt x="4251" y="1572"/>
                    <a:pt x="2965" y="1929"/>
                  </a:cubicBezTo>
                  <a:cubicBezTo>
                    <a:pt x="2977" y="1976"/>
                    <a:pt x="2989" y="2024"/>
                    <a:pt x="2989" y="2084"/>
                  </a:cubicBezTo>
                  <a:cubicBezTo>
                    <a:pt x="4299" y="1715"/>
                    <a:pt x="5597" y="1381"/>
                    <a:pt x="6894" y="10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8" name="Google Shape;10408;p40"/>
            <p:cNvSpPr/>
            <p:nvPr/>
          </p:nvSpPr>
          <p:spPr>
            <a:xfrm>
              <a:off x="2758675" y="2213200"/>
              <a:ext cx="128000" cy="55100"/>
            </a:xfrm>
            <a:custGeom>
              <a:avLst/>
              <a:gdLst/>
              <a:ahLst/>
              <a:cxnLst/>
              <a:rect l="l" t="t" r="r" b="b"/>
              <a:pathLst>
                <a:path w="5120" h="2204" extrusionOk="0">
                  <a:moveTo>
                    <a:pt x="0" y="0"/>
                  </a:moveTo>
                  <a:cubicBezTo>
                    <a:pt x="1738" y="715"/>
                    <a:pt x="3453" y="1405"/>
                    <a:pt x="5120" y="2084"/>
                  </a:cubicBezTo>
                  <a:cubicBezTo>
                    <a:pt x="4775" y="2203"/>
                    <a:pt x="369" y="465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9" name="Google Shape;10409;p40"/>
            <p:cNvSpPr/>
            <p:nvPr/>
          </p:nvSpPr>
          <p:spPr>
            <a:xfrm>
              <a:off x="2451175" y="2097125"/>
              <a:ext cx="83375" cy="47050"/>
            </a:xfrm>
            <a:custGeom>
              <a:avLst/>
              <a:gdLst/>
              <a:ahLst/>
              <a:cxnLst/>
              <a:rect l="l" t="t" r="r" b="b"/>
              <a:pathLst>
                <a:path w="3335" h="1882" extrusionOk="0">
                  <a:moveTo>
                    <a:pt x="1" y="0"/>
                  </a:moveTo>
                  <a:cubicBezTo>
                    <a:pt x="1120" y="572"/>
                    <a:pt x="2227" y="1155"/>
                    <a:pt x="3335" y="1715"/>
                  </a:cubicBezTo>
                  <a:cubicBezTo>
                    <a:pt x="3037" y="1881"/>
                    <a:pt x="132" y="381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0" name="Google Shape;10410;p40"/>
            <p:cNvSpPr/>
            <p:nvPr/>
          </p:nvSpPr>
          <p:spPr>
            <a:xfrm>
              <a:off x="2656875" y="2198900"/>
              <a:ext cx="83350" cy="45575"/>
            </a:xfrm>
            <a:custGeom>
              <a:avLst/>
              <a:gdLst/>
              <a:ahLst/>
              <a:cxnLst/>
              <a:rect l="l" t="t" r="r" b="b"/>
              <a:pathLst>
                <a:path w="3334" h="1823" extrusionOk="0">
                  <a:moveTo>
                    <a:pt x="3334" y="1680"/>
                  </a:moveTo>
                  <a:cubicBezTo>
                    <a:pt x="2965" y="1823"/>
                    <a:pt x="250" y="442"/>
                    <a:pt x="0" y="1"/>
                  </a:cubicBezTo>
                  <a:cubicBezTo>
                    <a:pt x="1107" y="561"/>
                    <a:pt x="2227" y="1132"/>
                    <a:pt x="3334" y="168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1" name="Google Shape;10411;p40"/>
            <p:cNvSpPr/>
            <p:nvPr/>
          </p:nvSpPr>
          <p:spPr>
            <a:xfrm>
              <a:off x="2480650" y="2052475"/>
              <a:ext cx="68800" cy="39300"/>
            </a:xfrm>
            <a:custGeom>
              <a:avLst/>
              <a:gdLst/>
              <a:ahLst/>
              <a:cxnLst/>
              <a:rect l="l" t="t" r="r" b="b"/>
              <a:pathLst>
                <a:path w="2752" h="1572" extrusionOk="0">
                  <a:moveTo>
                    <a:pt x="48" y="0"/>
                  </a:moveTo>
                  <a:cubicBezTo>
                    <a:pt x="108" y="24"/>
                    <a:pt x="179" y="0"/>
                    <a:pt x="227" y="36"/>
                  </a:cubicBezTo>
                  <a:cubicBezTo>
                    <a:pt x="1001" y="453"/>
                    <a:pt x="1787" y="857"/>
                    <a:pt x="2561" y="1286"/>
                  </a:cubicBezTo>
                  <a:cubicBezTo>
                    <a:pt x="2644" y="1334"/>
                    <a:pt x="2692" y="1465"/>
                    <a:pt x="2751" y="1548"/>
                  </a:cubicBezTo>
                  <a:cubicBezTo>
                    <a:pt x="2644" y="1536"/>
                    <a:pt x="2525" y="1572"/>
                    <a:pt x="2441" y="1524"/>
                  </a:cubicBezTo>
                  <a:cubicBezTo>
                    <a:pt x="1715" y="1131"/>
                    <a:pt x="1001" y="738"/>
                    <a:pt x="286" y="333"/>
                  </a:cubicBezTo>
                  <a:cubicBezTo>
                    <a:pt x="179" y="274"/>
                    <a:pt x="84" y="167"/>
                    <a:pt x="1" y="83"/>
                  </a:cubicBezTo>
                  <a:cubicBezTo>
                    <a:pt x="25" y="48"/>
                    <a:pt x="25" y="36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2" name="Google Shape;10412;p40"/>
            <p:cNvSpPr/>
            <p:nvPr/>
          </p:nvSpPr>
          <p:spPr>
            <a:xfrm>
              <a:off x="2283300" y="2025075"/>
              <a:ext cx="103625" cy="48250"/>
            </a:xfrm>
            <a:custGeom>
              <a:avLst/>
              <a:gdLst/>
              <a:ahLst/>
              <a:cxnLst/>
              <a:rect l="l" t="t" r="r" b="b"/>
              <a:pathLst>
                <a:path w="4145" h="1930" extrusionOk="0">
                  <a:moveTo>
                    <a:pt x="4049" y="1930"/>
                  </a:moveTo>
                  <a:cubicBezTo>
                    <a:pt x="2692" y="1334"/>
                    <a:pt x="1358" y="727"/>
                    <a:pt x="1" y="132"/>
                  </a:cubicBezTo>
                  <a:cubicBezTo>
                    <a:pt x="13" y="84"/>
                    <a:pt x="48" y="36"/>
                    <a:pt x="60" y="1"/>
                  </a:cubicBezTo>
                  <a:cubicBezTo>
                    <a:pt x="1418" y="596"/>
                    <a:pt x="2775" y="1168"/>
                    <a:pt x="4144" y="1775"/>
                  </a:cubicBezTo>
                  <a:cubicBezTo>
                    <a:pt x="4109" y="1810"/>
                    <a:pt x="4085" y="1870"/>
                    <a:pt x="4049" y="19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3" name="Google Shape;10413;p40"/>
            <p:cNvSpPr/>
            <p:nvPr/>
          </p:nvSpPr>
          <p:spPr>
            <a:xfrm>
              <a:off x="2264550" y="2056325"/>
              <a:ext cx="112550" cy="50925"/>
            </a:xfrm>
            <a:custGeom>
              <a:avLst/>
              <a:gdLst/>
              <a:ahLst/>
              <a:cxnLst/>
              <a:rect l="l" t="t" r="r" b="b"/>
              <a:pathLst>
                <a:path w="4502" h="2037" extrusionOk="0">
                  <a:moveTo>
                    <a:pt x="36" y="1"/>
                  </a:moveTo>
                  <a:cubicBezTo>
                    <a:pt x="1525" y="620"/>
                    <a:pt x="3013" y="1263"/>
                    <a:pt x="4501" y="1894"/>
                  </a:cubicBezTo>
                  <a:cubicBezTo>
                    <a:pt x="4489" y="1930"/>
                    <a:pt x="4466" y="1977"/>
                    <a:pt x="4442" y="2037"/>
                  </a:cubicBezTo>
                  <a:cubicBezTo>
                    <a:pt x="2954" y="1394"/>
                    <a:pt x="1489" y="775"/>
                    <a:pt x="1" y="132"/>
                  </a:cubicBezTo>
                  <a:cubicBezTo>
                    <a:pt x="1" y="72"/>
                    <a:pt x="25" y="37"/>
                    <a:pt x="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4" name="Google Shape;10414;p40"/>
            <p:cNvSpPr/>
            <p:nvPr/>
          </p:nvSpPr>
          <p:spPr>
            <a:xfrm>
              <a:off x="3049475" y="1808100"/>
              <a:ext cx="111350" cy="52400"/>
            </a:xfrm>
            <a:custGeom>
              <a:avLst/>
              <a:gdLst/>
              <a:ahLst/>
              <a:cxnLst/>
              <a:rect l="l" t="t" r="r" b="b"/>
              <a:pathLst>
                <a:path w="4454" h="2096" extrusionOk="0">
                  <a:moveTo>
                    <a:pt x="4453" y="2096"/>
                  </a:moveTo>
                  <a:cubicBezTo>
                    <a:pt x="2858" y="1667"/>
                    <a:pt x="1477" y="786"/>
                    <a:pt x="1" y="107"/>
                  </a:cubicBezTo>
                  <a:cubicBezTo>
                    <a:pt x="12" y="72"/>
                    <a:pt x="36" y="36"/>
                    <a:pt x="48" y="0"/>
                  </a:cubicBezTo>
                  <a:cubicBezTo>
                    <a:pt x="1501" y="691"/>
                    <a:pt x="2977" y="1405"/>
                    <a:pt x="4453" y="2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5" name="Google Shape;10415;p40"/>
            <p:cNvSpPr/>
            <p:nvPr/>
          </p:nvSpPr>
          <p:spPr>
            <a:xfrm>
              <a:off x="3619200" y="1933400"/>
              <a:ext cx="119075" cy="28300"/>
            </a:xfrm>
            <a:custGeom>
              <a:avLst/>
              <a:gdLst/>
              <a:ahLst/>
              <a:cxnLst/>
              <a:rect l="l" t="t" r="r" b="b"/>
              <a:pathLst>
                <a:path w="4763" h="1132" extrusionOk="0">
                  <a:moveTo>
                    <a:pt x="4751" y="1132"/>
                  </a:moveTo>
                  <a:cubicBezTo>
                    <a:pt x="4465" y="1072"/>
                    <a:pt x="4167" y="1036"/>
                    <a:pt x="3882" y="965"/>
                  </a:cubicBezTo>
                  <a:cubicBezTo>
                    <a:pt x="3346" y="870"/>
                    <a:pt x="2810" y="644"/>
                    <a:pt x="2274" y="655"/>
                  </a:cubicBezTo>
                  <a:cubicBezTo>
                    <a:pt x="1512" y="667"/>
                    <a:pt x="905" y="286"/>
                    <a:pt x="226" y="120"/>
                  </a:cubicBezTo>
                  <a:cubicBezTo>
                    <a:pt x="143" y="108"/>
                    <a:pt x="83" y="48"/>
                    <a:pt x="0" y="1"/>
                  </a:cubicBezTo>
                  <a:cubicBezTo>
                    <a:pt x="1607" y="346"/>
                    <a:pt x="3167" y="691"/>
                    <a:pt x="4751" y="1025"/>
                  </a:cubicBezTo>
                  <a:cubicBezTo>
                    <a:pt x="4763" y="1072"/>
                    <a:pt x="4751" y="1108"/>
                    <a:pt x="4751" y="1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6" name="Google Shape;10416;p40"/>
            <p:cNvSpPr/>
            <p:nvPr/>
          </p:nvSpPr>
          <p:spPr>
            <a:xfrm>
              <a:off x="2489275" y="1986975"/>
              <a:ext cx="67000" cy="32775"/>
            </a:xfrm>
            <a:custGeom>
              <a:avLst/>
              <a:gdLst/>
              <a:ahLst/>
              <a:cxnLst/>
              <a:rect l="l" t="t" r="r" b="b"/>
              <a:pathLst>
                <a:path w="2680" h="1311" extrusionOk="0">
                  <a:moveTo>
                    <a:pt x="72" y="1"/>
                  </a:moveTo>
                  <a:cubicBezTo>
                    <a:pt x="156" y="36"/>
                    <a:pt x="263" y="48"/>
                    <a:pt x="358" y="96"/>
                  </a:cubicBezTo>
                  <a:cubicBezTo>
                    <a:pt x="1061" y="406"/>
                    <a:pt x="1787" y="739"/>
                    <a:pt x="2489" y="1060"/>
                  </a:cubicBezTo>
                  <a:cubicBezTo>
                    <a:pt x="2573" y="1108"/>
                    <a:pt x="2608" y="1215"/>
                    <a:pt x="2680" y="1299"/>
                  </a:cubicBezTo>
                  <a:cubicBezTo>
                    <a:pt x="2585" y="1299"/>
                    <a:pt x="2477" y="1310"/>
                    <a:pt x="2394" y="1287"/>
                  </a:cubicBezTo>
                  <a:cubicBezTo>
                    <a:pt x="1668" y="953"/>
                    <a:pt x="953" y="620"/>
                    <a:pt x="215" y="275"/>
                  </a:cubicBezTo>
                  <a:cubicBezTo>
                    <a:pt x="144" y="227"/>
                    <a:pt x="72" y="167"/>
                    <a:pt x="1" y="120"/>
                  </a:cubicBezTo>
                  <a:cubicBezTo>
                    <a:pt x="37" y="84"/>
                    <a:pt x="61" y="48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7" name="Google Shape;10417;p40"/>
            <p:cNvSpPr/>
            <p:nvPr/>
          </p:nvSpPr>
          <p:spPr>
            <a:xfrm>
              <a:off x="2494650" y="1967050"/>
              <a:ext cx="83950" cy="46150"/>
            </a:xfrm>
            <a:custGeom>
              <a:avLst/>
              <a:gdLst/>
              <a:ahLst/>
              <a:cxnLst/>
              <a:rect l="l" t="t" r="r" b="b"/>
              <a:pathLst>
                <a:path w="3358" h="1846" extrusionOk="0">
                  <a:moveTo>
                    <a:pt x="0" y="0"/>
                  </a:moveTo>
                  <a:cubicBezTo>
                    <a:pt x="1119" y="583"/>
                    <a:pt x="2227" y="1143"/>
                    <a:pt x="3358" y="1726"/>
                  </a:cubicBezTo>
                  <a:cubicBezTo>
                    <a:pt x="3120" y="1845"/>
                    <a:pt x="346" y="441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8" name="Google Shape;10418;p40"/>
            <p:cNvSpPr/>
            <p:nvPr/>
          </p:nvSpPr>
          <p:spPr>
            <a:xfrm>
              <a:off x="2664000" y="2131950"/>
              <a:ext cx="71175" cy="35150"/>
            </a:xfrm>
            <a:custGeom>
              <a:avLst/>
              <a:gdLst/>
              <a:ahLst/>
              <a:cxnLst/>
              <a:rect l="l" t="t" r="r" b="b"/>
              <a:pathLst>
                <a:path w="2847" h="1406" extrusionOk="0">
                  <a:moveTo>
                    <a:pt x="1" y="0"/>
                  </a:moveTo>
                  <a:cubicBezTo>
                    <a:pt x="942" y="417"/>
                    <a:pt x="1882" y="810"/>
                    <a:pt x="2847" y="1238"/>
                  </a:cubicBezTo>
                  <a:cubicBezTo>
                    <a:pt x="2513" y="1405"/>
                    <a:pt x="299" y="476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9" name="Google Shape;10419;p40"/>
            <p:cNvSpPr/>
            <p:nvPr/>
          </p:nvSpPr>
          <p:spPr>
            <a:xfrm>
              <a:off x="3420350" y="1917925"/>
              <a:ext cx="69975" cy="26825"/>
            </a:xfrm>
            <a:custGeom>
              <a:avLst/>
              <a:gdLst/>
              <a:ahLst/>
              <a:cxnLst/>
              <a:rect l="l" t="t" r="r" b="b"/>
              <a:pathLst>
                <a:path w="2799" h="1073" extrusionOk="0">
                  <a:moveTo>
                    <a:pt x="2799" y="882"/>
                  </a:moveTo>
                  <a:cubicBezTo>
                    <a:pt x="2382" y="1072"/>
                    <a:pt x="215" y="405"/>
                    <a:pt x="1" y="1"/>
                  </a:cubicBezTo>
                  <a:cubicBezTo>
                    <a:pt x="929" y="298"/>
                    <a:pt x="1834" y="584"/>
                    <a:pt x="2799" y="88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0" name="Google Shape;10420;p40"/>
            <p:cNvSpPr/>
            <p:nvPr/>
          </p:nvSpPr>
          <p:spPr>
            <a:xfrm>
              <a:off x="2820275" y="2013175"/>
              <a:ext cx="70875" cy="40500"/>
            </a:xfrm>
            <a:custGeom>
              <a:avLst/>
              <a:gdLst/>
              <a:ahLst/>
              <a:cxnLst/>
              <a:rect l="l" t="t" r="r" b="b"/>
              <a:pathLst>
                <a:path w="2835" h="1620" extrusionOk="0">
                  <a:moveTo>
                    <a:pt x="60" y="0"/>
                  </a:moveTo>
                  <a:cubicBezTo>
                    <a:pt x="953" y="501"/>
                    <a:pt x="1858" y="1024"/>
                    <a:pt x="2834" y="1572"/>
                  </a:cubicBezTo>
                  <a:cubicBezTo>
                    <a:pt x="2668" y="1572"/>
                    <a:pt x="2549" y="1620"/>
                    <a:pt x="2453" y="1572"/>
                  </a:cubicBezTo>
                  <a:cubicBezTo>
                    <a:pt x="1644" y="1120"/>
                    <a:pt x="822" y="643"/>
                    <a:pt x="13" y="179"/>
                  </a:cubicBezTo>
                  <a:cubicBezTo>
                    <a:pt x="1" y="179"/>
                    <a:pt x="1" y="131"/>
                    <a:pt x="1" y="120"/>
                  </a:cubicBezTo>
                  <a:cubicBezTo>
                    <a:pt x="36" y="72"/>
                    <a:pt x="48" y="24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1" name="Google Shape;10421;p40"/>
            <p:cNvSpPr/>
            <p:nvPr/>
          </p:nvSpPr>
          <p:spPr>
            <a:xfrm>
              <a:off x="2515175" y="2093250"/>
              <a:ext cx="90825" cy="49125"/>
            </a:xfrm>
            <a:custGeom>
              <a:avLst/>
              <a:gdLst/>
              <a:ahLst/>
              <a:cxnLst/>
              <a:rect l="l" t="t" r="r" b="b"/>
              <a:pathLst>
                <a:path w="3633" h="1965" extrusionOk="0">
                  <a:moveTo>
                    <a:pt x="60" y="0"/>
                  </a:moveTo>
                  <a:cubicBezTo>
                    <a:pt x="1251" y="607"/>
                    <a:pt x="2442" y="1203"/>
                    <a:pt x="3632" y="1810"/>
                  </a:cubicBezTo>
                  <a:cubicBezTo>
                    <a:pt x="3597" y="1858"/>
                    <a:pt x="3585" y="1917"/>
                    <a:pt x="3561" y="1965"/>
                  </a:cubicBezTo>
                  <a:cubicBezTo>
                    <a:pt x="2370" y="1346"/>
                    <a:pt x="1191" y="738"/>
                    <a:pt x="1" y="131"/>
                  </a:cubicBezTo>
                  <a:cubicBezTo>
                    <a:pt x="13" y="84"/>
                    <a:pt x="37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2" name="Google Shape;10422;p40"/>
            <p:cNvSpPr/>
            <p:nvPr/>
          </p:nvSpPr>
          <p:spPr>
            <a:xfrm>
              <a:off x="2268725" y="2041150"/>
              <a:ext cx="72650" cy="31575"/>
            </a:xfrm>
            <a:custGeom>
              <a:avLst/>
              <a:gdLst/>
              <a:ahLst/>
              <a:cxnLst/>
              <a:rect l="l" t="t" r="r" b="b"/>
              <a:pathLst>
                <a:path w="2906" h="1263" extrusionOk="0">
                  <a:moveTo>
                    <a:pt x="36" y="1"/>
                  </a:moveTo>
                  <a:cubicBezTo>
                    <a:pt x="429" y="1"/>
                    <a:pt x="2834" y="977"/>
                    <a:pt x="2906" y="1263"/>
                  </a:cubicBezTo>
                  <a:cubicBezTo>
                    <a:pt x="1941" y="870"/>
                    <a:pt x="977" y="489"/>
                    <a:pt x="0" y="84"/>
                  </a:cubicBezTo>
                  <a:cubicBezTo>
                    <a:pt x="24" y="48"/>
                    <a:pt x="24" y="24"/>
                    <a:pt x="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3" name="Google Shape;10423;p40"/>
            <p:cNvSpPr/>
            <p:nvPr/>
          </p:nvSpPr>
          <p:spPr>
            <a:xfrm>
              <a:off x="2615200" y="2010800"/>
              <a:ext cx="58950" cy="24725"/>
            </a:xfrm>
            <a:custGeom>
              <a:avLst/>
              <a:gdLst/>
              <a:ahLst/>
              <a:cxnLst/>
              <a:rect l="l" t="t" r="r" b="b"/>
              <a:pathLst>
                <a:path w="2358" h="989" extrusionOk="0">
                  <a:moveTo>
                    <a:pt x="84" y="0"/>
                  </a:moveTo>
                  <a:cubicBezTo>
                    <a:pt x="215" y="48"/>
                    <a:pt x="346" y="72"/>
                    <a:pt x="477" y="119"/>
                  </a:cubicBezTo>
                  <a:cubicBezTo>
                    <a:pt x="1048" y="334"/>
                    <a:pt x="1608" y="536"/>
                    <a:pt x="2167" y="750"/>
                  </a:cubicBezTo>
                  <a:cubicBezTo>
                    <a:pt x="2239" y="774"/>
                    <a:pt x="2298" y="881"/>
                    <a:pt x="2358" y="941"/>
                  </a:cubicBezTo>
                  <a:cubicBezTo>
                    <a:pt x="2263" y="953"/>
                    <a:pt x="2167" y="988"/>
                    <a:pt x="2084" y="965"/>
                  </a:cubicBezTo>
                  <a:cubicBezTo>
                    <a:pt x="1465" y="727"/>
                    <a:pt x="834" y="500"/>
                    <a:pt x="215" y="238"/>
                  </a:cubicBezTo>
                  <a:cubicBezTo>
                    <a:pt x="131" y="215"/>
                    <a:pt x="84" y="155"/>
                    <a:pt x="0" y="107"/>
                  </a:cubicBezTo>
                  <a:cubicBezTo>
                    <a:pt x="36" y="72"/>
                    <a:pt x="48" y="36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4" name="Google Shape;10424;p40"/>
            <p:cNvSpPr/>
            <p:nvPr/>
          </p:nvSpPr>
          <p:spPr>
            <a:xfrm>
              <a:off x="2302650" y="2016150"/>
              <a:ext cx="107175" cy="46750"/>
            </a:xfrm>
            <a:custGeom>
              <a:avLst/>
              <a:gdLst/>
              <a:ahLst/>
              <a:cxnLst/>
              <a:rect l="l" t="t" r="r" b="b"/>
              <a:pathLst>
                <a:path w="4287" h="1870" extrusionOk="0">
                  <a:moveTo>
                    <a:pt x="4251" y="1870"/>
                  </a:moveTo>
                  <a:cubicBezTo>
                    <a:pt x="2834" y="1275"/>
                    <a:pt x="1418" y="703"/>
                    <a:pt x="1" y="108"/>
                  </a:cubicBezTo>
                  <a:cubicBezTo>
                    <a:pt x="25" y="72"/>
                    <a:pt x="36" y="24"/>
                    <a:pt x="48" y="1"/>
                  </a:cubicBezTo>
                  <a:cubicBezTo>
                    <a:pt x="1465" y="584"/>
                    <a:pt x="2870" y="1179"/>
                    <a:pt x="4287" y="1751"/>
                  </a:cubicBezTo>
                  <a:cubicBezTo>
                    <a:pt x="4275" y="1798"/>
                    <a:pt x="4263" y="1846"/>
                    <a:pt x="4251" y="1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5" name="Google Shape;10425;p40"/>
            <p:cNvSpPr/>
            <p:nvPr/>
          </p:nvSpPr>
          <p:spPr>
            <a:xfrm>
              <a:off x="3505200" y="1930425"/>
              <a:ext cx="63700" cy="20275"/>
            </a:xfrm>
            <a:custGeom>
              <a:avLst/>
              <a:gdLst/>
              <a:ahLst/>
              <a:cxnLst/>
              <a:rect l="l" t="t" r="r" b="b"/>
              <a:pathLst>
                <a:path w="2548" h="811" extrusionOk="0">
                  <a:moveTo>
                    <a:pt x="2548" y="739"/>
                  </a:moveTo>
                  <a:cubicBezTo>
                    <a:pt x="2369" y="751"/>
                    <a:pt x="2179" y="810"/>
                    <a:pt x="2000" y="763"/>
                  </a:cubicBezTo>
                  <a:cubicBezTo>
                    <a:pt x="1393" y="596"/>
                    <a:pt x="774" y="417"/>
                    <a:pt x="167" y="227"/>
                  </a:cubicBezTo>
                  <a:cubicBezTo>
                    <a:pt x="95" y="215"/>
                    <a:pt x="48" y="108"/>
                    <a:pt x="0" y="48"/>
                  </a:cubicBezTo>
                  <a:cubicBezTo>
                    <a:pt x="95" y="36"/>
                    <a:pt x="202" y="1"/>
                    <a:pt x="274" y="36"/>
                  </a:cubicBezTo>
                  <a:cubicBezTo>
                    <a:pt x="810" y="179"/>
                    <a:pt x="1334" y="358"/>
                    <a:pt x="1869" y="513"/>
                  </a:cubicBezTo>
                  <a:cubicBezTo>
                    <a:pt x="2072" y="572"/>
                    <a:pt x="2310" y="572"/>
                    <a:pt x="2536" y="596"/>
                  </a:cubicBezTo>
                  <a:cubicBezTo>
                    <a:pt x="2536" y="644"/>
                    <a:pt x="2536" y="691"/>
                    <a:pt x="2548" y="7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6" name="Google Shape;10426;p40"/>
            <p:cNvSpPr/>
            <p:nvPr/>
          </p:nvSpPr>
          <p:spPr>
            <a:xfrm>
              <a:off x="3548350" y="1981625"/>
              <a:ext cx="76825" cy="21450"/>
            </a:xfrm>
            <a:custGeom>
              <a:avLst/>
              <a:gdLst/>
              <a:ahLst/>
              <a:cxnLst/>
              <a:rect l="l" t="t" r="r" b="b"/>
              <a:pathLst>
                <a:path w="3073" h="858" extrusionOk="0">
                  <a:moveTo>
                    <a:pt x="3060" y="858"/>
                  </a:moveTo>
                  <a:cubicBezTo>
                    <a:pt x="2001" y="798"/>
                    <a:pt x="1001" y="441"/>
                    <a:pt x="0" y="131"/>
                  </a:cubicBezTo>
                  <a:cubicBezTo>
                    <a:pt x="24" y="84"/>
                    <a:pt x="24" y="36"/>
                    <a:pt x="36" y="0"/>
                  </a:cubicBezTo>
                  <a:cubicBezTo>
                    <a:pt x="1048" y="262"/>
                    <a:pt x="2060" y="512"/>
                    <a:pt x="3072" y="786"/>
                  </a:cubicBezTo>
                  <a:cubicBezTo>
                    <a:pt x="3072" y="798"/>
                    <a:pt x="3060" y="834"/>
                    <a:pt x="3060" y="8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7" name="Google Shape;10427;p40"/>
            <p:cNvSpPr/>
            <p:nvPr/>
          </p:nvSpPr>
          <p:spPr>
            <a:xfrm>
              <a:off x="2375275" y="2086100"/>
              <a:ext cx="74450" cy="38725"/>
            </a:xfrm>
            <a:custGeom>
              <a:avLst/>
              <a:gdLst/>
              <a:ahLst/>
              <a:cxnLst/>
              <a:rect l="l" t="t" r="r" b="b"/>
              <a:pathLst>
                <a:path w="2978" h="1549" extrusionOk="0">
                  <a:moveTo>
                    <a:pt x="72" y="1"/>
                  </a:moveTo>
                  <a:cubicBezTo>
                    <a:pt x="1049" y="465"/>
                    <a:pt x="2013" y="941"/>
                    <a:pt x="2977" y="1394"/>
                  </a:cubicBezTo>
                  <a:cubicBezTo>
                    <a:pt x="2942" y="1441"/>
                    <a:pt x="2930" y="1501"/>
                    <a:pt x="2906" y="1548"/>
                  </a:cubicBezTo>
                  <a:cubicBezTo>
                    <a:pt x="1942" y="1072"/>
                    <a:pt x="965" y="596"/>
                    <a:pt x="1" y="131"/>
                  </a:cubicBezTo>
                  <a:cubicBezTo>
                    <a:pt x="37" y="108"/>
                    <a:pt x="60" y="60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8" name="Google Shape;10428;p40"/>
            <p:cNvSpPr/>
            <p:nvPr/>
          </p:nvSpPr>
          <p:spPr>
            <a:xfrm>
              <a:off x="2658050" y="2149800"/>
              <a:ext cx="65825" cy="32175"/>
            </a:xfrm>
            <a:custGeom>
              <a:avLst/>
              <a:gdLst/>
              <a:ahLst/>
              <a:cxnLst/>
              <a:rect l="l" t="t" r="r" b="b"/>
              <a:pathLst>
                <a:path w="2633" h="1287" extrusionOk="0">
                  <a:moveTo>
                    <a:pt x="1" y="0"/>
                  </a:moveTo>
                  <a:cubicBezTo>
                    <a:pt x="906" y="417"/>
                    <a:pt x="1727" y="786"/>
                    <a:pt x="2632" y="1191"/>
                  </a:cubicBezTo>
                  <a:cubicBezTo>
                    <a:pt x="2192" y="1286"/>
                    <a:pt x="251" y="381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9" name="Google Shape;10429;p40"/>
            <p:cNvSpPr/>
            <p:nvPr/>
          </p:nvSpPr>
          <p:spPr>
            <a:xfrm>
              <a:off x="2752725" y="2198025"/>
              <a:ext cx="77400" cy="28000"/>
            </a:xfrm>
            <a:custGeom>
              <a:avLst/>
              <a:gdLst/>
              <a:ahLst/>
              <a:cxnLst/>
              <a:rect l="l" t="t" r="r" b="b"/>
              <a:pathLst>
                <a:path w="3096" h="1120" extrusionOk="0">
                  <a:moveTo>
                    <a:pt x="36" y="0"/>
                  </a:moveTo>
                  <a:cubicBezTo>
                    <a:pt x="1048" y="346"/>
                    <a:pt x="2084" y="667"/>
                    <a:pt x="3096" y="1012"/>
                  </a:cubicBezTo>
                  <a:cubicBezTo>
                    <a:pt x="3072" y="1048"/>
                    <a:pt x="3072" y="1084"/>
                    <a:pt x="3060" y="1119"/>
                  </a:cubicBezTo>
                  <a:cubicBezTo>
                    <a:pt x="2000" y="905"/>
                    <a:pt x="1024" y="488"/>
                    <a:pt x="0" y="155"/>
                  </a:cubicBezTo>
                  <a:cubicBezTo>
                    <a:pt x="12" y="96"/>
                    <a:pt x="24" y="48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0" name="Google Shape;10430;p40"/>
            <p:cNvSpPr/>
            <p:nvPr/>
          </p:nvSpPr>
          <p:spPr>
            <a:xfrm>
              <a:off x="2856000" y="2194750"/>
              <a:ext cx="70275" cy="27400"/>
            </a:xfrm>
            <a:custGeom>
              <a:avLst/>
              <a:gdLst/>
              <a:ahLst/>
              <a:cxnLst/>
              <a:rect l="l" t="t" r="r" b="b"/>
              <a:pathLst>
                <a:path w="2811" h="1096" extrusionOk="0">
                  <a:moveTo>
                    <a:pt x="2787" y="1096"/>
                  </a:moveTo>
                  <a:cubicBezTo>
                    <a:pt x="1798" y="905"/>
                    <a:pt x="893" y="548"/>
                    <a:pt x="0" y="119"/>
                  </a:cubicBezTo>
                  <a:cubicBezTo>
                    <a:pt x="12" y="72"/>
                    <a:pt x="36" y="48"/>
                    <a:pt x="48" y="0"/>
                  </a:cubicBezTo>
                  <a:cubicBezTo>
                    <a:pt x="965" y="322"/>
                    <a:pt x="1894" y="667"/>
                    <a:pt x="2810" y="989"/>
                  </a:cubicBezTo>
                  <a:cubicBezTo>
                    <a:pt x="2798" y="1024"/>
                    <a:pt x="2787" y="1060"/>
                    <a:pt x="2787" y="1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1" name="Google Shape;10431;p40"/>
            <p:cNvSpPr/>
            <p:nvPr/>
          </p:nvSpPr>
          <p:spPr>
            <a:xfrm>
              <a:off x="3526625" y="1905125"/>
              <a:ext cx="69375" cy="23250"/>
            </a:xfrm>
            <a:custGeom>
              <a:avLst/>
              <a:gdLst/>
              <a:ahLst/>
              <a:cxnLst/>
              <a:rect l="l" t="t" r="r" b="b"/>
              <a:pathLst>
                <a:path w="2775" h="930" extrusionOk="0">
                  <a:moveTo>
                    <a:pt x="2739" y="929"/>
                  </a:moveTo>
                  <a:cubicBezTo>
                    <a:pt x="1822" y="679"/>
                    <a:pt x="905" y="417"/>
                    <a:pt x="0" y="167"/>
                  </a:cubicBezTo>
                  <a:cubicBezTo>
                    <a:pt x="12" y="108"/>
                    <a:pt x="24" y="48"/>
                    <a:pt x="36" y="1"/>
                  </a:cubicBezTo>
                  <a:cubicBezTo>
                    <a:pt x="953" y="251"/>
                    <a:pt x="1870" y="513"/>
                    <a:pt x="2774" y="763"/>
                  </a:cubicBezTo>
                  <a:cubicBezTo>
                    <a:pt x="2751" y="810"/>
                    <a:pt x="2751" y="870"/>
                    <a:pt x="2739" y="9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2" name="Google Shape;10432;p40"/>
            <p:cNvSpPr/>
            <p:nvPr/>
          </p:nvSpPr>
          <p:spPr>
            <a:xfrm>
              <a:off x="2371125" y="1989950"/>
              <a:ext cx="72650" cy="31875"/>
            </a:xfrm>
            <a:custGeom>
              <a:avLst/>
              <a:gdLst/>
              <a:ahLst/>
              <a:cxnLst/>
              <a:rect l="l" t="t" r="r" b="b"/>
              <a:pathLst>
                <a:path w="2906" h="1275" extrusionOk="0">
                  <a:moveTo>
                    <a:pt x="2846" y="1275"/>
                  </a:moveTo>
                  <a:cubicBezTo>
                    <a:pt x="1893" y="894"/>
                    <a:pt x="953" y="513"/>
                    <a:pt x="0" y="144"/>
                  </a:cubicBezTo>
                  <a:lnTo>
                    <a:pt x="48" y="1"/>
                  </a:lnTo>
                  <a:cubicBezTo>
                    <a:pt x="1000" y="382"/>
                    <a:pt x="1953" y="751"/>
                    <a:pt x="2905" y="1108"/>
                  </a:cubicBezTo>
                  <a:cubicBezTo>
                    <a:pt x="2882" y="1168"/>
                    <a:pt x="2858" y="1203"/>
                    <a:pt x="2846" y="12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3" name="Google Shape;10433;p40"/>
            <p:cNvSpPr/>
            <p:nvPr/>
          </p:nvSpPr>
          <p:spPr>
            <a:xfrm>
              <a:off x="2407425" y="1990250"/>
              <a:ext cx="74750" cy="28300"/>
            </a:xfrm>
            <a:custGeom>
              <a:avLst/>
              <a:gdLst/>
              <a:ahLst/>
              <a:cxnLst/>
              <a:rect l="l" t="t" r="r" b="b"/>
              <a:pathLst>
                <a:path w="2990" h="1132" extrusionOk="0">
                  <a:moveTo>
                    <a:pt x="25" y="1"/>
                  </a:moveTo>
                  <a:cubicBezTo>
                    <a:pt x="1013" y="334"/>
                    <a:pt x="1989" y="679"/>
                    <a:pt x="2989" y="1001"/>
                  </a:cubicBezTo>
                  <a:lnTo>
                    <a:pt x="2942" y="1132"/>
                  </a:lnTo>
                  <a:cubicBezTo>
                    <a:pt x="1941" y="858"/>
                    <a:pt x="977" y="477"/>
                    <a:pt x="1" y="155"/>
                  </a:cubicBezTo>
                  <a:cubicBezTo>
                    <a:pt x="13" y="108"/>
                    <a:pt x="13" y="48"/>
                    <a:pt x="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4" name="Google Shape;10434;p40"/>
            <p:cNvSpPr/>
            <p:nvPr/>
          </p:nvSpPr>
          <p:spPr>
            <a:xfrm>
              <a:off x="2173175" y="2056925"/>
              <a:ext cx="55975" cy="28300"/>
            </a:xfrm>
            <a:custGeom>
              <a:avLst/>
              <a:gdLst/>
              <a:ahLst/>
              <a:cxnLst/>
              <a:rect l="l" t="t" r="r" b="b"/>
              <a:pathLst>
                <a:path w="2239" h="1132" extrusionOk="0">
                  <a:moveTo>
                    <a:pt x="48" y="1"/>
                  </a:moveTo>
                  <a:cubicBezTo>
                    <a:pt x="774" y="334"/>
                    <a:pt x="1501" y="656"/>
                    <a:pt x="2239" y="977"/>
                  </a:cubicBezTo>
                  <a:cubicBezTo>
                    <a:pt x="2013" y="1132"/>
                    <a:pt x="274" y="382"/>
                    <a:pt x="1" y="108"/>
                  </a:cubicBezTo>
                  <a:cubicBezTo>
                    <a:pt x="24" y="84"/>
                    <a:pt x="36" y="36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5" name="Google Shape;10435;p40"/>
            <p:cNvSpPr/>
            <p:nvPr/>
          </p:nvSpPr>
          <p:spPr>
            <a:xfrm>
              <a:off x="2470825" y="2085800"/>
              <a:ext cx="58975" cy="29800"/>
            </a:xfrm>
            <a:custGeom>
              <a:avLst/>
              <a:gdLst/>
              <a:ahLst/>
              <a:cxnLst/>
              <a:rect l="l" t="t" r="r" b="b"/>
              <a:pathLst>
                <a:path w="2359" h="1192" extrusionOk="0">
                  <a:moveTo>
                    <a:pt x="60" y="1"/>
                  </a:moveTo>
                  <a:cubicBezTo>
                    <a:pt x="822" y="334"/>
                    <a:pt x="1584" y="679"/>
                    <a:pt x="2358" y="1025"/>
                  </a:cubicBezTo>
                  <a:cubicBezTo>
                    <a:pt x="2323" y="1084"/>
                    <a:pt x="2311" y="1144"/>
                    <a:pt x="2287" y="1191"/>
                  </a:cubicBezTo>
                  <a:cubicBezTo>
                    <a:pt x="1525" y="846"/>
                    <a:pt x="763" y="489"/>
                    <a:pt x="1" y="143"/>
                  </a:cubicBezTo>
                  <a:cubicBezTo>
                    <a:pt x="25" y="96"/>
                    <a:pt x="37" y="60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6" name="Google Shape;10436;p40"/>
            <p:cNvSpPr/>
            <p:nvPr/>
          </p:nvSpPr>
          <p:spPr>
            <a:xfrm>
              <a:off x="2635425" y="2081925"/>
              <a:ext cx="71475" cy="36350"/>
            </a:xfrm>
            <a:custGeom>
              <a:avLst/>
              <a:gdLst/>
              <a:ahLst/>
              <a:cxnLst/>
              <a:rect l="l" t="t" r="r" b="b"/>
              <a:pathLst>
                <a:path w="2859" h="1454" extrusionOk="0">
                  <a:moveTo>
                    <a:pt x="60" y="1"/>
                  </a:moveTo>
                  <a:cubicBezTo>
                    <a:pt x="1001" y="453"/>
                    <a:pt x="1918" y="882"/>
                    <a:pt x="2858" y="1322"/>
                  </a:cubicBezTo>
                  <a:cubicBezTo>
                    <a:pt x="2847" y="1370"/>
                    <a:pt x="2811" y="1418"/>
                    <a:pt x="2799" y="1453"/>
                  </a:cubicBezTo>
                  <a:cubicBezTo>
                    <a:pt x="1858" y="1013"/>
                    <a:pt x="942" y="584"/>
                    <a:pt x="1" y="132"/>
                  </a:cubicBezTo>
                  <a:cubicBezTo>
                    <a:pt x="13" y="108"/>
                    <a:pt x="49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7" name="Google Shape;10437;p40"/>
            <p:cNvSpPr/>
            <p:nvPr/>
          </p:nvSpPr>
          <p:spPr>
            <a:xfrm>
              <a:off x="3227775" y="1875650"/>
              <a:ext cx="66100" cy="21750"/>
            </a:xfrm>
            <a:custGeom>
              <a:avLst/>
              <a:gdLst/>
              <a:ahLst/>
              <a:cxnLst/>
              <a:rect l="l" t="t" r="r" b="b"/>
              <a:pathLst>
                <a:path w="2644" h="870" extrusionOk="0">
                  <a:moveTo>
                    <a:pt x="2608" y="870"/>
                  </a:moveTo>
                  <a:cubicBezTo>
                    <a:pt x="1739" y="632"/>
                    <a:pt x="858" y="394"/>
                    <a:pt x="0" y="156"/>
                  </a:cubicBezTo>
                  <a:cubicBezTo>
                    <a:pt x="12" y="96"/>
                    <a:pt x="24" y="48"/>
                    <a:pt x="48" y="1"/>
                  </a:cubicBezTo>
                  <a:cubicBezTo>
                    <a:pt x="905" y="251"/>
                    <a:pt x="1786" y="477"/>
                    <a:pt x="2644" y="715"/>
                  </a:cubicBezTo>
                  <a:cubicBezTo>
                    <a:pt x="2644" y="763"/>
                    <a:pt x="2632" y="822"/>
                    <a:pt x="2608" y="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8" name="Google Shape;10438;p40"/>
            <p:cNvSpPr/>
            <p:nvPr/>
          </p:nvSpPr>
          <p:spPr>
            <a:xfrm>
              <a:off x="2666400" y="2072700"/>
              <a:ext cx="69975" cy="36950"/>
            </a:xfrm>
            <a:custGeom>
              <a:avLst/>
              <a:gdLst/>
              <a:ahLst/>
              <a:cxnLst/>
              <a:rect l="l" t="t" r="r" b="b"/>
              <a:pathLst>
                <a:path w="2799" h="1478" extrusionOk="0">
                  <a:moveTo>
                    <a:pt x="60" y="1"/>
                  </a:moveTo>
                  <a:cubicBezTo>
                    <a:pt x="965" y="441"/>
                    <a:pt x="1881" y="906"/>
                    <a:pt x="2798" y="1358"/>
                  </a:cubicBezTo>
                  <a:cubicBezTo>
                    <a:pt x="2774" y="1394"/>
                    <a:pt x="2751" y="1429"/>
                    <a:pt x="2739" y="1477"/>
                  </a:cubicBezTo>
                  <a:cubicBezTo>
                    <a:pt x="1810" y="1025"/>
                    <a:pt x="905" y="584"/>
                    <a:pt x="0" y="132"/>
                  </a:cubicBezTo>
                  <a:cubicBezTo>
                    <a:pt x="12" y="84"/>
                    <a:pt x="24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9" name="Google Shape;10439;p40"/>
            <p:cNvSpPr/>
            <p:nvPr/>
          </p:nvSpPr>
          <p:spPr>
            <a:xfrm>
              <a:off x="2676225" y="1981925"/>
              <a:ext cx="59550" cy="33050"/>
            </a:xfrm>
            <a:custGeom>
              <a:avLst/>
              <a:gdLst/>
              <a:ahLst/>
              <a:cxnLst/>
              <a:rect l="l" t="t" r="r" b="b"/>
              <a:pathLst>
                <a:path w="2382" h="1322" extrusionOk="0">
                  <a:moveTo>
                    <a:pt x="2310" y="1322"/>
                  </a:moveTo>
                  <a:cubicBezTo>
                    <a:pt x="1536" y="917"/>
                    <a:pt x="774" y="536"/>
                    <a:pt x="0" y="131"/>
                  </a:cubicBezTo>
                  <a:cubicBezTo>
                    <a:pt x="36" y="84"/>
                    <a:pt x="48" y="36"/>
                    <a:pt x="83" y="0"/>
                  </a:cubicBezTo>
                  <a:cubicBezTo>
                    <a:pt x="857" y="381"/>
                    <a:pt x="1631" y="786"/>
                    <a:pt x="2381" y="1179"/>
                  </a:cubicBezTo>
                  <a:cubicBezTo>
                    <a:pt x="2369" y="1215"/>
                    <a:pt x="2346" y="1274"/>
                    <a:pt x="2310" y="13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0" name="Google Shape;10440;p40"/>
            <p:cNvSpPr/>
            <p:nvPr/>
          </p:nvSpPr>
          <p:spPr>
            <a:xfrm>
              <a:off x="3455475" y="1946200"/>
              <a:ext cx="62825" cy="17000"/>
            </a:xfrm>
            <a:custGeom>
              <a:avLst/>
              <a:gdLst/>
              <a:ahLst/>
              <a:cxnLst/>
              <a:rect l="l" t="t" r="r" b="b"/>
              <a:pathLst>
                <a:path w="2513" h="680" extrusionOk="0">
                  <a:moveTo>
                    <a:pt x="2489" y="679"/>
                  </a:moveTo>
                  <a:cubicBezTo>
                    <a:pt x="1632" y="608"/>
                    <a:pt x="822" y="382"/>
                    <a:pt x="1" y="132"/>
                  </a:cubicBezTo>
                  <a:cubicBezTo>
                    <a:pt x="13" y="84"/>
                    <a:pt x="13" y="48"/>
                    <a:pt x="24" y="1"/>
                  </a:cubicBezTo>
                  <a:cubicBezTo>
                    <a:pt x="846" y="191"/>
                    <a:pt x="1679" y="370"/>
                    <a:pt x="2501" y="560"/>
                  </a:cubicBezTo>
                  <a:cubicBezTo>
                    <a:pt x="2513" y="608"/>
                    <a:pt x="2501" y="644"/>
                    <a:pt x="2489" y="6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1" name="Google Shape;10441;p40"/>
            <p:cNvSpPr/>
            <p:nvPr/>
          </p:nvSpPr>
          <p:spPr>
            <a:xfrm>
              <a:off x="2902425" y="2012575"/>
              <a:ext cx="63725" cy="29500"/>
            </a:xfrm>
            <a:custGeom>
              <a:avLst/>
              <a:gdLst/>
              <a:ahLst/>
              <a:cxnLst/>
              <a:rect l="l" t="t" r="r" b="b"/>
              <a:pathLst>
                <a:path w="2549" h="1180" extrusionOk="0">
                  <a:moveTo>
                    <a:pt x="37" y="1"/>
                  </a:moveTo>
                  <a:cubicBezTo>
                    <a:pt x="870" y="358"/>
                    <a:pt x="1703" y="727"/>
                    <a:pt x="2549" y="1060"/>
                  </a:cubicBezTo>
                  <a:cubicBezTo>
                    <a:pt x="2346" y="1179"/>
                    <a:pt x="513" y="489"/>
                    <a:pt x="1" y="108"/>
                  </a:cubicBezTo>
                  <a:cubicBezTo>
                    <a:pt x="1" y="84"/>
                    <a:pt x="25" y="36"/>
                    <a:pt x="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2" name="Google Shape;10442;p40"/>
            <p:cNvSpPr/>
            <p:nvPr/>
          </p:nvSpPr>
          <p:spPr>
            <a:xfrm>
              <a:off x="3663250" y="1973000"/>
              <a:ext cx="48825" cy="27100"/>
            </a:xfrm>
            <a:custGeom>
              <a:avLst/>
              <a:gdLst/>
              <a:ahLst/>
              <a:cxnLst/>
              <a:rect l="l" t="t" r="r" b="b"/>
              <a:pathLst>
                <a:path w="1953" h="1084" extrusionOk="0">
                  <a:moveTo>
                    <a:pt x="1893" y="1084"/>
                  </a:moveTo>
                  <a:cubicBezTo>
                    <a:pt x="1286" y="774"/>
                    <a:pt x="679" y="476"/>
                    <a:pt x="0" y="131"/>
                  </a:cubicBezTo>
                  <a:cubicBezTo>
                    <a:pt x="250" y="0"/>
                    <a:pt x="1679" y="667"/>
                    <a:pt x="1953" y="953"/>
                  </a:cubicBezTo>
                  <a:cubicBezTo>
                    <a:pt x="1941" y="988"/>
                    <a:pt x="1917" y="1036"/>
                    <a:pt x="1893" y="10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3" name="Google Shape;10443;p40"/>
            <p:cNvSpPr/>
            <p:nvPr/>
          </p:nvSpPr>
          <p:spPr>
            <a:xfrm>
              <a:off x="3208425" y="1822675"/>
              <a:ext cx="64025" cy="29500"/>
            </a:xfrm>
            <a:custGeom>
              <a:avLst/>
              <a:gdLst/>
              <a:ahLst/>
              <a:cxnLst/>
              <a:rect l="l" t="t" r="r" b="b"/>
              <a:pathLst>
                <a:path w="2561" h="1180" extrusionOk="0">
                  <a:moveTo>
                    <a:pt x="2501" y="1179"/>
                  </a:moveTo>
                  <a:lnTo>
                    <a:pt x="0" y="143"/>
                  </a:lnTo>
                  <a:cubicBezTo>
                    <a:pt x="12" y="108"/>
                    <a:pt x="48" y="48"/>
                    <a:pt x="60" y="1"/>
                  </a:cubicBezTo>
                  <a:cubicBezTo>
                    <a:pt x="893" y="346"/>
                    <a:pt x="1727" y="679"/>
                    <a:pt x="2560" y="1036"/>
                  </a:cubicBezTo>
                  <a:cubicBezTo>
                    <a:pt x="2548" y="1084"/>
                    <a:pt x="2513" y="1132"/>
                    <a:pt x="2501" y="11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4" name="Google Shape;10444;p40"/>
            <p:cNvSpPr/>
            <p:nvPr/>
          </p:nvSpPr>
          <p:spPr>
            <a:xfrm>
              <a:off x="2375575" y="2026575"/>
              <a:ext cx="90525" cy="35450"/>
            </a:xfrm>
            <a:custGeom>
              <a:avLst/>
              <a:gdLst/>
              <a:ahLst/>
              <a:cxnLst/>
              <a:rect l="l" t="t" r="r" b="b"/>
              <a:pathLst>
                <a:path w="3621" h="1418" extrusionOk="0">
                  <a:moveTo>
                    <a:pt x="3596" y="1417"/>
                  </a:moveTo>
                  <a:cubicBezTo>
                    <a:pt x="2406" y="965"/>
                    <a:pt x="1191" y="536"/>
                    <a:pt x="1" y="84"/>
                  </a:cubicBezTo>
                  <a:cubicBezTo>
                    <a:pt x="25" y="60"/>
                    <a:pt x="37" y="24"/>
                    <a:pt x="37" y="0"/>
                  </a:cubicBezTo>
                  <a:cubicBezTo>
                    <a:pt x="1227" y="429"/>
                    <a:pt x="2430" y="858"/>
                    <a:pt x="3620" y="1310"/>
                  </a:cubicBezTo>
                  <a:cubicBezTo>
                    <a:pt x="3608" y="1322"/>
                    <a:pt x="3596" y="1369"/>
                    <a:pt x="3596" y="14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5" name="Google Shape;10445;p40"/>
            <p:cNvSpPr/>
            <p:nvPr/>
          </p:nvSpPr>
          <p:spPr>
            <a:xfrm>
              <a:off x="3609075" y="1946500"/>
              <a:ext cx="47650" cy="25025"/>
            </a:xfrm>
            <a:custGeom>
              <a:avLst/>
              <a:gdLst/>
              <a:ahLst/>
              <a:cxnLst/>
              <a:rect l="l" t="t" r="r" b="b"/>
              <a:pathLst>
                <a:path w="1906" h="1001" extrusionOk="0">
                  <a:moveTo>
                    <a:pt x="1905" y="882"/>
                  </a:moveTo>
                  <a:cubicBezTo>
                    <a:pt x="1548" y="1001"/>
                    <a:pt x="84" y="346"/>
                    <a:pt x="0" y="1"/>
                  </a:cubicBezTo>
                  <a:cubicBezTo>
                    <a:pt x="643" y="298"/>
                    <a:pt x="1262" y="596"/>
                    <a:pt x="1905" y="88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6" name="Google Shape;10446;p40"/>
            <p:cNvSpPr/>
            <p:nvPr/>
          </p:nvSpPr>
          <p:spPr>
            <a:xfrm>
              <a:off x="3205450" y="1842325"/>
              <a:ext cx="59250" cy="26800"/>
            </a:xfrm>
            <a:custGeom>
              <a:avLst/>
              <a:gdLst/>
              <a:ahLst/>
              <a:cxnLst/>
              <a:rect l="l" t="t" r="r" b="b"/>
              <a:pathLst>
                <a:path w="2370" h="1072" extrusionOk="0">
                  <a:moveTo>
                    <a:pt x="72" y="0"/>
                  </a:moveTo>
                  <a:cubicBezTo>
                    <a:pt x="834" y="310"/>
                    <a:pt x="1608" y="631"/>
                    <a:pt x="2370" y="929"/>
                  </a:cubicBezTo>
                  <a:cubicBezTo>
                    <a:pt x="2346" y="965"/>
                    <a:pt x="2322" y="1024"/>
                    <a:pt x="2310" y="1072"/>
                  </a:cubicBezTo>
                  <a:cubicBezTo>
                    <a:pt x="1536" y="774"/>
                    <a:pt x="774" y="465"/>
                    <a:pt x="0" y="167"/>
                  </a:cubicBezTo>
                  <a:cubicBezTo>
                    <a:pt x="24" y="107"/>
                    <a:pt x="60" y="48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7" name="Google Shape;10447;p40"/>
            <p:cNvSpPr/>
            <p:nvPr/>
          </p:nvSpPr>
          <p:spPr>
            <a:xfrm>
              <a:off x="2864925" y="2173900"/>
              <a:ext cx="75625" cy="33375"/>
            </a:xfrm>
            <a:custGeom>
              <a:avLst/>
              <a:gdLst/>
              <a:ahLst/>
              <a:cxnLst/>
              <a:rect l="l" t="t" r="r" b="b"/>
              <a:pathLst>
                <a:path w="3025" h="1335" extrusionOk="0">
                  <a:moveTo>
                    <a:pt x="2977" y="1334"/>
                  </a:moveTo>
                  <a:cubicBezTo>
                    <a:pt x="1977" y="941"/>
                    <a:pt x="1001" y="525"/>
                    <a:pt x="1" y="120"/>
                  </a:cubicBezTo>
                  <a:cubicBezTo>
                    <a:pt x="13" y="72"/>
                    <a:pt x="36" y="48"/>
                    <a:pt x="48" y="1"/>
                  </a:cubicBezTo>
                  <a:cubicBezTo>
                    <a:pt x="1048" y="406"/>
                    <a:pt x="2025" y="822"/>
                    <a:pt x="3025" y="1215"/>
                  </a:cubicBezTo>
                  <a:cubicBezTo>
                    <a:pt x="3013" y="1263"/>
                    <a:pt x="2989" y="1299"/>
                    <a:pt x="2977" y="133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8" name="Google Shape;10448;p40"/>
            <p:cNvSpPr/>
            <p:nvPr/>
          </p:nvSpPr>
          <p:spPr>
            <a:xfrm>
              <a:off x="2260675" y="2088175"/>
              <a:ext cx="71475" cy="32775"/>
            </a:xfrm>
            <a:custGeom>
              <a:avLst/>
              <a:gdLst/>
              <a:ahLst/>
              <a:cxnLst/>
              <a:rect l="l" t="t" r="r" b="b"/>
              <a:pathLst>
                <a:path w="2859" h="1311" extrusionOk="0">
                  <a:moveTo>
                    <a:pt x="49" y="1"/>
                  </a:moveTo>
                  <a:cubicBezTo>
                    <a:pt x="977" y="394"/>
                    <a:pt x="1918" y="799"/>
                    <a:pt x="2858" y="1180"/>
                  </a:cubicBezTo>
                  <a:cubicBezTo>
                    <a:pt x="2847" y="1227"/>
                    <a:pt x="2823" y="1275"/>
                    <a:pt x="2799" y="1311"/>
                  </a:cubicBezTo>
                  <a:cubicBezTo>
                    <a:pt x="1858" y="906"/>
                    <a:pt x="918" y="525"/>
                    <a:pt x="1" y="120"/>
                  </a:cubicBezTo>
                  <a:cubicBezTo>
                    <a:pt x="13" y="84"/>
                    <a:pt x="25" y="48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9" name="Google Shape;10449;p40"/>
            <p:cNvSpPr/>
            <p:nvPr/>
          </p:nvSpPr>
          <p:spPr>
            <a:xfrm>
              <a:off x="2719075" y="2035200"/>
              <a:ext cx="47050" cy="27400"/>
            </a:xfrm>
            <a:custGeom>
              <a:avLst/>
              <a:gdLst/>
              <a:ahLst/>
              <a:cxnLst/>
              <a:rect l="l" t="t" r="r" b="b"/>
              <a:pathLst>
                <a:path w="1882" h="1096" extrusionOk="0">
                  <a:moveTo>
                    <a:pt x="1822" y="1096"/>
                  </a:moveTo>
                  <a:cubicBezTo>
                    <a:pt x="1203" y="774"/>
                    <a:pt x="608" y="429"/>
                    <a:pt x="1" y="96"/>
                  </a:cubicBezTo>
                  <a:cubicBezTo>
                    <a:pt x="251" y="1"/>
                    <a:pt x="1679" y="739"/>
                    <a:pt x="1882" y="1013"/>
                  </a:cubicBezTo>
                  <a:cubicBezTo>
                    <a:pt x="1858" y="1024"/>
                    <a:pt x="1834" y="1072"/>
                    <a:pt x="1822" y="1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0" name="Google Shape;10450;p40"/>
            <p:cNvSpPr/>
            <p:nvPr/>
          </p:nvSpPr>
          <p:spPr>
            <a:xfrm>
              <a:off x="2800625" y="2256950"/>
              <a:ext cx="62550" cy="23850"/>
            </a:xfrm>
            <a:custGeom>
              <a:avLst/>
              <a:gdLst/>
              <a:ahLst/>
              <a:cxnLst/>
              <a:rect l="l" t="t" r="r" b="b"/>
              <a:pathLst>
                <a:path w="2502" h="954" extrusionOk="0">
                  <a:moveTo>
                    <a:pt x="49" y="1"/>
                  </a:moveTo>
                  <a:lnTo>
                    <a:pt x="2501" y="846"/>
                  </a:lnTo>
                  <a:cubicBezTo>
                    <a:pt x="2489" y="870"/>
                    <a:pt x="2466" y="917"/>
                    <a:pt x="2466" y="953"/>
                  </a:cubicBezTo>
                  <a:cubicBezTo>
                    <a:pt x="1620" y="727"/>
                    <a:pt x="822" y="429"/>
                    <a:pt x="1" y="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1" name="Google Shape;10451;p40"/>
            <p:cNvSpPr/>
            <p:nvPr/>
          </p:nvSpPr>
          <p:spPr>
            <a:xfrm>
              <a:off x="2200850" y="2044725"/>
              <a:ext cx="65225" cy="31575"/>
            </a:xfrm>
            <a:custGeom>
              <a:avLst/>
              <a:gdLst/>
              <a:ahLst/>
              <a:cxnLst/>
              <a:rect l="l" t="t" r="r" b="b"/>
              <a:pathLst>
                <a:path w="2609" h="1263" extrusionOk="0">
                  <a:moveTo>
                    <a:pt x="2549" y="1263"/>
                  </a:moveTo>
                  <a:cubicBezTo>
                    <a:pt x="1692" y="882"/>
                    <a:pt x="846" y="501"/>
                    <a:pt x="1" y="120"/>
                  </a:cubicBezTo>
                  <a:cubicBezTo>
                    <a:pt x="13" y="72"/>
                    <a:pt x="25" y="48"/>
                    <a:pt x="37" y="1"/>
                  </a:cubicBezTo>
                  <a:cubicBezTo>
                    <a:pt x="894" y="370"/>
                    <a:pt x="1751" y="751"/>
                    <a:pt x="2608" y="1132"/>
                  </a:cubicBezTo>
                  <a:cubicBezTo>
                    <a:pt x="2584" y="1179"/>
                    <a:pt x="2561" y="1227"/>
                    <a:pt x="2549" y="12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2" name="Google Shape;10452;p40"/>
            <p:cNvSpPr/>
            <p:nvPr/>
          </p:nvSpPr>
          <p:spPr>
            <a:xfrm>
              <a:off x="3056625" y="2180450"/>
              <a:ext cx="53300" cy="26225"/>
            </a:xfrm>
            <a:custGeom>
              <a:avLst/>
              <a:gdLst/>
              <a:ahLst/>
              <a:cxnLst/>
              <a:rect l="l" t="t" r="r" b="b"/>
              <a:pathLst>
                <a:path w="2132" h="1049" extrusionOk="0">
                  <a:moveTo>
                    <a:pt x="0" y="1"/>
                  </a:moveTo>
                  <a:cubicBezTo>
                    <a:pt x="703" y="334"/>
                    <a:pt x="1393" y="644"/>
                    <a:pt x="2132" y="989"/>
                  </a:cubicBezTo>
                  <a:cubicBezTo>
                    <a:pt x="1727" y="1049"/>
                    <a:pt x="238" y="38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3" name="Google Shape;10453;p40"/>
            <p:cNvSpPr/>
            <p:nvPr/>
          </p:nvSpPr>
          <p:spPr>
            <a:xfrm>
              <a:off x="2964050" y="2153675"/>
              <a:ext cx="67000" cy="33650"/>
            </a:xfrm>
            <a:custGeom>
              <a:avLst/>
              <a:gdLst/>
              <a:ahLst/>
              <a:cxnLst/>
              <a:rect l="l" t="t" r="r" b="b"/>
              <a:pathLst>
                <a:path w="2680" h="1346" extrusionOk="0">
                  <a:moveTo>
                    <a:pt x="72" y="0"/>
                  </a:moveTo>
                  <a:cubicBezTo>
                    <a:pt x="929" y="405"/>
                    <a:pt x="1810" y="822"/>
                    <a:pt x="2679" y="1227"/>
                  </a:cubicBezTo>
                  <a:cubicBezTo>
                    <a:pt x="2656" y="1274"/>
                    <a:pt x="2644" y="1298"/>
                    <a:pt x="2620" y="1346"/>
                  </a:cubicBezTo>
                  <a:cubicBezTo>
                    <a:pt x="1739" y="941"/>
                    <a:pt x="870" y="536"/>
                    <a:pt x="0" y="143"/>
                  </a:cubicBezTo>
                  <a:cubicBezTo>
                    <a:pt x="24" y="84"/>
                    <a:pt x="36" y="36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4" name="Google Shape;10454;p40"/>
            <p:cNvSpPr/>
            <p:nvPr/>
          </p:nvSpPr>
          <p:spPr>
            <a:xfrm>
              <a:off x="2523825" y="1951850"/>
              <a:ext cx="36325" cy="19375"/>
            </a:xfrm>
            <a:custGeom>
              <a:avLst/>
              <a:gdLst/>
              <a:ahLst/>
              <a:cxnLst/>
              <a:rect l="l" t="t" r="r" b="b"/>
              <a:pathLst>
                <a:path w="1453" h="775" extrusionOk="0">
                  <a:moveTo>
                    <a:pt x="1453" y="715"/>
                  </a:moveTo>
                  <a:cubicBezTo>
                    <a:pt x="1334" y="727"/>
                    <a:pt x="1250" y="775"/>
                    <a:pt x="1191" y="739"/>
                  </a:cubicBezTo>
                  <a:cubicBezTo>
                    <a:pt x="822" y="572"/>
                    <a:pt x="464" y="418"/>
                    <a:pt x="83" y="239"/>
                  </a:cubicBezTo>
                  <a:cubicBezTo>
                    <a:pt x="48" y="215"/>
                    <a:pt x="24" y="132"/>
                    <a:pt x="0" y="72"/>
                  </a:cubicBezTo>
                  <a:cubicBezTo>
                    <a:pt x="60" y="48"/>
                    <a:pt x="131" y="1"/>
                    <a:pt x="167" y="13"/>
                  </a:cubicBezTo>
                  <a:cubicBezTo>
                    <a:pt x="548" y="179"/>
                    <a:pt x="941" y="370"/>
                    <a:pt x="1322" y="549"/>
                  </a:cubicBezTo>
                  <a:cubicBezTo>
                    <a:pt x="1357" y="560"/>
                    <a:pt x="1381" y="608"/>
                    <a:pt x="1453" y="71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5" name="Google Shape;10455;p40"/>
            <p:cNvSpPr/>
            <p:nvPr/>
          </p:nvSpPr>
          <p:spPr>
            <a:xfrm>
              <a:off x="2644375" y="2164075"/>
              <a:ext cx="65800" cy="35450"/>
            </a:xfrm>
            <a:custGeom>
              <a:avLst/>
              <a:gdLst/>
              <a:ahLst/>
              <a:cxnLst/>
              <a:rect l="l" t="t" r="r" b="b"/>
              <a:pathLst>
                <a:path w="2632" h="1418" extrusionOk="0">
                  <a:moveTo>
                    <a:pt x="60" y="1"/>
                  </a:moveTo>
                  <a:cubicBezTo>
                    <a:pt x="917" y="418"/>
                    <a:pt x="1786" y="858"/>
                    <a:pt x="2631" y="1287"/>
                  </a:cubicBezTo>
                  <a:cubicBezTo>
                    <a:pt x="2620" y="1334"/>
                    <a:pt x="2584" y="1370"/>
                    <a:pt x="2572" y="1418"/>
                  </a:cubicBezTo>
                  <a:cubicBezTo>
                    <a:pt x="1715" y="989"/>
                    <a:pt x="857" y="561"/>
                    <a:pt x="0" y="144"/>
                  </a:cubicBezTo>
                  <a:cubicBezTo>
                    <a:pt x="12" y="96"/>
                    <a:pt x="24" y="49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6" name="Google Shape;10456;p40"/>
            <p:cNvSpPr/>
            <p:nvPr/>
          </p:nvSpPr>
          <p:spPr>
            <a:xfrm>
              <a:off x="2621150" y="2208425"/>
              <a:ext cx="61650" cy="34575"/>
            </a:xfrm>
            <a:custGeom>
              <a:avLst/>
              <a:gdLst/>
              <a:ahLst/>
              <a:cxnLst/>
              <a:rect l="l" t="t" r="r" b="b"/>
              <a:pathLst>
                <a:path w="2466" h="1383" extrusionOk="0">
                  <a:moveTo>
                    <a:pt x="60" y="1"/>
                  </a:moveTo>
                  <a:cubicBezTo>
                    <a:pt x="870" y="430"/>
                    <a:pt x="1667" y="870"/>
                    <a:pt x="2465" y="1287"/>
                  </a:cubicBezTo>
                  <a:cubicBezTo>
                    <a:pt x="2441" y="1311"/>
                    <a:pt x="2417" y="1358"/>
                    <a:pt x="2406" y="1382"/>
                  </a:cubicBezTo>
                  <a:cubicBezTo>
                    <a:pt x="1596" y="953"/>
                    <a:pt x="798" y="525"/>
                    <a:pt x="0" y="108"/>
                  </a:cubicBezTo>
                  <a:cubicBezTo>
                    <a:pt x="24" y="72"/>
                    <a:pt x="48" y="49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7" name="Google Shape;10457;p40"/>
            <p:cNvSpPr/>
            <p:nvPr/>
          </p:nvSpPr>
          <p:spPr>
            <a:xfrm>
              <a:off x="2985175" y="2058125"/>
              <a:ext cx="52425" cy="17275"/>
            </a:xfrm>
            <a:custGeom>
              <a:avLst/>
              <a:gdLst/>
              <a:ahLst/>
              <a:cxnLst/>
              <a:rect l="l" t="t" r="r" b="b"/>
              <a:pathLst>
                <a:path w="2097" h="691" extrusionOk="0">
                  <a:moveTo>
                    <a:pt x="25" y="0"/>
                  </a:moveTo>
                  <a:cubicBezTo>
                    <a:pt x="715" y="191"/>
                    <a:pt x="1418" y="405"/>
                    <a:pt x="2096" y="596"/>
                  </a:cubicBezTo>
                  <a:cubicBezTo>
                    <a:pt x="2096" y="631"/>
                    <a:pt x="2084" y="655"/>
                    <a:pt x="2084" y="691"/>
                  </a:cubicBezTo>
                  <a:cubicBezTo>
                    <a:pt x="1358" y="608"/>
                    <a:pt x="668" y="369"/>
                    <a:pt x="1" y="131"/>
                  </a:cubicBezTo>
                  <a:cubicBezTo>
                    <a:pt x="1" y="72"/>
                    <a:pt x="13" y="36"/>
                    <a:pt x="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8" name="Google Shape;10458;p40"/>
            <p:cNvSpPr/>
            <p:nvPr/>
          </p:nvSpPr>
          <p:spPr>
            <a:xfrm>
              <a:off x="2920300" y="2038775"/>
              <a:ext cx="55975" cy="20850"/>
            </a:xfrm>
            <a:custGeom>
              <a:avLst/>
              <a:gdLst/>
              <a:ahLst/>
              <a:cxnLst/>
              <a:rect l="l" t="t" r="r" b="b"/>
              <a:pathLst>
                <a:path w="2239" h="834" extrusionOk="0">
                  <a:moveTo>
                    <a:pt x="0" y="0"/>
                  </a:moveTo>
                  <a:cubicBezTo>
                    <a:pt x="738" y="250"/>
                    <a:pt x="1465" y="489"/>
                    <a:pt x="2239" y="739"/>
                  </a:cubicBezTo>
                  <a:cubicBezTo>
                    <a:pt x="1870" y="834"/>
                    <a:pt x="405" y="393"/>
                    <a:pt x="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9" name="Google Shape;10459;p40"/>
            <p:cNvSpPr/>
            <p:nvPr/>
          </p:nvSpPr>
          <p:spPr>
            <a:xfrm>
              <a:off x="3570675" y="2006025"/>
              <a:ext cx="50325" cy="16400"/>
            </a:xfrm>
            <a:custGeom>
              <a:avLst/>
              <a:gdLst/>
              <a:ahLst/>
              <a:cxnLst/>
              <a:rect l="l" t="t" r="r" b="b"/>
              <a:pathLst>
                <a:path w="2013" h="656" extrusionOk="0">
                  <a:moveTo>
                    <a:pt x="1989" y="656"/>
                  </a:moveTo>
                  <a:cubicBezTo>
                    <a:pt x="1334" y="489"/>
                    <a:pt x="655" y="334"/>
                    <a:pt x="0" y="156"/>
                  </a:cubicBezTo>
                  <a:cubicBezTo>
                    <a:pt x="24" y="108"/>
                    <a:pt x="36" y="48"/>
                    <a:pt x="48" y="1"/>
                  </a:cubicBezTo>
                  <a:cubicBezTo>
                    <a:pt x="703" y="167"/>
                    <a:pt x="1358" y="346"/>
                    <a:pt x="2013" y="513"/>
                  </a:cubicBezTo>
                  <a:cubicBezTo>
                    <a:pt x="2001" y="548"/>
                    <a:pt x="1989" y="596"/>
                    <a:pt x="1989" y="6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0" name="Google Shape;10460;p40"/>
            <p:cNvSpPr/>
            <p:nvPr/>
          </p:nvSpPr>
          <p:spPr>
            <a:xfrm>
              <a:off x="2352375" y="1999775"/>
              <a:ext cx="62525" cy="24150"/>
            </a:xfrm>
            <a:custGeom>
              <a:avLst/>
              <a:gdLst/>
              <a:ahLst/>
              <a:cxnLst/>
              <a:rect l="l" t="t" r="r" b="b"/>
              <a:pathLst>
                <a:path w="2501" h="966" extrusionOk="0">
                  <a:moveTo>
                    <a:pt x="36" y="1"/>
                  </a:moveTo>
                  <a:lnTo>
                    <a:pt x="2500" y="846"/>
                  </a:lnTo>
                  <a:cubicBezTo>
                    <a:pt x="2477" y="894"/>
                    <a:pt x="2465" y="917"/>
                    <a:pt x="2453" y="965"/>
                  </a:cubicBezTo>
                  <a:cubicBezTo>
                    <a:pt x="1631" y="679"/>
                    <a:pt x="810" y="394"/>
                    <a:pt x="0" y="96"/>
                  </a:cubicBezTo>
                  <a:cubicBezTo>
                    <a:pt x="12" y="72"/>
                    <a:pt x="24" y="48"/>
                    <a:pt x="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1" name="Google Shape;10461;p40"/>
            <p:cNvSpPr/>
            <p:nvPr/>
          </p:nvSpPr>
          <p:spPr>
            <a:xfrm>
              <a:off x="2745875" y="2131050"/>
              <a:ext cx="56275" cy="23825"/>
            </a:xfrm>
            <a:custGeom>
              <a:avLst/>
              <a:gdLst/>
              <a:ahLst/>
              <a:cxnLst/>
              <a:rect l="l" t="t" r="r" b="b"/>
              <a:pathLst>
                <a:path w="2251" h="953" extrusionOk="0">
                  <a:moveTo>
                    <a:pt x="48" y="0"/>
                  </a:moveTo>
                  <a:cubicBezTo>
                    <a:pt x="774" y="286"/>
                    <a:pt x="1500" y="572"/>
                    <a:pt x="2250" y="846"/>
                  </a:cubicBezTo>
                  <a:cubicBezTo>
                    <a:pt x="2227" y="881"/>
                    <a:pt x="2215" y="929"/>
                    <a:pt x="2203" y="953"/>
                  </a:cubicBezTo>
                  <a:cubicBezTo>
                    <a:pt x="1477" y="679"/>
                    <a:pt x="726" y="405"/>
                    <a:pt x="0" y="131"/>
                  </a:cubicBezTo>
                  <a:cubicBezTo>
                    <a:pt x="0" y="96"/>
                    <a:pt x="12" y="48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2" name="Google Shape;10462;p40"/>
            <p:cNvSpPr/>
            <p:nvPr/>
          </p:nvSpPr>
          <p:spPr>
            <a:xfrm>
              <a:off x="3034600" y="2136700"/>
              <a:ext cx="58950" cy="23550"/>
            </a:xfrm>
            <a:custGeom>
              <a:avLst/>
              <a:gdLst/>
              <a:ahLst/>
              <a:cxnLst/>
              <a:rect l="l" t="t" r="r" b="b"/>
              <a:pathLst>
                <a:path w="2358" h="942" extrusionOk="0">
                  <a:moveTo>
                    <a:pt x="48" y="1"/>
                  </a:moveTo>
                  <a:cubicBezTo>
                    <a:pt x="822" y="310"/>
                    <a:pt x="1584" y="620"/>
                    <a:pt x="2358" y="941"/>
                  </a:cubicBezTo>
                  <a:cubicBezTo>
                    <a:pt x="1524" y="798"/>
                    <a:pt x="774" y="429"/>
                    <a:pt x="0" y="108"/>
                  </a:cubicBezTo>
                  <a:cubicBezTo>
                    <a:pt x="12" y="72"/>
                    <a:pt x="36" y="48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3" name="Google Shape;10463;p40"/>
            <p:cNvSpPr/>
            <p:nvPr/>
          </p:nvSpPr>
          <p:spPr>
            <a:xfrm>
              <a:off x="3062575" y="1799450"/>
              <a:ext cx="50925" cy="27125"/>
            </a:xfrm>
            <a:custGeom>
              <a:avLst/>
              <a:gdLst/>
              <a:ahLst/>
              <a:cxnLst/>
              <a:rect l="l" t="t" r="r" b="b"/>
              <a:pathLst>
                <a:path w="2037" h="1085" extrusionOk="0">
                  <a:moveTo>
                    <a:pt x="60" y="1"/>
                  </a:moveTo>
                  <a:cubicBezTo>
                    <a:pt x="715" y="322"/>
                    <a:pt x="1370" y="644"/>
                    <a:pt x="2036" y="953"/>
                  </a:cubicBezTo>
                  <a:cubicBezTo>
                    <a:pt x="2024" y="1001"/>
                    <a:pt x="1989" y="1049"/>
                    <a:pt x="1977" y="1084"/>
                  </a:cubicBezTo>
                  <a:cubicBezTo>
                    <a:pt x="1322" y="775"/>
                    <a:pt x="655" y="465"/>
                    <a:pt x="0" y="156"/>
                  </a:cubicBezTo>
                  <a:cubicBezTo>
                    <a:pt x="12" y="96"/>
                    <a:pt x="48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4" name="Google Shape;10464;p40"/>
            <p:cNvSpPr/>
            <p:nvPr/>
          </p:nvSpPr>
          <p:spPr>
            <a:xfrm>
              <a:off x="3662050" y="1967050"/>
              <a:ext cx="72950" cy="18175"/>
            </a:xfrm>
            <a:custGeom>
              <a:avLst/>
              <a:gdLst/>
              <a:ahLst/>
              <a:cxnLst/>
              <a:rect l="l" t="t" r="r" b="b"/>
              <a:pathLst>
                <a:path w="2918" h="727" extrusionOk="0">
                  <a:moveTo>
                    <a:pt x="2882" y="726"/>
                  </a:moveTo>
                  <a:cubicBezTo>
                    <a:pt x="1918" y="524"/>
                    <a:pt x="965" y="310"/>
                    <a:pt x="1" y="107"/>
                  </a:cubicBezTo>
                  <a:cubicBezTo>
                    <a:pt x="13" y="71"/>
                    <a:pt x="13" y="24"/>
                    <a:pt x="24" y="0"/>
                  </a:cubicBezTo>
                  <a:cubicBezTo>
                    <a:pt x="989" y="202"/>
                    <a:pt x="1941" y="417"/>
                    <a:pt x="2918" y="619"/>
                  </a:cubicBezTo>
                  <a:cubicBezTo>
                    <a:pt x="2894" y="667"/>
                    <a:pt x="2894" y="703"/>
                    <a:pt x="2882" y="7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5" name="Google Shape;10465;p40"/>
            <p:cNvSpPr/>
            <p:nvPr/>
          </p:nvSpPr>
          <p:spPr>
            <a:xfrm>
              <a:off x="2415175" y="2155750"/>
              <a:ext cx="71750" cy="33075"/>
            </a:xfrm>
            <a:custGeom>
              <a:avLst/>
              <a:gdLst/>
              <a:ahLst/>
              <a:cxnLst/>
              <a:rect l="l" t="t" r="r" b="b"/>
              <a:pathLst>
                <a:path w="2870" h="1323" extrusionOk="0">
                  <a:moveTo>
                    <a:pt x="24" y="1"/>
                  </a:moveTo>
                  <a:cubicBezTo>
                    <a:pt x="977" y="393"/>
                    <a:pt x="1917" y="810"/>
                    <a:pt x="2870" y="1215"/>
                  </a:cubicBezTo>
                  <a:cubicBezTo>
                    <a:pt x="2858" y="1251"/>
                    <a:pt x="2834" y="1275"/>
                    <a:pt x="2822" y="1322"/>
                  </a:cubicBezTo>
                  <a:cubicBezTo>
                    <a:pt x="1893" y="905"/>
                    <a:pt x="941" y="501"/>
                    <a:pt x="0" y="84"/>
                  </a:cubicBezTo>
                  <a:cubicBezTo>
                    <a:pt x="0" y="60"/>
                    <a:pt x="12" y="24"/>
                    <a:pt x="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6" name="Google Shape;10466;p40"/>
            <p:cNvSpPr/>
            <p:nvPr/>
          </p:nvSpPr>
          <p:spPr>
            <a:xfrm>
              <a:off x="2842900" y="2006925"/>
              <a:ext cx="51225" cy="29800"/>
            </a:xfrm>
            <a:custGeom>
              <a:avLst/>
              <a:gdLst/>
              <a:ahLst/>
              <a:cxnLst/>
              <a:rect l="l" t="t" r="r" b="b"/>
              <a:pathLst>
                <a:path w="2049" h="1192" extrusionOk="0">
                  <a:moveTo>
                    <a:pt x="2001" y="1191"/>
                  </a:moveTo>
                  <a:cubicBezTo>
                    <a:pt x="1286" y="917"/>
                    <a:pt x="644" y="489"/>
                    <a:pt x="1" y="84"/>
                  </a:cubicBezTo>
                  <a:lnTo>
                    <a:pt x="48" y="0"/>
                  </a:lnTo>
                  <a:cubicBezTo>
                    <a:pt x="715" y="370"/>
                    <a:pt x="1370" y="739"/>
                    <a:pt x="2048" y="1108"/>
                  </a:cubicBezTo>
                  <a:cubicBezTo>
                    <a:pt x="2025" y="1120"/>
                    <a:pt x="2013" y="1155"/>
                    <a:pt x="2001" y="119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7" name="Google Shape;10467;p40"/>
            <p:cNvSpPr/>
            <p:nvPr/>
          </p:nvSpPr>
          <p:spPr>
            <a:xfrm>
              <a:off x="2554475" y="2181350"/>
              <a:ext cx="43775" cy="23550"/>
            </a:xfrm>
            <a:custGeom>
              <a:avLst/>
              <a:gdLst/>
              <a:ahLst/>
              <a:cxnLst/>
              <a:rect l="l" t="t" r="r" b="b"/>
              <a:pathLst>
                <a:path w="1751" h="942" extrusionOk="0">
                  <a:moveTo>
                    <a:pt x="1667" y="941"/>
                  </a:moveTo>
                  <a:cubicBezTo>
                    <a:pt x="1120" y="667"/>
                    <a:pt x="572" y="405"/>
                    <a:pt x="0" y="131"/>
                  </a:cubicBezTo>
                  <a:cubicBezTo>
                    <a:pt x="36" y="84"/>
                    <a:pt x="48" y="48"/>
                    <a:pt x="84" y="1"/>
                  </a:cubicBezTo>
                  <a:cubicBezTo>
                    <a:pt x="631" y="251"/>
                    <a:pt x="1191" y="524"/>
                    <a:pt x="1751" y="774"/>
                  </a:cubicBezTo>
                  <a:cubicBezTo>
                    <a:pt x="1715" y="834"/>
                    <a:pt x="1691" y="882"/>
                    <a:pt x="1667" y="9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8" name="Google Shape;10468;p40"/>
            <p:cNvSpPr/>
            <p:nvPr/>
          </p:nvSpPr>
          <p:spPr>
            <a:xfrm>
              <a:off x="2397900" y="2068825"/>
              <a:ext cx="47050" cy="23250"/>
            </a:xfrm>
            <a:custGeom>
              <a:avLst/>
              <a:gdLst/>
              <a:ahLst/>
              <a:cxnLst/>
              <a:rect l="l" t="t" r="r" b="b"/>
              <a:pathLst>
                <a:path w="1882" h="930" extrusionOk="0">
                  <a:moveTo>
                    <a:pt x="1822" y="930"/>
                  </a:moveTo>
                  <a:cubicBezTo>
                    <a:pt x="1215" y="656"/>
                    <a:pt x="620" y="394"/>
                    <a:pt x="1" y="120"/>
                  </a:cubicBezTo>
                  <a:cubicBezTo>
                    <a:pt x="25" y="84"/>
                    <a:pt x="36" y="37"/>
                    <a:pt x="60" y="1"/>
                  </a:cubicBezTo>
                  <a:cubicBezTo>
                    <a:pt x="679" y="275"/>
                    <a:pt x="1275" y="525"/>
                    <a:pt x="1882" y="799"/>
                  </a:cubicBezTo>
                  <a:cubicBezTo>
                    <a:pt x="1870" y="822"/>
                    <a:pt x="1834" y="882"/>
                    <a:pt x="1822" y="9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9" name="Google Shape;10469;p40"/>
            <p:cNvSpPr/>
            <p:nvPr/>
          </p:nvSpPr>
          <p:spPr>
            <a:xfrm>
              <a:off x="2493450" y="2016150"/>
              <a:ext cx="51825" cy="23550"/>
            </a:xfrm>
            <a:custGeom>
              <a:avLst/>
              <a:gdLst/>
              <a:ahLst/>
              <a:cxnLst/>
              <a:rect l="l" t="t" r="r" b="b"/>
              <a:pathLst>
                <a:path w="2073" h="942" extrusionOk="0">
                  <a:moveTo>
                    <a:pt x="2025" y="941"/>
                  </a:moveTo>
                  <a:cubicBezTo>
                    <a:pt x="1358" y="667"/>
                    <a:pt x="691" y="382"/>
                    <a:pt x="1" y="120"/>
                  </a:cubicBezTo>
                  <a:cubicBezTo>
                    <a:pt x="24" y="72"/>
                    <a:pt x="36" y="48"/>
                    <a:pt x="48" y="1"/>
                  </a:cubicBezTo>
                  <a:cubicBezTo>
                    <a:pt x="715" y="262"/>
                    <a:pt x="1406" y="536"/>
                    <a:pt x="2072" y="7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0" name="Google Shape;10470;p40"/>
            <p:cNvSpPr/>
            <p:nvPr/>
          </p:nvSpPr>
          <p:spPr>
            <a:xfrm>
              <a:off x="2572625" y="1968525"/>
              <a:ext cx="48250" cy="25325"/>
            </a:xfrm>
            <a:custGeom>
              <a:avLst/>
              <a:gdLst/>
              <a:ahLst/>
              <a:cxnLst/>
              <a:rect l="l" t="t" r="r" b="b"/>
              <a:pathLst>
                <a:path w="1930" h="1013" extrusionOk="0">
                  <a:moveTo>
                    <a:pt x="1870" y="1013"/>
                  </a:moveTo>
                  <a:lnTo>
                    <a:pt x="1" y="120"/>
                  </a:lnTo>
                  <a:cubicBezTo>
                    <a:pt x="13" y="72"/>
                    <a:pt x="36" y="24"/>
                    <a:pt x="48" y="1"/>
                  </a:cubicBezTo>
                  <a:cubicBezTo>
                    <a:pt x="679" y="298"/>
                    <a:pt x="1299" y="572"/>
                    <a:pt x="1930" y="870"/>
                  </a:cubicBezTo>
                  <a:cubicBezTo>
                    <a:pt x="1918" y="917"/>
                    <a:pt x="1882" y="965"/>
                    <a:pt x="1870" y="101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1" name="Google Shape;10471;p40"/>
            <p:cNvSpPr/>
            <p:nvPr/>
          </p:nvSpPr>
          <p:spPr>
            <a:xfrm>
              <a:off x="3523050" y="1951850"/>
              <a:ext cx="45275" cy="17300"/>
            </a:xfrm>
            <a:custGeom>
              <a:avLst/>
              <a:gdLst/>
              <a:ahLst/>
              <a:cxnLst/>
              <a:rect l="l" t="t" r="r" b="b"/>
              <a:pathLst>
                <a:path w="1811" h="692" extrusionOk="0">
                  <a:moveTo>
                    <a:pt x="0" y="1"/>
                  </a:moveTo>
                  <a:cubicBezTo>
                    <a:pt x="596" y="191"/>
                    <a:pt x="1191" y="370"/>
                    <a:pt x="1810" y="560"/>
                  </a:cubicBezTo>
                  <a:cubicBezTo>
                    <a:pt x="1572" y="691"/>
                    <a:pt x="203" y="298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2" name="Google Shape;10472;p40"/>
            <p:cNvSpPr/>
            <p:nvPr/>
          </p:nvSpPr>
          <p:spPr>
            <a:xfrm>
              <a:off x="2316050" y="2005150"/>
              <a:ext cx="49150" cy="22925"/>
            </a:xfrm>
            <a:custGeom>
              <a:avLst/>
              <a:gdLst/>
              <a:ahLst/>
              <a:cxnLst/>
              <a:rect l="l" t="t" r="r" b="b"/>
              <a:pathLst>
                <a:path w="1966" h="917" extrusionOk="0">
                  <a:moveTo>
                    <a:pt x="1929" y="917"/>
                  </a:moveTo>
                  <a:cubicBezTo>
                    <a:pt x="1286" y="643"/>
                    <a:pt x="643" y="393"/>
                    <a:pt x="1" y="131"/>
                  </a:cubicBezTo>
                  <a:cubicBezTo>
                    <a:pt x="24" y="83"/>
                    <a:pt x="36" y="36"/>
                    <a:pt x="48" y="0"/>
                  </a:cubicBezTo>
                  <a:lnTo>
                    <a:pt x="1965" y="762"/>
                  </a:lnTo>
                  <a:cubicBezTo>
                    <a:pt x="1953" y="810"/>
                    <a:pt x="1941" y="869"/>
                    <a:pt x="1929" y="9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3" name="Google Shape;10473;p40"/>
            <p:cNvSpPr/>
            <p:nvPr/>
          </p:nvSpPr>
          <p:spPr>
            <a:xfrm>
              <a:off x="3112275" y="1800950"/>
              <a:ext cx="56000" cy="22050"/>
            </a:xfrm>
            <a:custGeom>
              <a:avLst/>
              <a:gdLst/>
              <a:ahLst/>
              <a:cxnLst/>
              <a:rect l="l" t="t" r="r" b="b"/>
              <a:pathLst>
                <a:path w="2240" h="882" extrusionOk="0">
                  <a:moveTo>
                    <a:pt x="48" y="0"/>
                  </a:moveTo>
                  <a:cubicBezTo>
                    <a:pt x="775" y="262"/>
                    <a:pt x="1501" y="524"/>
                    <a:pt x="2239" y="774"/>
                  </a:cubicBezTo>
                  <a:cubicBezTo>
                    <a:pt x="2227" y="810"/>
                    <a:pt x="2203" y="858"/>
                    <a:pt x="2192" y="881"/>
                  </a:cubicBezTo>
                  <a:lnTo>
                    <a:pt x="1" y="119"/>
                  </a:lnTo>
                  <a:cubicBezTo>
                    <a:pt x="25" y="96"/>
                    <a:pt x="36" y="48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4" name="Google Shape;10474;p40"/>
            <p:cNvSpPr/>
            <p:nvPr/>
          </p:nvSpPr>
          <p:spPr>
            <a:xfrm>
              <a:off x="2801225" y="2113175"/>
              <a:ext cx="65225" cy="19675"/>
            </a:xfrm>
            <a:custGeom>
              <a:avLst/>
              <a:gdLst/>
              <a:ahLst/>
              <a:cxnLst/>
              <a:rect l="l" t="t" r="r" b="b"/>
              <a:pathLst>
                <a:path w="2609" h="787" extrusionOk="0">
                  <a:moveTo>
                    <a:pt x="25" y="1"/>
                  </a:moveTo>
                  <a:cubicBezTo>
                    <a:pt x="882" y="239"/>
                    <a:pt x="1751" y="465"/>
                    <a:pt x="2608" y="703"/>
                  </a:cubicBezTo>
                  <a:cubicBezTo>
                    <a:pt x="2608" y="727"/>
                    <a:pt x="2596" y="763"/>
                    <a:pt x="2596" y="787"/>
                  </a:cubicBezTo>
                  <a:lnTo>
                    <a:pt x="1" y="120"/>
                  </a:lnTo>
                  <a:cubicBezTo>
                    <a:pt x="1" y="72"/>
                    <a:pt x="1" y="49"/>
                    <a:pt x="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5" name="Google Shape;10475;p40"/>
            <p:cNvSpPr/>
            <p:nvPr/>
          </p:nvSpPr>
          <p:spPr>
            <a:xfrm>
              <a:off x="3552525" y="2022700"/>
              <a:ext cx="44375" cy="12825"/>
            </a:xfrm>
            <a:custGeom>
              <a:avLst/>
              <a:gdLst/>
              <a:ahLst/>
              <a:cxnLst/>
              <a:rect l="l" t="t" r="r" b="b"/>
              <a:pathLst>
                <a:path w="1775" h="513" extrusionOk="0">
                  <a:moveTo>
                    <a:pt x="1762" y="512"/>
                  </a:moveTo>
                  <a:cubicBezTo>
                    <a:pt x="1179" y="393"/>
                    <a:pt x="595" y="286"/>
                    <a:pt x="0" y="167"/>
                  </a:cubicBezTo>
                  <a:cubicBezTo>
                    <a:pt x="12" y="108"/>
                    <a:pt x="12" y="60"/>
                    <a:pt x="36" y="0"/>
                  </a:cubicBezTo>
                  <a:lnTo>
                    <a:pt x="1774" y="358"/>
                  </a:lnTo>
                  <a:cubicBezTo>
                    <a:pt x="1774" y="405"/>
                    <a:pt x="1762" y="465"/>
                    <a:pt x="1762" y="51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6" name="Google Shape;10476;p40"/>
            <p:cNvSpPr/>
            <p:nvPr/>
          </p:nvSpPr>
          <p:spPr>
            <a:xfrm>
              <a:off x="2469950" y="2146825"/>
              <a:ext cx="50025" cy="24425"/>
            </a:xfrm>
            <a:custGeom>
              <a:avLst/>
              <a:gdLst/>
              <a:ahLst/>
              <a:cxnLst/>
              <a:rect l="l" t="t" r="r" b="b"/>
              <a:pathLst>
                <a:path w="2001" h="977" extrusionOk="0">
                  <a:moveTo>
                    <a:pt x="36" y="0"/>
                  </a:moveTo>
                  <a:cubicBezTo>
                    <a:pt x="691" y="274"/>
                    <a:pt x="1345" y="572"/>
                    <a:pt x="2000" y="858"/>
                  </a:cubicBezTo>
                  <a:cubicBezTo>
                    <a:pt x="1988" y="905"/>
                    <a:pt x="1977" y="929"/>
                    <a:pt x="1965" y="977"/>
                  </a:cubicBezTo>
                  <a:cubicBezTo>
                    <a:pt x="1310" y="691"/>
                    <a:pt x="655" y="393"/>
                    <a:pt x="0" y="119"/>
                  </a:cubicBezTo>
                  <a:cubicBezTo>
                    <a:pt x="12" y="72"/>
                    <a:pt x="24" y="24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7" name="Google Shape;10477;p40"/>
            <p:cNvSpPr/>
            <p:nvPr/>
          </p:nvSpPr>
          <p:spPr>
            <a:xfrm>
              <a:off x="3635550" y="2007525"/>
              <a:ext cx="42900" cy="12525"/>
            </a:xfrm>
            <a:custGeom>
              <a:avLst/>
              <a:gdLst/>
              <a:ahLst/>
              <a:cxnLst/>
              <a:rect l="l" t="t" r="r" b="b"/>
              <a:pathLst>
                <a:path w="1716" h="501" extrusionOk="0">
                  <a:moveTo>
                    <a:pt x="49" y="0"/>
                  </a:moveTo>
                  <a:cubicBezTo>
                    <a:pt x="596" y="119"/>
                    <a:pt x="1156" y="250"/>
                    <a:pt x="1715" y="369"/>
                  </a:cubicBezTo>
                  <a:cubicBezTo>
                    <a:pt x="1692" y="417"/>
                    <a:pt x="1692" y="465"/>
                    <a:pt x="1680" y="500"/>
                  </a:cubicBezTo>
                  <a:cubicBezTo>
                    <a:pt x="1120" y="381"/>
                    <a:pt x="561" y="262"/>
                    <a:pt x="1" y="167"/>
                  </a:cubicBezTo>
                  <a:cubicBezTo>
                    <a:pt x="13" y="107"/>
                    <a:pt x="25" y="60"/>
                    <a:pt x="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8" name="Google Shape;10478;p40"/>
            <p:cNvSpPr/>
            <p:nvPr/>
          </p:nvSpPr>
          <p:spPr>
            <a:xfrm>
              <a:off x="2711625" y="2244450"/>
              <a:ext cx="57775" cy="27400"/>
            </a:xfrm>
            <a:custGeom>
              <a:avLst/>
              <a:gdLst/>
              <a:ahLst/>
              <a:cxnLst/>
              <a:rect l="l" t="t" r="r" b="b"/>
              <a:pathLst>
                <a:path w="2311" h="1096" extrusionOk="0">
                  <a:moveTo>
                    <a:pt x="49" y="1"/>
                  </a:moveTo>
                  <a:cubicBezTo>
                    <a:pt x="811" y="334"/>
                    <a:pt x="1549" y="655"/>
                    <a:pt x="2311" y="989"/>
                  </a:cubicBezTo>
                  <a:cubicBezTo>
                    <a:pt x="2299" y="1013"/>
                    <a:pt x="2275" y="1048"/>
                    <a:pt x="2263" y="1096"/>
                  </a:cubicBezTo>
                  <a:cubicBezTo>
                    <a:pt x="1501" y="763"/>
                    <a:pt x="763" y="441"/>
                    <a:pt x="1" y="108"/>
                  </a:cubicBezTo>
                  <a:cubicBezTo>
                    <a:pt x="13" y="60"/>
                    <a:pt x="37" y="36"/>
                    <a:pt x="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9" name="Google Shape;10479;p40"/>
            <p:cNvSpPr/>
            <p:nvPr/>
          </p:nvSpPr>
          <p:spPr>
            <a:xfrm>
              <a:off x="2830700" y="2096225"/>
              <a:ext cx="65800" cy="22950"/>
            </a:xfrm>
            <a:custGeom>
              <a:avLst/>
              <a:gdLst/>
              <a:ahLst/>
              <a:cxnLst/>
              <a:rect l="l" t="t" r="r" b="b"/>
              <a:pathLst>
                <a:path w="2632" h="918" extrusionOk="0">
                  <a:moveTo>
                    <a:pt x="48" y="0"/>
                  </a:moveTo>
                  <a:lnTo>
                    <a:pt x="2632" y="846"/>
                  </a:lnTo>
                  <a:cubicBezTo>
                    <a:pt x="2620" y="869"/>
                    <a:pt x="2620" y="893"/>
                    <a:pt x="2608" y="917"/>
                  </a:cubicBezTo>
                  <a:cubicBezTo>
                    <a:pt x="1739" y="631"/>
                    <a:pt x="858" y="369"/>
                    <a:pt x="0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0" name="Google Shape;10480;p40"/>
            <p:cNvSpPr/>
            <p:nvPr/>
          </p:nvSpPr>
          <p:spPr>
            <a:xfrm>
              <a:off x="3565600" y="1930425"/>
              <a:ext cx="37250" cy="13125"/>
            </a:xfrm>
            <a:custGeom>
              <a:avLst/>
              <a:gdLst/>
              <a:ahLst/>
              <a:cxnLst/>
              <a:rect l="l" t="t" r="r" b="b"/>
              <a:pathLst>
                <a:path w="1490" h="525" extrusionOk="0">
                  <a:moveTo>
                    <a:pt x="1454" y="524"/>
                  </a:moveTo>
                  <a:cubicBezTo>
                    <a:pt x="965" y="405"/>
                    <a:pt x="489" y="286"/>
                    <a:pt x="1" y="167"/>
                  </a:cubicBezTo>
                  <a:cubicBezTo>
                    <a:pt x="13" y="108"/>
                    <a:pt x="25" y="48"/>
                    <a:pt x="49" y="1"/>
                  </a:cubicBezTo>
                  <a:cubicBezTo>
                    <a:pt x="525" y="120"/>
                    <a:pt x="1013" y="239"/>
                    <a:pt x="1489" y="358"/>
                  </a:cubicBezTo>
                  <a:cubicBezTo>
                    <a:pt x="1489" y="417"/>
                    <a:pt x="1477" y="465"/>
                    <a:pt x="1454" y="5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1" name="Google Shape;10481;p40"/>
            <p:cNvSpPr/>
            <p:nvPr/>
          </p:nvSpPr>
          <p:spPr>
            <a:xfrm>
              <a:off x="3134300" y="1825650"/>
              <a:ext cx="35750" cy="19675"/>
            </a:xfrm>
            <a:custGeom>
              <a:avLst/>
              <a:gdLst/>
              <a:ahLst/>
              <a:cxnLst/>
              <a:rect l="l" t="t" r="r" b="b"/>
              <a:pathLst>
                <a:path w="1430" h="787" extrusionOk="0">
                  <a:moveTo>
                    <a:pt x="1382" y="786"/>
                  </a:moveTo>
                  <a:cubicBezTo>
                    <a:pt x="930" y="584"/>
                    <a:pt x="465" y="358"/>
                    <a:pt x="1" y="143"/>
                  </a:cubicBezTo>
                  <a:cubicBezTo>
                    <a:pt x="13" y="96"/>
                    <a:pt x="48" y="36"/>
                    <a:pt x="60" y="1"/>
                  </a:cubicBezTo>
                  <a:cubicBezTo>
                    <a:pt x="525" y="203"/>
                    <a:pt x="965" y="429"/>
                    <a:pt x="1430" y="632"/>
                  </a:cubicBezTo>
                  <a:cubicBezTo>
                    <a:pt x="1418" y="679"/>
                    <a:pt x="1406" y="739"/>
                    <a:pt x="1382" y="7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2" name="Google Shape;10482;p40"/>
            <p:cNvSpPr/>
            <p:nvPr/>
          </p:nvSpPr>
          <p:spPr>
            <a:xfrm>
              <a:off x="3130725" y="2163200"/>
              <a:ext cx="39325" cy="24125"/>
            </a:xfrm>
            <a:custGeom>
              <a:avLst/>
              <a:gdLst/>
              <a:ahLst/>
              <a:cxnLst/>
              <a:rect l="l" t="t" r="r" b="b"/>
              <a:pathLst>
                <a:path w="1573" h="965" extrusionOk="0">
                  <a:moveTo>
                    <a:pt x="1525" y="965"/>
                  </a:moveTo>
                  <a:cubicBezTo>
                    <a:pt x="1025" y="679"/>
                    <a:pt x="513" y="393"/>
                    <a:pt x="1" y="119"/>
                  </a:cubicBezTo>
                  <a:cubicBezTo>
                    <a:pt x="13" y="72"/>
                    <a:pt x="37" y="36"/>
                    <a:pt x="60" y="0"/>
                  </a:cubicBezTo>
                  <a:lnTo>
                    <a:pt x="1573" y="846"/>
                  </a:lnTo>
                  <a:cubicBezTo>
                    <a:pt x="1573" y="893"/>
                    <a:pt x="1561" y="917"/>
                    <a:pt x="1525" y="96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3" name="Google Shape;10483;p40"/>
            <p:cNvSpPr/>
            <p:nvPr/>
          </p:nvSpPr>
          <p:spPr>
            <a:xfrm>
              <a:off x="2748550" y="2117650"/>
              <a:ext cx="51225" cy="23250"/>
            </a:xfrm>
            <a:custGeom>
              <a:avLst/>
              <a:gdLst/>
              <a:ahLst/>
              <a:cxnLst/>
              <a:rect l="l" t="t" r="r" b="b"/>
              <a:pathLst>
                <a:path w="2049" h="930" extrusionOk="0">
                  <a:moveTo>
                    <a:pt x="48" y="1"/>
                  </a:moveTo>
                  <a:cubicBezTo>
                    <a:pt x="715" y="286"/>
                    <a:pt x="1381" y="548"/>
                    <a:pt x="2048" y="834"/>
                  </a:cubicBezTo>
                  <a:lnTo>
                    <a:pt x="2012" y="929"/>
                  </a:lnTo>
                  <a:cubicBezTo>
                    <a:pt x="1334" y="655"/>
                    <a:pt x="667" y="370"/>
                    <a:pt x="0" y="108"/>
                  </a:cubicBezTo>
                  <a:cubicBezTo>
                    <a:pt x="12" y="60"/>
                    <a:pt x="24" y="36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4" name="Google Shape;10484;p40"/>
            <p:cNvSpPr/>
            <p:nvPr/>
          </p:nvSpPr>
          <p:spPr>
            <a:xfrm>
              <a:off x="2617575" y="1928650"/>
              <a:ext cx="52125" cy="32450"/>
            </a:xfrm>
            <a:custGeom>
              <a:avLst/>
              <a:gdLst/>
              <a:ahLst/>
              <a:cxnLst/>
              <a:rect l="l" t="t" r="r" b="b"/>
              <a:pathLst>
                <a:path w="2085" h="1298" extrusionOk="0">
                  <a:moveTo>
                    <a:pt x="2037" y="1298"/>
                  </a:moveTo>
                  <a:cubicBezTo>
                    <a:pt x="1358" y="893"/>
                    <a:pt x="679" y="488"/>
                    <a:pt x="1" y="83"/>
                  </a:cubicBezTo>
                  <a:cubicBezTo>
                    <a:pt x="12" y="60"/>
                    <a:pt x="24" y="36"/>
                    <a:pt x="60" y="0"/>
                  </a:cubicBezTo>
                  <a:cubicBezTo>
                    <a:pt x="727" y="405"/>
                    <a:pt x="1417" y="798"/>
                    <a:pt x="2084" y="1215"/>
                  </a:cubicBezTo>
                  <a:cubicBezTo>
                    <a:pt x="2084" y="1250"/>
                    <a:pt x="2072" y="1262"/>
                    <a:pt x="2037" y="12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" name="Google Shape;10485;p40"/>
            <p:cNvSpPr/>
            <p:nvPr/>
          </p:nvSpPr>
          <p:spPr>
            <a:xfrm>
              <a:off x="2487200" y="2036700"/>
              <a:ext cx="33675" cy="20550"/>
            </a:xfrm>
            <a:custGeom>
              <a:avLst/>
              <a:gdLst/>
              <a:ahLst/>
              <a:cxnLst/>
              <a:rect l="l" t="t" r="r" b="b"/>
              <a:pathLst>
                <a:path w="1347" h="822" extrusionOk="0">
                  <a:moveTo>
                    <a:pt x="1275" y="822"/>
                  </a:moveTo>
                  <a:cubicBezTo>
                    <a:pt x="858" y="583"/>
                    <a:pt x="417" y="357"/>
                    <a:pt x="1" y="95"/>
                  </a:cubicBezTo>
                  <a:cubicBezTo>
                    <a:pt x="24" y="72"/>
                    <a:pt x="48" y="24"/>
                    <a:pt x="60" y="0"/>
                  </a:cubicBezTo>
                  <a:cubicBezTo>
                    <a:pt x="489" y="238"/>
                    <a:pt x="917" y="476"/>
                    <a:pt x="1346" y="714"/>
                  </a:cubicBezTo>
                  <a:cubicBezTo>
                    <a:pt x="1310" y="750"/>
                    <a:pt x="1287" y="798"/>
                    <a:pt x="1275" y="8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" name="Google Shape;10486;p40"/>
            <p:cNvSpPr/>
            <p:nvPr/>
          </p:nvSpPr>
          <p:spPr>
            <a:xfrm>
              <a:off x="3222425" y="2119150"/>
              <a:ext cx="43775" cy="25025"/>
            </a:xfrm>
            <a:custGeom>
              <a:avLst/>
              <a:gdLst/>
              <a:ahLst/>
              <a:cxnLst/>
              <a:rect l="l" t="t" r="r" b="b"/>
              <a:pathLst>
                <a:path w="1751" h="1001" extrusionOk="0">
                  <a:moveTo>
                    <a:pt x="60" y="0"/>
                  </a:moveTo>
                  <a:cubicBezTo>
                    <a:pt x="631" y="310"/>
                    <a:pt x="1179" y="607"/>
                    <a:pt x="1750" y="929"/>
                  </a:cubicBezTo>
                  <a:cubicBezTo>
                    <a:pt x="1726" y="953"/>
                    <a:pt x="1715" y="965"/>
                    <a:pt x="1703" y="1000"/>
                  </a:cubicBezTo>
                  <a:cubicBezTo>
                    <a:pt x="1131" y="691"/>
                    <a:pt x="572" y="393"/>
                    <a:pt x="0" y="72"/>
                  </a:cubicBezTo>
                  <a:cubicBezTo>
                    <a:pt x="24" y="48"/>
                    <a:pt x="48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" name="Google Shape;10487;p40"/>
            <p:cNvSpPr/>
            <p:nvPr/>
          </p:nvSpPr>
          <p:spPr>
            <a:xfrm>
              <a:off x="2912850" y="2121525"/>
              <a:ext cx="41400" cy="14900"/>
            </a:xfrm>
            <a:custGeom>
              <a:avLst/>
              <a:gdLst/>
              <a:ahLst/>
              <a:cxnLst/>
              <a:rect l="l" t="t" r="r" b="b"/>
              <a:pathLst>
                <a:path w="1656" h="596" extrusionOk="0">
                  <a:moveTo>
                    <a:pt x="36" y="0"/>
                  </a:moveTo>
                  <a:cubicBezTo>
                    <a:pt x="572" y="155"/>
                    <a:pt x="1120" y="334"/>
                    <a:pt x="1656" y="500"/>
                  </a:cubicBezTo>
                  <a:cubicBezTo>
                    <a:pt x="1644" y="536"/>
                    <a:pt x="1644" y="560"/>
                    <a:pt x="1632" y="596"/>
                  </a:cubicBezTo>
                  <a:cubicBezTo>
                    <a:pt x="1096" y="429"/>
                    <a:pt x="548" y="250"/>
                    <a:pt x="1" y="84"/>
                  </a:cubicBezTo>
                  <a:cubicBezTo>
                    <a:pt x="24" y="60"/>
                    <a:pt x="24" y="24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8" name="Google Shape;10488;p40"/>
            <p:cNvSpPr/>
            <p:nvPr/>
          </p:nvSpPr>
          <p:spPr>
            <a:xfrm>
              <a:off x="3574850" y="1952150"/>
              <a:ext cx="25600" cy="11050"/>
            </a:xfrm>
            <a:custGeom>
              <a:avLst/>
              <a:gdLst/>
              <a:ahLst/>
              <a:cxnLst/>
              <a:rect l="l" t="t" r="r" b="b"/>
              <a:pathLst>
                <a:path w="1024" h="442" extrusionOk="0">
                  <a:moveTo>
                    <a:pt x="988" y="441"/>
                  </a:moveTo>
                  <a:lnTo>
                    <a:pt x="0" y="132"/>
                  </a:lnTo>
                  <a:lnTo>
                    <a:pt x="48" y="1"/>
                  </a:lnTo>
                  <a:cubicBezTo>
                    <a:pt x="369" y="108"/>
                    <a:pt x="703" y="203"/>
                    <a:pt x="1024" y="322"/>
                  </a:cubicBezTo>
                  <a:cubicBezTo>
                    <a:pt x="1012" y="358"/>
                    <a:pt x="1000" y="406"/>
                    <a:pt x="988" y="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9" name="Google Shape;10489;p40"/>
            <p:cNvSpPr/>
            <p:nvPr/>
          </p:nvSpPr>
          <p:spPr>
            <a:xfrm>
              <a:off x="2682775" y="2556400"/>
              <a:ext cx="448575" cy="162250"/>
            </a:xfrm>
            <a:custGeom>
              <a:avLst/>
              <a:gdLst/>
              <a:ahLst/>
              <a:cxnLst/>
              <a:rect l="l" t="t" r="r" b="b"/>
              <a:pathLst>
                <a:path w="17943" h="6490" extrusionOk="0">
                  <a:moveTo>
                    <a:pt x="0" y="6370"/>
                  </a:moveTo>
                  <a:cubicBezTo>
                    <a:pt x="95" y="6299"/>
                    <a:pt x="202" y="6204"/>
                    <a:pt x="322" y="6156"/>
                  </a:cubicBezTo>
                  <a:cubicBezTo>
                    <a:pt x="1762" y="5608"/>
                    <a:pt x="3215" y="5025"/>
                    <a:pt x="4679" y="4525"/>
                  </a:cubicBezTo>
                  <a:cubicBezTo>
                    <a:pt x="7799" y="3441"/>
                    <a:pt x="10906" y="2370"/>
                    <a:pt x="14014" y="1298"/>
                  </a:cubicBezTo>
                  <a:lnTo>
                    <a:pt x="17538" y="84"/>
                  </a:lnTo>
                  <a:cubicBezTo>
                    <a:pt x="17657" y="48"/>
                    <a:pt x="17776" y="24"/>
                    <a:pt x="17895" y="0"/>
                  </a:cubicBezTo>
                  <a:cubicBezTo>
                    <a:pt x="17919" y="24"/>
                    <a:pt x="17931" y="60"/>
                    <a:pt x="17943" y="108"/>
                  </a:cubicBezTo>
                  <a:cubicBezTo>
                    <a:pt x="17824" y="167"/>
                    <a:pt x="17717" y="238"/>
                    <a:pt x="17586" y="286"/>
                  </a:cubicBezTo>
                  <a:cubicBezTo>
                    <a:pt x="14299" y="1429"/>
                    <a:pt x="11013" y="2560"/>
                    <a:pt x="7739" y="3703"/>
                  </a:cubicBezTo>
                  <a:cubicBezTo>
                    <a:pt x="5536" y="4477"/>
                    <a:pt x="3334" y="5287"/>
                    <a:pt x="1131" y="6073"/>
                  </a:cubicBezTo>
                  <a:cubicBezTo>
                    <a:pt x="857" y="6156"/>
                    <a:pt x="619" y="6311"/>
                    <a:pt x="369" y="6418"/>
                  </a:cubicBezTo>
                  <a:cubicBezTo>
                    <a:pt x="274" y="6454"/>
                    <a:pt x="179" y="6465"/>
                    <a:pt x="71" y="6489"/>
                  </a:cubicBezTo>
                  <a:cubicBezTo>
                    <a:pt x="36" y="6454"/>
                    <a:pt x="12" y="6418"/>
                    <a:pt x="0" y="63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0" name="Google Shape;10490;p40"/>
            <p:cNvSpPr/>
            <p:nvPr/>
          </p:nvSpPr>
          <p:spPr>
            <a:xfrm>
              <a:off x="2693775" y="2568900"/>
              <a:ext cx="441750" cy="157175"/>
            </a:xfrm>
            <a:custGeom>
              <a:avLst/>
              <a:gdLst/>
              <a:ahLst/>
              <a:cxnLst/>
              <a:rect l="l" t="t" r="r" b="b"/>
              <a:pathLst>
                <a:path w="17670" h="6287" extrusionOk="0">
                  <a:moveTo>
                    <a:pt x="17669" y="119"/>
                  </a:moveTo>
                  <a:cubicBezTo>
                    <a:pt x="17562" y="167"/>
                    <a:pt x="17455" y="227"/>
                    <a:pt x="17336" y="274"/>
                  </a:cubicBezTo>
                  <a:cubicBezTo>
                    <a:pt x="13871" y="1489"/>
                    <a:pt x="10419" y="2727"/>
                    <a:pt x="6942" y="3929"/>
                  </a:cubicBezTo>
                  <a:cubicBezTo>
                    <a:pt x="5049" y="4584"/>
                    <a:pt x="3144" y="5168"/>
                    <a:pt x="1251" y="5799"/>
                  </a:cubicBezTo>
                  <a:cubicBezTo>
                    <a:pt x="834" y="5930"/>
                    <a:pt x="453" y="6120"/>
                    <a:pt x="48" y="6287"/>
                  </a:cubicBezTo>
                  <a:lnTo>
                    <a:pt x="1" y="6192"/>
                  </a:lnTo>
                  <a:cubicBezTo>
                    <a:pt x="96" y="6156"/>
                    <a:pt x="179" y="6096"/>
                    <a:pt x="274" y="6061"/>
                  </a:cubicBezTo>
                  <a:cubicBezTo>
                    <a:pt x="2358" y="5334"/>
                    <a:pt x="4454" y="4608"/>
                    <a:pt x="6537" y="3870"/>
                  </a:cubicBezTo>
                  <a:cubicBezTo>
                    <a:pt x="8787" y="3096"/>
                    <a:pt x="11026" y="2358"/>
                    <a:pt x="13276" y="1572"/>
                  </a:cubicBezTo>
                  <a:cubicBezTo>
                    <a:pt x="14621" y="1108"/>
                    <a:pt x="15943" y="596"/>
                    <a:pt x="17265" y="108"/>
                  </a:cubicBezTo>
                  <a:cubicBezTo>
                    <a:pt x="17384" y="60"/>
                    <a:pt x="17503" y="48"/>
                    <a:pt x="17610" y="0"/>
                  </a:cubicBezTo>
                  <a:cubicBezTo>
                    <a:pt x="17634" y="48"/>
                    <a:pt x="17658" y="96"/>
                    <a:pt x="17669" y="11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1" name="Google Shape;10491;p40"/>
            <p:cNvSpPr/>
            <p:nvPr/>
          </p:nvSpPr>
          <p:spPr>
            <a:xfrm>
              <a:off x="2849750" y="2588250"/>
              <a:ext cx="281600" cy="98250"/>
            </a:xfrm>
            <a:custGeom>
              <a:avLst/>
              <a:gdLst/>
              <a:ahLst/>
              <a:cxnLst/>
              <a:rect l="l" t="t" r="r" b="b"/>
              <a:pathLst>
                <a:path w="11264" h="3930" extrusionOk="0">
                  <a:moveTo>
                    <a:pt x="11264" y="96"/>
                  </a:moveTo>
                  <a:cubicBezTo>
                    <a:pt x="7513" y="1548"/>
                    <a:pt x="3870" y="3060"/>
                    <a:pt x="0" y="3929"/>
                  </a:cubicBezTo>
                  <a:cubicBezTo>
                    <a:pt x="3799" y="2965"/>
                    <a:pt x="7382" y="1358"/>
                    <a:pt x="11038" y="36"/>
                  </a:cubicBezTo>
                  <a:cubicBezTo>
                    <a:pt x="11097" y="0"/>
                    <a:pt x="11145" y="48"/>
                    <a:pt x="11264" y="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" name="Google Shape;10492;p40"/>
            <p:cNvSpPr/>
            <p:nvPr/>
          </p:nvSpPr>
          <p:spPr>
            <a:xfrm>
              <a:off x="2529175" y="2720400"/>
              <a:ext cx="111350" cy="36650"/>
            </a:xfrm>
            <a:custGeom>
              <a:avLst/>
              <a:gdLst/>
              <a:ahLst/>
              <a:cxnLst/>
              <a:rect l="l" t="t" r="r" b="b"/>
              <a:pathLst>
                <a:path w="4454" h="1466" extrusionOk="0">
                  <a:moveTo>
                    <a:pt x="2644" y="703"/>
                  </a:moveTo>
                  <a:cubicBezTo>
                    <a:pt x="1763" y="727"/>
                    <a:pt x="917" y="965"/>
                    <a:pt x="36" y="1025"/>
                  </a:cubicBezTo>
                  <a:cubicBezTo>
                    <a:pt x="24" y="989"/>
                    <a:pt x="24" y="941"/>
                    <a:pt x="0" y="882"/>
                  </a:cubicBezTo>
                  <a:cubicBezTo>
                    <a:pt x="1477" y="584"/>
                    <a:pt x="2941" y="298"/>
                    <a:pt x="4430" y="1"/>
                  </a:cubicBezTo>
                  <a:cubicBezTo>
                    <a:pt x="4453" y="132"/>
                    <a:pt x="4418" y="298"/>
                    <a:pt x="4168" y="358"/>
                  </a:cubicBezTo>
                  <a:cubicBezTo>
                    <a:pt x="2870" y="727"/>
                    <a:pt x="1572" y="1084"/>
                    <a:pt x="262" y="1441"/>
                  </a:cubicBezTo>
                  <a:cubicBezTo>
                    <a:pt x="215" y="1465"/>
                    <a:pt x="143" y="1418"/>
                    <a:pt x="84" y="1406"/>
                  </a:cubicBezTo>
                  <a:cubicBezTo>
                    <a:pt x="84" y="1370"/>
                    <a:pt x="60" y="1346"/>
                    <a:pt x="60" y="1310"/>
                  </a:cubicBezTo>
                  <a:cubicBezTo>
                    <a:pt x="929" y="1120"/>
                    <a:pt x="1786" y="906"/>
                    <a:pt x="2644" y="7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3" name="Google Shape;10493;p40"/>
            <p:cNvSpPr/>
            <p:nvPr/>
          </p:nvSpPr>
          <p:spPr>
            <a:xfrm>
              <a:off x="2318725" y="2655225"/>
              <a:ext cx="170575" cy="83350"/>
            </a:xfrm>
            <a:custGeom>
              <a:avLst/>
              <a:gdLst/>
              <a:ahLst/>
              <a:cxnLst/>
              <a:rect l="l" t="t" r="r" b="b"/>
              <a:pathLst>
                <a:path w="6823" h="3334" extrusionOk="0">
                  <a:moveTo>
                    <a:pt x="36" y="0"/>
                  </a:moveTo>
                  <a:cubicBezTo>
                    <a:pt x="2227" y="1179"/>
                    <a:pt x="4418" y="2405"/>
                    <a:pt x="6823" y="3191"/>
                  </a:cubicBezTo>
                  <a:cubicBezTo>
                    <a:pt x="6799" y="3239"/>
                    <a:pt x="6787" y="3274"/>
                    <a:pt x="6787" y="3334"/>
                  </a:cubicBezTo>
                  <a:cubicBezTo>
                    <a:pt x="6680" y="3322"/>
                    <a:pt x="6585" y="3334"/>
                    <a:pt x="6490" y="3310"/>
                  </a:cubicBezTo>
                  <a:cubicBezTo>
                    <a:pt x="5585" y="2953"/>
                    <a:pt x="4656" y="2620"/>
                    <a:pt x="3799" y="2191"/>
                  </a:cubicBezTo>
                  <a:cubicBezTo>
                    <a:pt x="2608" y="1608"/>
                    <a:pt x="1441" y="941"/>
                    <a:pt x="263" y="298"/>
                  </a:cubicBezTo>
                  <a:cubicBezTo>
                    <a:pt x="167" y="238"/>
                    <a:pt x="84" y="167"/>
                    <a:pt x="1" y="107"/>
                  </a:cubicBezTo>
                  <a:cubicBezTo>
                    <a:pt x="1" y="60"/>
                    <a:pt x="13" y="36"/>
                    <a:pt x="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4" name="Google Shape;10494;p40"/>
            <p:cNvSpPr/>
            <p:nvPr/>
          </p:nvSpPr>
          <p:spPr>
            <a:xfrm>
              <a:off x="3071800" y="2593900"/>
              <a:ext cx="106875" cy="44375"/>
            </a:xfrm>
            <a:custGeom>
              <a:avLst/>
              <a:gdLst/>
              <a:ahLst/>
              <a:cxnLst/>
              <a:rect l="l" t="t" r="r" b="b"/>
              <a:pathLst>
                <a:path w="4275" h="1775" extrusionOk="0">
                  <a:moveTo>
                    <a:pt x="4275" y="167"/>
                  </a:moveTo>
                  <a:cubicBezTo>
                    <a:pt x="2870" y="703"/>
                    <a:pt x="1465" y="1227"/>
                    <a:pt x="1" y="1775"/>
                  </a:cubicBezTo>
                  <a:cubicBezTo>
                    <a:pt x="131" y="1405"/>
                    <a:pt x="3751" y="1"/>
                    <a:pt x="4227" y="60"/>
                  </a:cubicBezTo>
                  <a:cubicBezTo>
                    <a:pt x="4239" y="96"/>
                    <a:pt x="4263" y="120"/>
                    <a:pt x="4275" y="16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5" name="Google Shape;10495;p40"/>
            <p:cNvSpPr/>
            <p:nvPr/>
          </p:nvSpPr>
          <p:spPr>
            <a:xfrm>
              <a:off x="2360700" y="2709975"/>
              <a:ext cx="130400" cy="60750"/>
            </a:xfrm>
            <a:custGeom>
              <a:avLst/>
              <a:gdLst/>
              <a:ahLst/>
              <a:cxnLst/>
              <a:rect l="l" t="t" r="r" b="b"/>
              <a:pathLst>
                <a:path w="5216" h="2430" extrusionOk="0">
                  <a:moveTo>
                    <a:pt x="5215" y="2430"/>
                  </a:moveTo>
                  <a:cubicBezTo>
                    <a:pt x="3322" y="1954"/>
                    <a:pt x="1572" y="1168"/>
                    <a:pt x="0" y="1"/>
                  </a:cubicBezTo>
                  <a:cubicBezTo>
                    <a:pt x="1667" y="965"/>
                    <a:pt x="3394" y="1799"/>
                    <a:pt x="5215" y="24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6" name="Google Shape;10496;p40"/>
            <p:cNvSpPr/>
            <p:nvPr/>
          </p:nvSpPr>
          <p:spPr>
            <a:xfrm>
              <a:off x="2541375" y="2746900"/>
              <a:ext cx="100325" cy="34850"/>
            </a:xfrm>
            <a:custGeom>
              <a:avLst/>
              <a:gdLst/>
              <a:ahLst/>
              <a:cxnLst/>
              <a:rect l="l" t="t" r="r" b="b"/>
              <a:pathLst>
                <a:path w="4013" h="1394" extrusionOk="0">
                  <a:moveTo>
                    <a:pt x="1" y="1262"/>
                  </a:moveTo>
                  <a:cubicBezTo>
                    <a:pt x="1394" y="822"/>
                    <a:pt x="2715" y="405"/>
                    <a:pt x="4013" y="0"/>
                  </a:cubicBezTo>
                  <a:cubicBezTo>
                    <a:pt x="3870" y="369"/>
                    <a:pt x="846" y="1393"/>
                    <a:pt x="1" y="12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7" name="Google Shape;10497;p40"/>
            <p:cNvSpPr/>
            <p:nvPr/>
          </p:nvSpPr>
          <p:spPr>
            <a:xfrm>
              <a:off x="2541375" y="2772200"/>
              <a:ext cx="111050" cy="34250"/>
            </a:xfrm>
            <a:custGeom>
              <a:avLst/>
              <a:gdLst/>
              <a:ahLst/>
              <a:cxnLst/>
              <a:rect l="l" t="t" r="r" b="b"/>
              <a:pathLst>
                <a:path w="4442" h="1370" extrusionOk="0">
                  <a:moveTo>
                    <a:pt x="1" y="1120"/>
                  </a:moveTo>
                  <a:cubicBezTo>
                    <a:pt x="1548" y="977"/>
                    <a:pt x="3013" y="584"/>
                    <a:pt x="4442" y="0"/>
                  </a:cubicBezTo>
                  <a:cubicBezTo>
                    <a:pt x="4108" y="548"/>
                    <a:pt x="846" y="1370"/>
                    <a:pt x="1" y="1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8" name="Google Shape;10498;p40"/>
            <p:cNvSpPr/>
            <p:nvPr/>
          </p:nvSpPr>
          <p:spPr>
            <a:xfrm>
              <a:off x="2544050" y="2760300"/>
              <a:ext cx="111050" cy="33350"/>
            </a:xfrm>
            <a:custGeom>
              <a:avLst/>
              <a:gdLst/>
              <a:ahLst/>
              <a:cxnLst/>
              <a:rect l="l" t="t" r="r" b="b"/>
              <a:pathLst>
                <a:path w="4442" h="1334" extrusionOk="0">
                  <a:moveTo>
                    <a:pt x="1" y="1238"/>
                  </a:moveTo>
                  <a:cubicBezTo>
                    <a:pt x="1525" y="822"/>
                    <a:pt x="3001" y="405"/>
                    <a:pt x="4442" y="0"/>
                  </a:cubicBezTo>
                  <a:cubicBezTo>
                    <a:pt x="4204" y="357"/>
                    <a:pt x="787" y="1334"/>
                    <a:pt x="1" y="12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9" name="Google Shape;10499;p40"/>
            <p:cNvSpPr/>
            <p:nvPr/>
          </p:nvSpPr>
          <p:spPr>
            <a:xfrm>
              <a:off x="2542275" y="2733200"/>
              <a:ext cx="105100" cy="34550"/>
            </a:xfrm>
            <a:custGeom>
              <a:avLst/>
              <a:gdLst/>
              <a:ahLst/>
              <a:cxnLst/>
              <a:rect l="l" t="t" r="r" b="b"/>
              <a:pathLst>
                <a:path w="4204" h="1382" extrusionOk="0">
                  <a:moveTo>
                    <a:pt x="0" y="1287"/>
                  </a:moveTo>
                  <a:cubicBezTo>
                    <a:pt x="1370" y="870"/>
                    <a:pt x="2739" y="441"/>
                    <a:pt x="4203" y="1"/>
                  </a:cubicBezTo>
                  <a:cubicBezTo>
                    <a:pt x="3941" y="310"/>
                    <a:pt x="560" y="1382"/>
                    <a:pt x="36" y="1382"/>
                  </a:cubicBezTo>
                  <a:cubicBezTo>
                    <a:pt x="24" y="1346"/>
                    <a:pt x="24" y="1322"/>
                    <a:pt x="0" y="128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0" name="Google Shape;10500;p40"/>
            <p:cNvSpPr/>
            <p:nvPr/>
          </p:nvSpPr>
          <p:spPr>
            <a:xfrm>
              <a:off x="2367550" y="2726350"/>
              <a:ext cx="122350" cy="56575"/>
            </a:xfrm>
            <a:custGeom>
              <a:avLst/>
              <a:gdLst/>
              <a:ahLst/>
              <a:cxnLst/>
              <a:rect l="l" t="t" r="r" b="b"/>
              <a:pathLst>
                <a:path w="4894" h="2263" extrusionOk="0">
                  <a:moveTo>
                    <a:pt x="0" y="1"/>
                  </a:moveTo>
                  <a:cubicBezTo>
                    <a:pt x="1560" y="906"/>
                    <a:pt x="3120" y="1799"/>
                    <a:pt x="4894" y="2263"/>
                  </a:cubicBezTo>
                  <a:cubicBezTo>
                    <a:pt x="3060" y="1918"/>
                    <a:pt x="1489" y="1060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1" name="Google Shape;10501;p40"/>
            <p:cNvSpPr/>
            <p:nvPr/>
          </p:nvSpPr>
          <p:spPr>
            <a:xfrm>
              <a:off x="2399100" y="2712975"/>
              <a:ext cx="89325" cy="32750"/>
            </a:xfrm>
            <a:custGeom>
              <a:avLst/>
              <a:gdLst/>
              <a:ahLst/>
              <a:cxnLst/>
              <a:rect l="l" t="t" r="r" b="b"/>
              <a:pathLst>
                <a:path w="3573" h="1310" extrusionOk="0">
                  <a:moveTo>
                    <a:pt x="3572" y="1310"/>
                  </a:moveTo>
                  <a:cubicBezTo>
                    <a:pt x="2310" y="1060"/>
                    <a:pt x="1060" y="750"/>
                    <a:pt x="0" y="0"/>
                  </a:cubicBezTo>
                  <a:cubicBezTo>
                    <a:pt x="1179" y="429"/>
                    <a:pt x="2370" y="869"/>
                    <a:pt x="3572" y="13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2" name="Google Shape;10502;p40"/>
            <p:cNvSpPr/>
            <p:nvPr/>
          </p:nvSpPr>
          <p:spPr>
            <a:xfrm>
              <a:off x="2118700" y="2554600"/>
              <a:ext cx="64025" cy="41700"/>
            </a:xfrm>
            <a:custGeom>
              <a:avLst/>
              <a:gdLst/>
              <a:ahLst/>
              <a:cxnLst/>
              <a:rect l="l" t="t" r="r" b="b"/>
              <a:pathLst>
                <a:path w="2561" h="1668" extrusionOk="0">
                  <a:moveTo>
                    <a:pt x="2465" y="1668"/>
                  </a:moveTo>
                  <a:cubicBezTo>
                    <a:pt x="1644" y="1156"/>
                    <a:pt x="810" y="632"/>
                    <a:pt x="1" y="132"/>
                  </a:cubicBezTo>
                  <a:cubicBezTo>
                    <a:pt x="25" y="84"/>
                    <a:pt x="36" y="37"/>
                    <a:pt x="72" y="1"/>
                  </a:cubicBezTo>
                  <a:cubicBezTo>
                    <a:pt x="906" y="501"/>
                    <a:pt x="1727" y="1013"/>
                    <a:pt x="2561" y="1513"/>
                  </a:cubicBezTo>
                  <a:cubicBezTo>
                    <a:pt x="2525" y="1561"/>
                    <a:pt x="2501" y="1608"/>
                    <a:pt x="2465" y="166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3" name="Google Shape;10503;p40"/>
            <p:cNvSpPr/>
            <p:nvPr/>
          </p:nvSpPr>
          <p:spPr>
            <a:xfrm>
              <a:off x="2233300" y="2610575"/>
              <a:ext cx="73550" cy="43775"/>
            </a:xfrm>
            <a:custGeom>
              <a:avLst/>
              <a:gdLst/>
              <a:ahLst/>
              <a:cxnLst/>
              <a:rect l="l" t="t" r="r" b="b"/>
              <a:pathLst>
                <a:path w="2942" h="1751" extrusionOk="0">
                  <a:moveTo>
                    <a:pt x="60" y="0"/>
                  </a:moveTo>
                  <a:cubicBezTo>
                    <a:pt x="1025" y="560"/>
                    <a:pt x="1977" y="1108"/>
                    <a:pt x="2941" y="1655"/>
                  </a:cubicBezTo>
                  <a:lnTo>
                    <a:pt x="2894" y="1751"/>
                  </a:lnTo>
                  <a:cubicBezTo>
                    <a:pt x="1929" y="1191"/>
                    <a:pt x="965" y="643"/>
                    <a:pt x="1" y="107"/>
                  </a:cubicBezTo>
                  <a:cubicBezTo>
                    <a:pt x="1" y="60"/>
                    <a:pt x="24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4" name="Google Shape;10504;p40"/>
            <p:cNvSpPr/>
            <p:nvPr/>
          </p:nvSpPr>
          <p:spPr>
            <a:xfrm>
              <a:off x="2016600" y="2509075"/>
              <a:ext cx="71475" cy="42000"/>
            </a:xfrm>
            <a:custGeom>
              <a:avLst/>
              <a:gdLst/>
              <a:ahLst/>
              <a:cxnLst/>
              <a:rect l="l" t="t" r="r" b="b"/>
              <a:pathLst>
                <a:path w="2859" h="1680" extrusionOk="0">
                  <a:moveTo>
                    <a:pt x="60" y="0"/>
                  </a:moveTo>
                  <a:cubicBezTo>
                    <a:pt x="1001" y="524"/>
                    <a:pt x="1918" y="1060"/>
                    <a:pt x="2858" y="1584"/>
                  </a:cubicBezTo>
                  <a:cubicBezTo>
                    <a:pt x="2846" y="1608"/>
                    <a:pt x="2811" y="1655"/>
                    <a:pt x="2799" y="1679"/>
                  </a:cubicBezTo>
                  <a:cubicBezTo>
                    <a:pt x="1858" y="1167"/>
                    <a:pt x="941" y="631"/>
                    <a:pt x="1" y="107"/>
                  </a:cubicBezTo>
                  <a:cubicBezTo>
                    <a:pt x="13" y="72"/>
                    <a:pt x="37" y="48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5" name="Google Shape;10505;p40"/>
            <p:cNvSpPr/>
            <p:nvPr/>
          </p:nvSpPr>
          <p:spPr>
            <a:xfrm>
              <a:off x="2364275" y="2737975"/>
              <a:ext cx="59850" cy="33950"/>
            </a:xfrm>
            <a:custGeom>
              <a:avLst/>
              <a:gdLst/>
              <a:ahLst/>
              <a:cxnLst/>
              <a:rect l="l" t="t" r="r" b="b"/>
              <a:pathLst>
                <a:path w="2394" h="1358" extrusionOk="0">
                  <a:moveTo>
                    <a:pt x="2346" y="1357"/>
                  </a:moveTo>
                  <a:cubicBezTo>
                    <a:pt x="1560" y="941"/>
                    <a:pt x="786" y="536"/>
                    <a:pt x="0" y="119"/>
                  </a:cubicBezTo>
                  <a:cubicBezTo>
                    <a:pt x="12" y="72"/>
                    <a:pt x="36" y="48"/>
                    <a:pt x="60" y="0"/>
                  </a:cubicBezTo>
                  <a:cubicBezTo>
                    <a:pt x="834" y="417"/>
                    <a:pt x="1608" y="810"/>
                    <a:pt x="2394" y="1226"/>
                  </a:cubicBezTo>
                  <a:cubicBezTo>
                    <a:pt x="2382" y="1274"/>
                    <a:pt x="2358" y="1310"/>
                    <a:pt x="2346" y="135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6" name="Google Shape;10506;p40"/>
            <p:cNvSpPr/>
            <p:nvPr/>
          </p:nvSpPr>
          <p:spPr>
            <a:xfrm>
              <a:off x="2392550" y="2717425"/>
              <a:ext cx="51525" cy="28600"/>
            </a:xfrm>
            <a:custGeom>
              <a:avLst/>
              <a:gdLst/>
              <a:ahLst/>
              <a:cxnLst/>
              <a:rect l="l" t="t" r="r" b="b"/>
              <a:pathLst>
                <a:path w="2061" h="1144" extrusionOk="0">
                  <a:moveTo>
                    <a:pt x="1989" y="1144"/>
                  </a:moveTo>
                  <a:cubicBezTo>
                    <a:pt x="1322" y="810"/>
                    <a:pt x="655" y="453"/>
                    <a:pt x="0" y="108"/>
                  </a:cubicBezTo>
                  <a:cubicBezTo>
                    <a:pt x="12" y="72"/>
                    <a:pt x="36" y="36"/>
                    <a:pt x="60" y="1"/>
                  </a:cubicBezTo>
                  <a:cubicBezTo>
                    <a:pt x="727" y="346"/>
                    <a:pt x="1393" y="691"/>
                    <a:pt x="2060" y="1013"/>
                  </a:cubicBezTo>
                  <a:cubicBezTo>
                    <a:pt x="2036" y="1060"/>
                    <a:pt x="2025" y="1108"/>
                    <a:pt x="1989" y="11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7" name="Google Shape;10507;p40"/>
            <p:cNvSpPr/>
            <p:nvPr/>
          </p:nvSpPr>
          <p:spPr>
            <a:xfrm>
              <a:off x="2432425" y="2771900"/>
              <a:ext cx="56000" cy="26225"/>
            </a:xfrm>
            <a:custGeom>
              <a:avLst/>
              <a:gdLst/>
              <a:ahLst/>
              <a:cxnLst/>
              <a:rect l="l" t="t" r="r" b="b"/>
              <a:pathLst>
                <a:path w="2240" h="1049" extrusionOk="0">
                  <a:moveTo>
                    <a:pt x="2192" y="1048"/>
                  </a:moveTo>
                  <a:cubicBezTo>
                    <a:pt x="1465" y="727"/>
                    <a:pt x="739" y="393"/>
                    <a:pt x="1" y="84"/>
                  </a:cubicBezTo>
                  <a:lnTo>
                    <a:pt x="49" y="0"/>
                  </a:lnTo>
                  <a:lnTo>
                    <a:pt x="2239" y="977"/>
                  </a:lnTo>
                  <a:cubicBezTo>
                    <a:pt x="2227" y="989"/>
                    <a:pt x="2215" y="1024"/>
                    <a:pt x="2192" y="10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8" name="Google Shape;10508;p40"/>
            <p:cNvSpPr/>
            <p:nvPr/>
          </p:nvSpPr>
          <p:spPr>
            <a:xfrm>
              <a:off x="3152175" y="2579025"/>
              <a:ext cx="28600" cy="11925"/>
            </a:xfrm>
            <a:custGeom>
              <a:avLst/>
              <a:gdLst/>
              <a:ahLst/>
              <a:cxnLst/>
              <a:rect l="l" t="t" r="r" b="b"/>
              <a:pathLst>
                <a:path w="1144" h="477" extrusionOk="0">
                  <a:moveTo>
                    <a:pt x="0" y="346"/>
                  </a:moveTo>
                  <a:cubicBezTo>
                    <a:pt x="369" y="226"/>
                    <a:pt x="726" y="119"/>
                    <a:pt x="1107" y="0"/>
                  </a:cubicBezTo>
                  <a:lnTo>
                    <a:pt x="1143" y="131"/>
                  </a:lnTo>
                  <a:cubicBezTo>
                    <a:pt x="774" y="250"/>
                    <a:pt x="417" y="357"/>
                    <a:pt x="48" y="47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9" name="Google Shape;10509;p40"/>
            <p:cNvSpPr/>
            <p:nvPr/>
          </p:nvSpPr>
          <p:spPr>
            <a:xfrm>
              <a:off x="2458325" y="2745100"/>
              <a:ext cx="22650" cy="10750"/>
            </a:xfrm>
            <a:custGeom>
              <a:avLst/>
              <a:gdLst/>
              <a:ahLst/>
              <a:cxnLst/>
              <a:rect l="l" t="t" r="r" b="b"/>
              <a:pathLst>
                <a:path w="906" h="430" extrusionOk="0">
                  <a:moveTo>
                    <a:pt x="25" y="1"/>
                  </a:moveTo>
                  <a:cubicBezTo>
                    <a:pt x="322" y="96"/>
                    <a:pt x="608" y="203"/>
                    <a:pt x="906" y="299"/>
                  </a:cubicBezTo>
                  <a:lnTo>
                    <a:pt x="858" y="430"/>
                  </a:lnTo>
                  <a:cubicBezTo>
                    <a:pt x="584" y="322"/>
                    <a:pt x="286" y="239"/>
                    <a:pt x="1" y="132"/>
                  </a:cubicBezTo>
                  <a:cubicBezTo>
                    <a:pt x="1" y="84"/>
                    <a:pt x="13" y="37"/>
                    <a:pt x="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0" name="Google Shape;10510;p40"/>
            <p:cNvSpPr/>
            <p:nvPr/>
          </p:nvSpPr>
          <p:spPr>
            <a:xfrm>
              <a:off x="2843800" y="2505500"/>
              <a:ext cx="825725" cy="269400"/>
            </a:xfrm>
            <a:custGeom>
              <a:avLst/>
              <a:gdLst/>
              <a:ahLst/>
              <a:cxnLst/>
              <a:rect l="l" t="t" r="r" b="b"/>
              <a:pathLst>
                <a:path w="33029" h="10776" extrusionOk="0">
                  <a:moveTo>
                    <a:pt x="0" y="10692"/>
                  </a:moveTo>
                  <a:cubicBezTo>
                    <a:pt x="238" y="10621"/>
                    <a:pt x="477" y="10561"/>
                    <a:pt x="715" y="10490"/>
                  </a:cubicBezTo>
                  <a:cubicBezTo>
                    <a:pt x="2905" y="9763"/>
                    <a:pt x="5084" y="9013"/>
                    <a:pt x="7287" y="8311"/>
                  </a:cubicBezTo>
                  <a:cubicBezTo>
                    <a:pt x="9632" y="7573"/>
                    <a:pt x="11990" y="6882"/>
                    <a:pt x="14347" y="6156"/>
                  </a:cubicBezTo>
                  <a:cubicBezTo>
                    <a:pt x="17574" y="5156"/>
                    <a:pt x="20801" y="4179"/>
                    <a:pt x="24003" y="3120"/>
                  </a:cubicBezTo>
                  <a:cubicBezTo>
                    <a:pt x="26861" y="2179"/>
                    <a:pt x="29671" y="1143"/>
                    <a:pt x="32516" y="143"/>
                  </a:cubicBezTo>
                  <a:cubicBezTo>
                    <a:pt x="32671" y="84"/>
                    <a:pt x="32826" y="36"/>
                    <a:pt x="32981" y="0"/>
                  </a:cubicBezTo>
                  <a:cubicBezTo>
                    <a:pt x="32993" y="24"/>
                    <a:pt x="33004" y="72"/>
                    <a:pt x="33028" y="96"/>
                  </a:cubicBezTo>
                  <a:cubicBezTo>
                    <a:pt x="32921" y="155"/>
                    <a:pt x="32802" y="239"/>
                    <a:pt x="32695" y="262"/>
                  </a:cubicBezTo>
                  <a:cubicBezTo>
                    <a:pt x="30421" y="1048"/>
                    <a:pt x="28135" y="1870"/>
                    <a:pt x="25849" y="2632"/>
                  </a:cubicBezTo>
                  <a:cubicBezTo>
                    <a:pt x="23646" y="3358"/>
                    <a:pt x="21432" y="4049"/>
                    <a:pt x="19205" y="4727"/>
                  </a:cubicBezTo>
                  <a:cubicBezTo>
                    <a:pt x="15478" y="5894"/>
                    <a:pt x="11728" y="7037"/>
                    <a:pt x="7989" y="8228"/>
                  </a:cubicBezTo>
                  <a:cubicBezTo>
                    <a:pt x="5596" y="8990"/>
                    <a:pt x="3227" y="9775"/>
                    <a:pt x="846" y="10549"/>
                  </a:cubicBezTo>
                  <a:cubicBezTo>
                    <a:pt x="584" y="10633"/>
                    <a:pt x="298" y="10692"/>
                    <a:pt x="24" y="10776"/>
                  </a:cubicBezTo>
                  <a:cubicBezTo>
                    <a:pt x="12" y="10776"/>
                    <a:pt x="12" y="10740"/>
                    <a:pt x="0" y="1069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1" name="Google Shape;10511;p40"/>
            <p:cNvSpPr/>
            <p:nvPr/>
          </p:nvSpPr>
          <p:spPr>
            <a:xfrm>
              <a:off x="2895875" y="2634975"/>
              <a:ext cx="426875" cy="131300"/>
            </a:xfrm>
            <a:custGeom>
              <a:avLst/>
              <a:gdLst/>
              <a:ahLst/>
              <a:cxnLst/>
              <a:rect l="l" t="t" r="r" b="b"/>
              <a:pathLst>
                <a:path w="17075" h="5252" extrusionOk="0">
                  <a:moveTo>
                    <a:pt x="17074" y="1"/>
                  </a:moveTo>
                  <a:cubicBezTo>
                    <a:pt x="11383" y="1751"/>
                    <a:pt x="5680" y="3513"/>
                    <a:pt x="1" y="5251"/>
                  </a:cubicBezTo>
                  <a:cubicBezTo>
                    <a:pt x="5656" y="3358"/>
                    <a:pt x="11336" y="1608"/>
                    <a:pt x="1707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2" name="Google Shape;10512;p40"/>
            <p:cNvSpPr/>
            <p:nvPr/>
          </p:nvSpPr>
          <p:spPr>
            <a:xfrm>
              <a:off x="3300100" y="2569800"/>
              <a:ext cx="295600" cy="112225"/>
            </a:xfrm>
            <a:custGeom>
              <a:avLst/>
              <a:gdLst/>
              <a:ahLst/>
              <a:cxnLst/>
              <a:rect l="l" t="t" r="r" b="b"/>
              <a:pathLst>
                <a:path w="11824" h="4489" extrusionOk="0">
                  <a:moveTo>
                    <a:pt x="11824" y="143"/>
                  </a:moveTo>
                  <a:cubicBezTo>
                    <a:pt x="7894" y="1596"/>
                    <a:pt x="3965" y="3048"/>
                    <a:pt x="36" y="4489"/>
                  </a:cubicBezTo>
                  <a:cubicBezTo>
                    <a:pt x="24" y="4465"/>
                    <a:pt x="1" y="4417"/>
                    <a:pt x="1" y="4394"/>
                  </a:cubicBezTo>
                  <a:cubicBezTo>
                    <a:pt x="3930" y="2929"/>
                    <a:pt x="7847" y="1453"/>
                    <a:pt x="11776" y="0"/>
                  </a:cubicBezTo>
                  <a:cubicBezTo>
                    <a:pt x="11776" y="60"/>
                    <a:pt x="11812" y="107"/>
                    <a:pt x="11824" y="14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3" name="Google Shape;10513;p40"/>
            <p:cNvSpPr/>
            <p:nvPr/>
          </p:nvSpPr>
          <p:spPr>
            <a:xfrm>
              <a:off x="3454575" y="2525750"/>
              <a:ext cx="213750" cy="76800"/>
            </a:xfrm>
            <a:custGeom>
              <a:avLst/>
              <a:gdLst/>
              <a:ahLst/>
              <a:cxnLst/>
              <a:rect l="l" t="t" r="r" b="b"/>
              <a:pathLst>
                <a:path w="8550" h="3072" extrusionOk="0">
                  <a:moveTo>
                    <a:pt x="1" y="2905"/>
                  </a:moveTo>
                  <a:cubicBezTo>
                    <a:pt x="2858" y="2048"/>
                    <a:pt x="5645" y="953"/>
                    <a:pt x="8490" y="0"/>
                  </a:cubicBezTo>
                  <a:cubicBezTo>
                    <a:pt x="8502" y="60"/>
                    <a:pt x="8514" y="107"/>
                    <a:pt x="8550" y="167"/>
                  </a:cubicBezTo>
                  <a:lnTo>
                    <a:pt x="60" y="3072"/>
                  </a:lnTo>
                  <a:cubicBezTo>
                    <a:pt x="37" y="3024"/>
                    <a:pt x="25" y="2965"/>
                    <a:pt x="1" y="290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4" name="Google Shape;10514;p40"/>
            <p:cNvSpPr/>
            <p:nvPr/>
          </p:nvSpPr>
          <p:spPr>
            <a:xfrm>
              <a:off x="3018525" y="2668025"/>
              <a:ext cx="211050" cy="73250"/>
            </a:xfrm>
            <a:custGeom>
              <a:avLst/>
              <a:gdLst/>
              <a:ahLst/>
              <a:cxnLst/>
              <a:rect l="l" t="t" r="r" b="b"/>
              <a:pathLst>
                <a:path w="8442" h="2930" extrusionOk="0">
                  <a:moveTo>
                    <a:pt x="0" y="2846"/>
                  </a:moveTo>
                  <a:cubicBezTo>
                    <a:pt x="2798" y="1893"/>
                    <a:pt x="5596" y="953"/>
                    <a:pt x="8394" y="0"/>
                  </a:cubicBezTo>
                  <a:cubicBezTo>
                    <a:pt x="8418" y="48"/>
                    <a:pt x="8430" y="72"/>
                    <a:pt x="8442" y="119"/>
                  </a:cubicBezTo>
                  <a:lnTo>
                    <a:pt x="48" y="2929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5" name="Google Shape;10515;p40"/>
            <p:cNvSpPr/>
            <p:nvPr/>
          </p:nvSpPr>
          <p:spPr>
            <a:xfrm>
              <a:off x="3335225" y="2602525"/>
              <a:ext cx="88125" cy="31875"/>
            </a:xfrm>
            <a:custGeom>
              <a:avLst/>
              <a:gdLst/>
              <a:ahLst/>
              <a:cxnLst/>
              <a:rect l="l" t="t" r="r" b="b"/>
              <a:pathLst>
                <a:path w="3525" h="1275" extrusionOk="0">
                  <a:moveTo>
                    <a:pt x="1" y="1132"/>
                  </a:moveTo>
                  <a:cubicBezTo>
                    <a:pt x="1167" y="763"/>
                    <a:pt x="2322" y="370"/>
                    <a:pt x="3489" y="1"/>
                  </a:cubicBezTo>
                  <a:cubicBezTo>
                    <a:pt x="3501" y="48"/>
                    <a:pt x="3513" y="84"/>
                    <a:pt x="3525" y="144"/>
                  </a:cubicBezTo>
                  <a:cubicBezTo>
                    <a:pt x="2370" y="525"/>
                    <a:pt x="1203" y="906"/>
                    <a:pt x="60" y="1275"/>
                  </a:cubicBezTo>
                  <a:cubicBezTo>
                    <a:pt x="36" y="1215"/>
                    <a:pt x="12" y="1180"/>
                    <a:pt x="1" y="1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6" name="Google Shape;10516;p40"/>
            <p:cNvSpPr/>
            <p:nvPr/>
          </p:nvSpPr>
          <p:spPr>
            <a:xfrm>
              <a:off x="3644800" y="2535550"/>
              <a:ext cx="87525" cy="37250"/>
            </a:xfrm>
            <a:custGeom>
              <a:avLst/>
              <a:gdLst/>
              <a:ahLst/>
              <a:cxnLst/>
              <a:rect l="l" t="t" r="r" b="b"/>
              <a:pathLst>
                <a:path w="3501" h="1490" extrusionOk="0">
                  <a:moveTo>
                    <a:pt x="3500" y="108"/>
                  </a:moveTo>
                  <a:cubicBezTo>
                    <a:pt x="2357" y="561"/>
                    <a:pt x="1191" y="1025"/>
                    <a:pt x="48" y="1489"/>
                  </a:cubicBezTo>
                  <a:cubicBezTo>
                    <a:pt x="36" y="1453"/>
                    <a:pt x="12" y="1418"/>
                    <a:pt x="0" y="1382"/>
                  </a:cubicBezTo>
                  <a:cubicBezTo>
                    <a:pt x="1143" y="918"/>
                    <a:pt x="2310" y="465"/>
                    <a:pt x="3453" y="1"/>
                  </a:cubicBezTo>
                  <a:cubicBezTo>
                    <a:pt x="3465" y="49"/>
                    <a:pt x="3489" y="72"/>
                    <a:pt x="3500" y="1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7" name="Google Shape;10517;p40"/>
            <p:cNvSpPr/>
            <p:nvPr/>
          </p:nvSpPr>
          <p:spPr>
            <a:xfrm>
              <a:off x="3643300" y="2528125"/>
              <a:ext cx="81275" cy="28900"/>
            </a:xfrm>
            <a:custGeom>
              <a:avLst/>
              <a:gdLst/>
              <a:ahLst/>
              <a:cxnLst/>
              <a:rect l="l" t="t" r="r" b="b"/>
              <a:pathLst>
                <a:path w="3251" h="1156" extrusionOk="0">
                  <a:moveTo>
                    <a:pt x="3251" y="119"/>
                  </a:moveTo>
                  <a:cubicBezTo>
                    <a:pt x="2179" y="465"/>
                    <a:pt x="1108" y="822"/>
                    <a:pt x="36" y="1155"/>
                  </a:cubicBezTo>
                  <a:cubicBezTo>
                    <a:pt x="12" y="1131"/>
                    <a:pt x="1" y="1084"/>
                    <a:pt x="1" y="1060"/>
                  </a:cubicBezTo>
                  <a:cubicBezTo>
                    <a:pt x="1072" y="703"/>
                    <a:pt x="2144" y="357"/>
                    <a:pt x="3215" y="0"/>
                  </a:cubicBezTo>
                  <a:cubicBezTo>
                    <a:pt x="3215" y="48"/>
                    <a:pt x="3227" y="84"/>
                    <a:pt x="3251" y="11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8" name="Google Shape;10518;p40"/>
            <p:cNvSpPr/>
            <p:nvPr/>
          </p:nvSpPr>
          <p:spPr>
            <a:xfrm>
              <a:off x="3374825" y="2606700"/>
              <a:ext cx="75925" cy="27100"/>
            </a:xfrm>
            <a:custGeom>
              <a:avLst/>
              <a:gdLst/>
              <a:ahLst/>
              <a:cxnLst/>
              <a:rect l="l" t="t" r="r" b="b"/>
              <a:pathLst>
                <a:path w="3037" h="1084" extrusionOk="0">
                  <a:moveTo>
                    <a:pt x="3036" y="120"/>
                  </a:moveTo>
                  <a:cubicBezTo>
                    <a:pt x="2036" y="441"/>
                    <a:pt x="1036" y="751"/>
                    <a:pt x="36" y="1084"/>
                  </a:cubicBezTo>
                  <a:cubicBezTo>
                    <a:pt x="24" y="1036"/>
                    <a:pt x="12" y="989"/>
                    <a:pt x="0" y="965"/>
                  </a:cubicBezTo>
                  <a:cubicBezTo>
                    <a:pt x="988" y="632"/>
                    <a:pt x="1988" y="322"/>
                    <a:pt x="2989" y="1"/>
                  </a:cubicBezTo>
                  <a:cubicBezTo>
                    <a:pt x="3012" y="36"/>
                    <a:pt x="3036" y="84"/>
                    <a:pt x="3036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9" name="Google Shape;10519;p40"/>
            <p:cNvSpPr/>
            <p:nvPr/>
          </p:nvSpPr>
          <p:spPr>
            <a:xfrm>
              <a:off x="3754325" y="2587950"/>
              <a:ext cx="61350" cy="22050"/>
            </a:xfrm>
            <a:custGeom>
              <a:avLst/>
              <a:gdLst/>
              <a:ahLst/>
              <a:cxnLst/>
              <a:rect l="l" t="t" r="r" b="b"/>
              <a:pathLst>
                <a:path w="2454" h="882" extrusionOk="0">
                  <a:moveTo>
                    <a:pt x="1" y="762"/>
                  </a:moveTo>
                  <a:lnTo>
                    <a:pt x="2406" y="0"/>
                  </a:lnTo>
                  <a:lnTo>
                    <a:pt x="2453" y="131"/>
                  </a:lnTo>
                  <a:cubicBezTo>
                    <a:pt x="1644" y="393"/>
                    <a:pt x="846" y="643"/>
                    <a:pt x="36" y="881"/>
                  </a:cubicBezTo>
                  <a:cubicBezTo>
                    <a:pt x="12" y="846"/>
                    <a:pt x="1" y="810"/>
                    <a:pt x="1" y="7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0" name="Google Shape;10520;p40"/>
            <p:cNvSpPr/>
            <p:nvPr/>
          </p:nvSpPr>
          <p:spPr>
            <a:xfrm>
              <a:off x="3289100" y="2643300"/>
              <a:ext cx="76225" cy="26825"/>
            </a:xfrm>
            <a:custGeom>
              <a:avLst/>
              <a:gdLst/>
              <a:ahLst/>
              <a:cxnLst/>
              <a:rect l="l" t="t" r="r" b="b"/>
              <a:pathLst>
                <a:path w="3049" h="1073" extrusionOk="0">
                  <a:moveTo>
                    <a:pt x="3048" y="37"/>
                  </a:moveTo>
                  <a:cubicBezTo>
                    <a:pt x="2012" y="394"/>
                    <a:pt x="988" y="751"/>
                    <a:pt x="0" y="1073"/>
                  </a:cubicBezTo>
                  <a:cubicBezTo>
                    <a:pt x="214" y="834"/>
                    <a:pt x="2572" y="1"/>
                    <a:pt x="3048" y="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1" name="Google Shape;10521;p40"/>
            <p:cNvSpPr/>
            <p:nvPr/>
          </p:nvSpPr>
          <p:spPr>
            <a:xfrm>
              <a:off x="3516500" y="2589425"/>
              <a:ext cx="75925" cy="29200"/>
            </a:xfrm>
            <a:custGeom>
              <a:avLst/>
              <a:gdLst/>
              <a:ahLst/>
              <a:cxnLst/>
              <a:rect l="l" t="t" r="r" b="b"/>
              <a:pathLst>
                <a:path w="3037" h="1168" extrusionOk="0">
                  <a:moveTo>
                    <a:pt x="0" y="1073"/>
                  </a:moveTo>
                  <a:cubicBezTo>
                    <a:pt x="1001" y="715"/>
                    <a:pt x="2013" y="358"/>
                    <a:pt x="3001" y="1"/>
                  </a:cubicBezTo>
                  <a:cubicBezTo>
                    <a:pt x="3025" y="37"/>
                    <a:pt x="3025" y="60"/>
                    <a:pt x="3037" y="96"/>
                  </a:cubicBezTo>
                  <a:cubicBezTo>
                    <a:pt x="2025" y="453"/>
                    <a:pt x="1024" y="811"/>
                    <a:pt x="12" y="1168"/>
                  </a:cubicBezTo>
                  <a:cubicBezTo>
                    <a:pt x="12" y="1132"/>
                    <a:pt x="0" y="1108"/>
                    <a:pt x="0" y="107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2" name="Google Shape;10522;p40"/>
            <p:cNvSpPr/>
            <p:nvPr/>
          </p:nvSpPr>
          <p:spPr>
            <a:xfrm>
              <a:off x="3739450" y="2584675"/>
              <a:ext cx="49125" cy="24725"/>
            </a:xfrm>
            <a:custGeom>
              <a:avLst/>
              <a:gdLst/>
              <a:ahLst/>
              <a:cxnLst/>
              <a:rect l="l" t="t" r="r" b="b"/>
              <a:pathLst>
                <a:path w="1965" h="989" extrusionOk="0">
                  <a:moveTo>
                    <a:pt x="1965" y="120"/>
                  </a:moveTo>
                  <a:cubicBezTo>
                    <a:pt x="1322" y="417"/>
                    <a:pt x="679" y="691"/>
                    <a:pt x="36" y="989"/>
                  </a:cubicBezTo>
                  <a:cubicBezTo>
                    <a:pt x="24" y="965"/>
                    <a:pt x="12" y="941"/>
                    <a:pt x="0" y="893"/>
                  </a:cubicBezTo>
                  <a:cubicBezTo>
                    <a:pt x="631" y="596"/>
                    <a:pt x="1274" y="298"/>
                    <a:pt x="1905" y="0"/>
                  </a:cubicBezTo>
                  <a:cubicBezTo>
                    <a:pt x="1929" y="48"/>
                    <a:pt x="1941" y="72"/>
                    <a:pt x="1965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3" name="Google Shape;10523;p40"/>
            <p:cNvSpPr/>
            <p:nvPr/>
          </p:nvSpPr>
          <p:spPr>
            <a:xfrm>
              <a:off x="3275400" y="2644800"/>
              <a:ext cx="53900" cy="17875"/>
            </a:xfrm>
            <a:custGeom>
              <a:avLst/>
              <a:gdLst/>
              <a:ahLst/>
              <a:cxnLst/>
              <a:rect l="l" t="t" r="r" b="b"/>
              <a:pathLst>
                <a:path w="2156" h="715" extrusionOk="0">
                  <a:moveTo>
                    <a:pt x="0" y="620"/>
                  </a:moveTo>
                  <a:cubicBezTo>
                    <a:pt x="715" y="405"/>
                    <a:pt x="1417" y="215"/>
                    <a:pt x="2120" y="1"/>
                  </a:cubicBezTo>
                  <a:cubicBezTo>
                    <a:pt x="2144" y="36"/>
                    <a:pt x="2144" y="60"/>
                    <a:pt x="2155" y="108"/>
                  </a:cubicBezTo>
                  <a:cubicBezTo>
                    <a:pt x="1441" y="310"/>
                    <a:pt x="739" y="512"/>
                    <a:pt x="24" y="715"/>
                  </a:cubicBezTo>
                  <a:cubicBezTo>
                    <a:pt x="12" y="679"/>
                    <a:pt x="0" y="643"/>
                    <a:pt x="0" y="6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4" name="Google Shape;10524;p40"/>
            <p:cNvSpPr/>
            <p:nvPr/>
          </p:nvSpPr>
          <p:spPr>
            <a:xfrm>
              <a:off x="3670100" y="2484950"/>
              <a:ext cx="32450" cy="14025"/>
            </a:xfrm>
            <a:custGeom>
              <a:avLst/>
              <a:gdLst/>
              <a:ahLst/>
              <a:cxnLst/>
              <a:rect l="l" t="t" r="r" b="b"/>
              <a:pathLst>
                <a:path w="1298" h="561" extrusionOk="0">
                  <a:moveTo>
                    <a:pt x="0" y="429"/>
                  </a:moveTo>
                  <a:cubicBezTo>
                    <a:pt x="417" y="287"/>
                    <a:pt x="834" y="144"/>
                    <a:pt x="1250" y="1"/>
                  </a:cubicBezTo>
                  <a:cubicBezTo>
                    <a:pt x="1262" y="48"/>
                    <a:pt x="1286" y="72"/>
                    <a:pt x="1298" y="120"/>
                  </a:cubicBezTo>
                  <a:lnTo>
                    <a:pt x="48" y="56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5" name="Google Shape;10525;p40"/>
            <p:cNvSpPr/>
            <p:nvPr/>
          </p:nvSpPr>
          <p:spPr>
            <a:xfrm>
              <a:off x="3676050" y="2471850"/>
              <a:ext cx="23225" cy="10450"/>
            </a:xfrm>
            <a:custGeom>
              <a:avLst/>
              <a:gdLst/>
              <a:ahLst/>
              <a:cxnLst/>
              <a:rect l="l" t="t" r="r" b="b"/>
              <a:pathLst>
                <a:path w="929" h="418" extrusionOk="0">
                  <a:moveTo>
                    <a:pt x="929" y="132"/>
                  </a:moveTo>
                  <a:cubicBezTo>
                    <a:pt x="643" y="227"/>
                    <a:pt x="345" y="334"/>
                    <a:pt x="48" y="418"/>
                  </a:cubicBezTo>
                  <a:cubicBezTo>
                    <a:pt x="36" y="370"/>
                    <a:pt x="12" y="346"/>
                    <a:pt x="0" y="299"/>
                  </a:cubicBezTo>
                  <a:cubicBezTo>
                    <a:pt x="286" y="191"/>
                    <a:pt x="584" y="108"/>
                    <a:pt x="869" y="1"/>
                  </a:cubicBezTo>
                  <a:cubicBezTo>
                    <a:pt x="893" y="49"/>
                    <a:pt x="905" y="96"/>
                    <a:pt x="929" y="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6" name="Google Shape;10526;p40"/>
            <p:cNvSpPr/>
            <p:nvPr/>
          </p:nvSpPr>
          <p:spPr>
            <a:xfrm>
              <a:off x="3042025" y="1742300"/>
              <a:ext cx="122675" cy="39325"/>
            </a:xfrm>
            <a:custGeom>
              <a:avLst/>
              <a:gdLst/>
              <a:ahLst/>
              <a:cxnLst/>
              <a:rect l="l" t="t" r="r" b="b"/>
              <a:pathLst>
                <a:path w="4907" h="1573" extrusionOk="0">
                  <a:moveTo>
                    <a:pt x="4871" y="1572"/>
                  </a:moveTo>
                  <a:cubicBezTo>
                    <a:pt x="3287" y="965"/>
                    <a:pt x="1537" y="941"/>
                    <a:pt x="1" y="1"/>
                  </a:cubicBezTo>
                  <a:cubicBezTo>
                    <a:pt x="1668" y="501"/>
                    <a:pt x="3287" y="977"/>
                    <a:pt x="4906" y="1477"/>
                  </a:cubicBezTo>
                  <a:cubicBezTo>
                    <a:pt x="4894" y="1513"/>
                    <a:pt x="4882" y="1549"/>
                    <a:pt x="4871" y="157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7" name="Google Shape;10527;p40"/>
            <p:cNvSpPr/>
            <p:nvPr/>
          </p:nvSpPr>
          <p:spPr>
            <a:xfrm>
              <a:off x="3650450" y="1884000"/>
              <a:ext cx="76225" cy="27100"/>
            </a:xfrm>
            <a:custGeom>
              <a:avLst/>
              <a:gdLst/>
              <a:ahLst/>
              <a:cxnLst/>
              <a:rect l="l" t="t" r="r" b="b"/>
              <a:pathLst>
                <a:path w="3049" h="1084" extrusionOk="0">
                  <a:moveTo>
                    <a:pt x="3001" y="1084"/>
                  </a:moveTo>
                  <a:cubicBezTo>
                    <a:pt x="2001" y="774"/>
                    <a:pt x="1000" y="465"/>
                    <a:pt x="0" y="167"/>
                  </a:cubicBezTo>
                  <a:cubicBezTo>
                    <a:pt x="12" y="107"/>
                    <a:pt x="24" y="60"/>
                    <a:pt x="36" y="0"/>
                  </a:cubicBezTo>
                  <a:cubicBezTo>
                    <a:pt x="1072" y="250"/>
                    <a:pt x="2060" y="572"/>
                    <a:pt x="3048" y="929"/>
                  </a:cubicBezTo>
                  <a:cubicBezTo>
                    <a:pt x="3048" y="965"/>
                    <a:pt x="3036" y="1024"/>
                    <a:pt x="3001" y="10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8" name="Google Shape;10528;p40"/>
            <p:cNvSpPr/>
            <p:nvPr/>
          </p:nvSpPr>
          <p:spPr>
            <a:xfrm>
              <a:off x="3760575" y="1917025"/>
              <a:ext cx="95575" cy="28600"/>
            </a:xfrm>
            <a:custGeom>
              <a:avLst/>
              <a:gdLst/>
              <a:ahLst/>
              <a:cxnLst/>
              <a:rect l="l" t="t" r="r" b="b"/>
              <a:pathLst>
                <a:path w="3823" h="1144" extrusionOk="0">
                  <a:moveTo>
                    <a:pt x="1" y="1"/>
                  </a:moveTo>
                  <a:cubicBezTo>
                    <a:pt x="1298" y="358"/>
                    <a:pt x="2549" y="691"/>
                    <a:pt x="3822" y="1049"/>
                  </a:cubicBezTo>
                  <a:cubicBezTo>
                    <a:pt x="3382" y="1144"/>
                    <a:pt x="346" y="346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9" name="Google Shape;10529;p40"/>
            <p:cNvSpPr/>
            <p:nvPr/>
          </p:nvSpPr>
          <p:spPr>
            <a:xfrm>
              <a:off x="3183425" y="1769700"/>
              <a:ext cx="65800" cy="27700"/>
            </a:xfrm>
            <a:custGeom>
              <a:avLst/>
              <a:gdLst/>
              <a:ahLst/>
              <a:cxnLst/>
              <a:rect l="l" t="t" r="r" b="b"/>
              <a:pathLst>
                <a:path w="2632" h="1108" extrusionOk="0">
                  <a:moveTo>
                    <a:pt x="60" y="0"/>
                  </a:moveTo>
                  <a:cubicBezTo>
                    <a:pt x="929" y="334"/>
                    <a:pt x="1786" y="643"/>
                    <a:pt x="2632" y="977"/>
                  </a:cubicBezTo>
                  <a:lnTo>
                    <a:pt x="2596" y="1107"/>
                  </a:lnTo>
                  <a:cubicBezTo>
                    <a:pt x="1727" y="798"/>
                    <a:pt x="870" y="465"/>
                    <a:pt x="0" y="155"/>
                  </a:cubicBezTo>
                  <a:cubicBezTo>
                    <a:pt x="12" y="95"/>
                    <a:pt x="48" y="48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0" name="Google Shape;10530;p40"/>
            <p:cNvSpPr/>
            <p:nvPr/>
          </p:nvSpPr>
          <p:spPr>
            <a:xfrm>
              <a:off x="3886775" y="1966750"/>
              <a:ext cx="63125" cy="20550"/>
            </a:xfrm>
            <a:custGeom>
              <a:avLst/>
              <a:gdLst/>
              <a:ahLst/>
              <a:cxnLst/>
              <a:rect l="l" t="t" r="r" b="b"/>
              <a:pathLst>
                <a:path w="2525" h="822" extrusionOk="0">
                  <a:moveTo>
                    <a:pt x="72" y="0"/>
                  </a:moveTo>
                  <a:cubicBezTo>
                    <a:pt x="894" y="238"/>
                    <a:pt x="1703" y="453"/>
                    <a:pt x="2525" y="691"/>
                  </a:cubicBezTo>
                  <a:lnTo>
                    <a:pt x="2477" y="822"/>
                  </a:lnTo>
                  <a:cubicBezTo>
                    <a:pt x="1668" y="607"/>
                    <a:pt x="834" y="369"/>
                    <a:pt x="1" y="143"/>
                  </a:cubicBezTo>
                  <a:cubicBezTo>
                    <a:pt x="25" y="95"/>
                    <a:pt x="37" y="36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1" name="Google Shape;10531;p40"/>
            <p:cNvSpPr/>
            <p:nvPr/>
          </p:nvSpPr>
          <p:spPr>
            <a:xfrm>
              <a:off x="3761775" y="2019725"/>
              <a:ext cx="62525" cy="13125"/>
            </a:xfrm>
            <a:custGeom>
              <a:avLst/>
              <a:gdLst/>
              <a:ahLst/>
              <a:cxnLst/>
              <a:rect l="l" t="t" r="r" b="b"/>
              <a:pathLst>
                <a:path w="2501" h="525" extrusionOk="0">
                  <a:moveTo>
                    <a:pt x="2477" y="524"/>
                  </a:moveTo>
                  <a:cubicBezTo>
                    <a:pt x="1643" y="405"/>
                    <a:pt x="834" y="286"/>
                    <a:pt x="0" y="167"/>
                  </a:cubicBezTo>
                  <a:lnTo>
                    <a:pt x="0" y="84"/>
                  </a:lnTo>
                  <a:cubicBezTo>
                    <a:pt x="84" y="48"/>
                    <a:pt x="191" y="0"/>
                    <a:pt x="274" y="24"/>
                  </a:cubicBezTo>
                  <a:cubicBezTo>
                    <a:pt x="1024" y="143"/>
                    <a:pt x="1762" y="274"/>
                    <a:pt x="2501" y="393"/>
                  </a:cubicBezTo>
                  <a:cubicBezTo>
                    <a:pt x="2477" y="441"/>
                    <a:pt x="2477" y="477"/>
                    <a:pt x="2477" y="5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2" name="Google Shape;10532;p40"/>
            <p:cNvSpPr/>
            <p:nvPr/>
          </p:nvSpPr>
          <p:spPr>
            <a:xfrm>
              <a:off x="3857325" y="1977750"/>
              <a:ext cx="52400" cy="19375"/>
            </a:xfrm>
            <a:custGeom>
              <a:avLst/>
              <a:gdLst/>
              <a:ahLst/>
              <a:cxnLst/>
              <a:rect l="l" t="t" r="r" b="b"/>
              <a:pathLst>
                <a:path w="2096" h="775" extrusionOk="0">
                  <a:moveTo>
                    <a:pt x="0" y="1"/>
                  </a:moveTo>
                  <a:lnTo>
                    <a:pt x="2096" y="667"/>
                  </a:lnTo>
                  <a:cubicBezTo>
                    <a:pt x="2096" y="703"/>
                    <a:pt x="2084" y="751"/>
                    <a:pt x="2084" y="775"/>
                  </a:cubicBezTo>
                  <a:cubicBezTo>
                    <a:pt x="1988" y="775"/>
                    <a:pt x="1905" y="775"/>
                    <a:pt x="1834" y="763"/>
                  </a:cubicBezTo>
                  <a:cubicBezTo>
                    <a:pt x="1262" y="584"/>
                    <a:pt x="714" y="405"/>
                    <a:pt x="143" y="203"/>
                  </a:cubicBezTo>
                  <a:cubicBezTo>
                    <a:pt x="72" y="191"/>
                    <a:pt x="60" y="72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3" name="Google Shape;10533;p40"/>
            <p:cNvSpPr/>
            <p:nvPr/>
          </p:nvSpPr>
          <p:spPr>
            <a:xfrm>
              <a:off x="3102750" y="2242675"/>
              <a:ext cx="64325" cy="8950"/>
            </a:xfrm>
            <a:custGeom>
              <a:avLst/>
              <a:gdLst/>
              <a:ahLst/>
              <a:cxnLst/>
              <a:rect l="l" t="t" r="r" b="b"/>
              <a:pathLst>
                <a:path w="2573" h="358" extrusionOk="0">
                  <a:moveTo>
                    <a:pt x="2573" y="226"/>
                  </a:moveTo>
                  <a:cubicBezTo>
                    <a:pt x="1691" y="357"/>
                    <a:pt x="846" y="215"/>
                    <a:pt x="1" y="119"/>
                  </a:cubicBezTo>
                  <a:cubicBezTo>
                    <a:pt x="1" y="72"/>
                    <a:pt x="1" y="48"/>
                    <a:pt x="13" y="0"/>
                  </a:cubicBezTo>
                  <a:cubicBezTo>
                    <a:pt x="858" y="72"/>
                    <a:pt x="1715" y="155"/>
                    <a:pt x="2573" y="22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4" name="Google Shape;10534;p40"/>
            <p:cNvSpPr/>
            <p:nvPr/>
          </p:nvSpPr>
          <p:spPr>
            <a:xfrm>
              <a:off x="3883800" y="1945600"/>
              <a:ext cx="76225" cy="19975"/>
            </a:xfrm>
            <a:custGeom>
              <a:avLst/>
              <a:gdLst/>
              <a:ahLst/>
              <a:cxnLst/>
              <a:rect l="l" t="t" r="r" b="b"/>
              <a:pathLst>
                <a:path w="3049" h="799" extrusionOk="0">
                  <a:moveTo>
                    <a:pt x="60" y="1"/>
                  </a:moveTo>
                  <a:cubicBezTo>
                    <a:pt x="1049" y="227"/>
                    <a:pt x="2049" y="465"/>
                    <a:pt x="3049" y="691"/>
                  </a:cubicBezTo>
                  <a:cubicBezTo>
                    <a:pt x="3037" y="727"/>
                    <a:pt x="3037" y="763"/>
                    <a:pt x="3013" y="799"/>
                  </a:cubicBezTo>
                  <a:cubicBezTo>
                    <a:pt x="2001" y="572"/>
                    <a:pt x="1013" y="334"/>
                    <a:pt x="1" y="108"/>
                  </a:cubicBezTo>
                  <a:cubicBezTo>
                    <a:pt x="25" y="84"/>
                    <a:pt x="36" y="37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5" name="Google Shape;10535;p40"/>
            <p:cNvSpPr/>
            <p:nvPr/>
          </p:nvSpPr>
          <p:spPr>
            <a:xfrm>
              <a:off x="3598950" y="1875075"/>
              <a:ext cx="45875" cy="20250"/>
            </a:xfrm>
            <a:custGeom>
              <a:avLst/>
              <a:gdLst/>
              <a:ahLst/>
              <a:cxnLst/>
              <a:rect l="l" t="t" r="r" b="b"/>
              <a:pathLst>
                <a:path w="1835" h="810" extrusionOk="0">
                  <a:moveTo>
                    <a:pt x="1775" y="810"/>
                  </a:moveTo>
                  <a:cubicBezTo>
                    <a:pt x="1179" y="583"/>
                    <a:pt x="584" y="369"/>
                    <a:pt x="0" y="155"/>
                  </a:cubicBezTo>
                  <a:cubicBezTo>
                    <a:pt x="24" y="107"/>
                    <a:pt x="36" y="48"/>
                    <a:pt x="60" y="0"/>
                  </a:cubicBezTo>
                  <a:cubicBezTo>
                    <a:pt x="655" y="226"/>
                    <a:pt x="1251" y="452"/>
                    <a:pt x="1834" y="667"/>
                  </a:cubicBezTo>
                  <a:cubicBezTo>
                    <a:pt x="1810" y="702"/>
                    <a:pt x="1786" y="762"/>
                    <a:pt x="1775" y="8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6" name="Google Shape;10536;p40"/>
            <p:cNvSpPr/>
            <p:nvPr/>
          </p:nvSpPr>
          <p:spPr>
            <a:xfrm>
              <a:off x="3839150" y="1988175"/>
              <a:ext cx="41700" cy="19075"/>
            </a:xfrm>
            <a:custGeom>
              <a:avLst/>
              <a:gdLst/>
              <a:ahLst/>
              <a:cxnLst/>
              <a:rect l="l" t="t" r="r" b="b"/>
              <a:pathLst>
                <a:path w="1668" h="763" extrusionOk="0">
                  <a:moveTo>
                    <a:pt x="1620" y="762"/>
                  </a:moveTo>
                  <a:cubicBezTo>
                    <a:pt x="1084" y="560"/>
                    <a:pt x="549" y="358"/>
                    <a:pt x="1" y="143"/>
                  </a:cubicBezTo>
                  <a:cubicBezTo>
                    <a:pt x="13" y="108"/>
                    <a:pt x="37" y="48"/>
                    <a:pt x="60" y="0"/>
                  </a:cubicBezTo>
                  <a:cubicBezTo>
                    <a:pt x="596" y="203"/>
                    <a:pt x="1132" y="405"/>
                    <a:pt x="1668" y="608"/>
                  </a:cubicBezTo>
                  <a:cubicBezTo>
                    <a:pt x="1644" y="655"/>
                    <a:pt x="1632" y="715"/>
                    <a:pt x="1620" y="7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7" name="Google Shape;10537;p40"/>
            <p:cNvSpPr/>
            <p:nvPr/>
          </p:nvSpPr>
          <p:spPr>
            <a:xfrm>
              <a:off x="3136975" y="2225100"/>
              <a:ext cx="62550" cy="11050"/>
            </a:xfrm>
            <a:custGeom>
              <a:avLst/>
              <a:gdLst/>
              <a:ahLst/>
              <a:cxnLst/>
              <a:rect l="l" t="t" r="r" b="b"/>
              <a:pathLst>
                <a:path w="2502" h="442" extrusionOk="0">
                  <a:moveTo>
                    <a:pt x="1" y="1"/>
                  </a:moveTo>
                  <a:lnTo>
                    <a:pt x="2501" y="406"/>
                  </a:lnTo>
                  <a:lnTo>
                    <a:pt x="2501" y="441"/>
                  </a:lnTo>
                  <a:cubicBezTo>
                    <a:pt x="2227" y="417"/>
                    <a:pt x="1977" y="406"/>
                    <a:pt x="1715" y="382"/>
                  </a:cubicBezTo>
                  <a:cubicBezTo>
                    <a:pt x="1239" y="322"/>
                    <a:pt x="739" y="239"/>
                    <a:pt x="263" y="156"/>
                  </a:cubicBezTo>
                  <a:cubicBezTo>
                    <a:pt x="180" y="144"/>
                    <a:pt x="84" y="48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8" name="Google Shape;10538;p40"/>
            <p:cNvSpPr/>
            <p:nvPr/>
          </p:nvSpPr>
          <p:spPr>
            <a:xfrm>
              <a:off x="3202775" y="2211425"/>
              <a:ext cx="50325" cy="4475"/>
            </a:xfrm>
            <a:custGeom>
              <a:avLst/>
              <a:gdLst/>
              <a:ahLst/>
              <a:cxnLst/>
              <a:rect l="l" t="t" r="r" b="b"/>
              <a:pathLst>
                <a:path w="2013" h="179" extrusionOk="0">
                  <a:moveTo>
                    <a:pt x="2012" y="119"/>
                  </a:moveTo>
                  <a:cubicBezTo>
                    <a:pt x="1905" y="131"/>
                    <a:pt x="1786" y="179"/>
                    <a:pt x="1679" y="179"/>
                  </a:cubicBezTo>
                  <a:cubicBezTo>
                    <a:pt x="1119" y="155"/>
                    <a:pt x="548" y="119"/>
                    <a:pt x="0" y="95"/>
                  </a:cubicBezTo>
                  <a:lnTo>
                    <a:pt x="0" y="0"/>
                  </a:lnTo>
                  <a:cubicBezTo>
                    <a:pt x="667" y="24"/>
                    <a:pt x="1322" y="71"/>
                    <a:pt x="2001" y="107"/>
                  </a:cubicBezTo>
                  <a:cubicBezTo>
                    <a:pt x="2001" y="107"/>
                    <a:pt x="2012" y="107"/>
                    <a:pt x="2012" y="11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9" name="Google Shape;10539;p40"/>
            <p:cNvSpPr/>
            <p:nvPr/>
          </p:nvSpPr>
          <p:spPr>
            <a:xfrm>
              <a:off x="2551800" y="2577225"/>
              <a:ext cx="155400" cy="61650"/>
            </a:xfrm>
            <a:custGeom>
              <a:avLst/>
              <a:gdLst/>
              <a:ahLst/>
              <a:cxnLst/>
              <a:rect l="l" t="t" r="r" b="b"/>
              <a:pathLst>
                <a:path w="6216" h="2466" extrusionOk="0">
                  <a:moveTo>
                    <a:pt x="6156" y="2465"/>
                  </a:moveTo>
                  <a:lnTo>
                    <a:pt x="0" y="108"/>
                  </a:lnTo>
                  <a:cubicBezTo>
                    <a:pt x="12" y="72"/>
                    <a:pt x="24" y="25"/>
                    <a:pt x="36" y="1"/>
                  </a:cubicBezTo>
                  <a:cubicBezTo>
                    <a:pt x="2143" y="668"/>
                    <a:pt x="4167" y="1537"/>
                    <a:pt x="6215" y="2311"/>
                  </a:cubicBezTo>
                  <a:cubicBezTo>
                    <a:pt x="6203" y="2370"/>
                    <a:pt x="6168" y="2430"/>
                    <a:pt x="6156" y="246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0" name="Google Shape;10540;p40"/>
            <p:cNvSpPr/>
            <p:nvPr/>
          </p:nvSpPr>
          <p:spPr>
            <a:xfrm>
              <a:off x="2625625" y="2571275"/>
              <a:ext cx="100625" cy="38725"/>
            </a:xfrm>
            <a:custGeom>
              <a:avLst/>
              <a:gdLst/>
              <a:ahLst/>
              <a:cxnLst/>
              <a:rect l="l" t="t" r="r" b="b"/>
              <a:pathLst>
                <a:path w="4025" h="1549" extrusionOk="0">
                  <a:moveTo>
                    <a:pt x="60" y="1"/>
                  </a:moveTo>
                  <a:cubicBezTo>
                    <a:pt x="1393" y="477"/>
                    <a:pt x="2703" y="965"/>
                    <a:pt x="4024" y="1441"/>
                  </a:cubicBezTo>
                  <a:cubicBezTo>
                    <a:pt x="4024" y="1477"/>
                    <a:pt x="4012" y="1501"/>
                    <a:pt x="4012" y="1548"/>
                  </a:cubicBezTo>
                  <a:cubicBezTo>
                    <a:pt x="3846" y="1513"/>
                    <a:pt x="3679" y="1513"/>
                    <a:pt x="3536" y="1477"/>
                  </a:cubicBezTo>
                  <a:cubicBezTo>
                    <a:pt x="2417" y="1072"/>
                    <a:pt x="1298" y="656"/>
                    <a:pt x="179" y="239"/>
                  </a:cubicBezTo>
                  <a:cubicBezTo>
                    <a:pt x="119" y="203"/>
                    <a:pt x="60" y="144"/>
                    <a:pt x="0" y="120"/>
                  </a:cubicBezTo>
                  <a:cubicBezTo>
                    <a:pt x="36" y="72"/>
                    <a:pt x="48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1" name="Google Shape;10541;p40"/>
            <p:cNvSpPr/>
            <p:nvPr/>
          </p:nvSpPr>
          <p:spPr>
            <a:xfrm>
              <a:off x="2482750" y="2609975"/>
              <a:ext cx="91400" cy="42875"/>
            </a:xfrm>
            <a:custGeom>
              <a:avLst/>
              <a:gdLst/>
              <a:ahLst/>
              <a:cxnLst/>
              <a:rect l="l" t="t" r="r" b="b"/>
              <a:pathLst>
                <a:path w="3656" h="1715" extrusionOk="0">
                  <a:moveTo>
                    <a:pt x="60" y="0"/>
                  </a:moveTo>
                  <a:cubicBezTo>
                    <a:pt x="1250" y="524"/>
                    <a:pt x="2465" y="1060"/>
                    <a:pt x="3655" y="1572"/>
                  </a:cubicBezTo>
                  <a:cubicBezTo>
                    <a:pt x="3631" y="1620"/>
                    <a:pt x="3608" y="1667"/>
                    <a:pt x="3596" y="1715"/>
                  </a:cubicBezTo>
                  <a:cubicBezTo>
                    <a:pt x="2381" y="1215"/>
                    <a:pt x="1167" y="715"/>
                    <a:pt x="0" y="120"/>
                  </a:cubicBezTo>
                  <a:cubicBezTo>
                    <a:pt x="36" y="72"/>
                    <a:pt x="48" y="48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2" name="Google Shape;10542;p40"/>
            <p:cNvSpPr/>
            <p:nvPr/>
          </p:nvSpPr>
          <p:spPr>
            <a:xfrm>
              <a:off x="2452675" y="2613550"/>
              <a:ext cx="89625" cy="44075"/>
            </a:xfrm>
            <a:custGeom>
              <a:avLst/>
              <a:gdLst/>
              <a:ahLst/>
              <a:cxnLst/>
              <a:rect l="l" t="t" r="r" b="b"/>
              <a:pathLst>
                <a:path w="3585" h="1763" extrusionOk="0">
                  <a:moveTo>
                    <a:pt x="3525" y="1762"/>
                  </a:moveTo>
                  <a:lnTo>
                    <a:pt x="1" y="155"/>
                  </a:lnTo>
                  <a:cubicBezTo>
                    <a:pt x="12" y="108"/>
                    <a:pt x="48" y="60"/>
                    <a:pt x="60" y="0"/>
                  </a:cubicBezTo>
                  <a:cubicBezTo>
                    <a:pt x="1239" y="536"/>
                    <a:pt x="2406" y="1060"/>
                    <a:pt x="3584" y="1596"/>
                  </a:cubicBezTo>
                  <a:cubicBezTo>
                    <a:pt x="3572" y="1667"/>
                    <a:pt x="3560" y="1715"/>
                    <a:pt x="3525" y="17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3" name="Google Shape;10543;p40"/>
            <p:cNvSpPr/>
            <p:nvPr/>
          </p:nvSpPr>
          <p:spPr>
            <a:xfrm>
              <a:off x="2568750" y="2596575"/>
              <a:ext cx="95575" cy="39925"/>
            </a:xfrm>
            <a:custGeom>
              <a:avLst/>
              <a:gdLst/>
              <a:ahLst/>
              <a:cxnLst/>
              <a:rect l="l" t="t" r="r" b="b"/>
              <a:pathLst>
                <a:path w="3823" h="1597" extrusionOk="0">
                  <a:moveTo>
                    <a:pt x="3799" y="1596"/>
                  </a:moveTo>
                  <a:cubicBezTo>
                    <a:pt x="2489" y="1203"/>
                    <a:pt x="1251" y="644"/>
                    <a:pt x="1" y="108"/>
                  </a:cubicBezTo>
                  <a:cubicBezTo>
                    <a:pt x="13" y="72"/>
                    <a:pt x="37" y="25"/>
                    <a:pt x="49" y="1"/>
                  </a:cubicBezTo>
                  <a:cubicBezTo>
                    <a:pt x="1311" y="489"/>
                    <a:pt x="2561" y="1001"/>
                    <a:pt x="3823" y="1489"/>
                  </a:cubicBezTo>
                  <a:cubicBezTo>
                    <a:pt x="3811" y="1537"/>
                    <a:pt x="3811" y="1560"/>
                    <a:pt x="3799" y="15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4" name="Google Shape;10544;p40"/>
            <p:cNvSpPr/>
            <p:nvPr/>
          </p:nvSpPr>
          <p:spPr>
            <a:xfrm>
              <a:off x="2611925" y="2580500"/>
              <a:ext cx="57775" cy="29500"/>
            </a:xfrm>
            <a:custGeom>
              <a:avLst/>
              <a:gdLst/>
              <a:ahLst/>
              <a:cxnLst/>
              <a:rect l="l" t="t" r="r" b="b"/>
              <a:pathLst>
                <a:path w="2311" h="1180" extrusionOk="0">
                  <a:moveTo>
                    <a:pt x="2251" y="1179"/>
                  </a:moveTo>
                  <a:cubicBezTo>
                    <a:pt x="1501" y="834"/>
                    <a:pt x="762" y="489"/>
                    <a:pt x="0" y="156"/>
                  </a:cubicBezTo>
                  <a:cubicBezTo>
                    <a:pt x="36" y="108"/>
                    <a:pt x="48" y="48"/>
                    <a:pt x="72" y="1"/>
                  </a:cubicBezTo>
                  <a:cubicBezTo>
                    <a:pt x="822" y="346"/>
                    <a:pt x="1560" y="703"/>
                    <a:pt x="2310" y="1049"/>
                  </a:cubicBezTo>
                  <a:cubicBezTo>
                    <a:pt x="2274" y="1084"/>
                    <a:pt x="2263" y="1132"/>
                    <a:pt x="2251" y="11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5" name="Google Shape;10545;p40"/>
            <p:cNvSpPr/>
            <p:nvPr/>
          </p:nvSpPr>
          <p:spPr>
            <a:xfrm>
              <a:off x="2394625" y="2662075"/>
              <a:ext cx="47650" cy="26800"/>
            </a:xfrm>
            <a:custGeom>
              <a:avLst/>
              <a:gdLst/>
              <a:ahLst/>
              <a:cxnLst/>
              <a:rect l="l" t="t" r="r" b="b"/>
              <a:pathLst>
                <a:path w="1906" h="1072" extrusionOk="0">
                  <a:moveTo>
                    <a:pt x="1834" y="1072"/>
                  </a:moveTo>
                  <a:lnTo>
                    <a:pt x="1" y="131"/>
                  </a:lnTo>
                  <a:cubicBezTo>
                    <a:pt x="37" y="83"/>
                    <a:pt x="48" y="48"/>
                    <a:pt x="72" y="0"/>
                  </a:cubicBezTo>
                  <a:lnTo>
                    <a:pt x="1906" y="941"/>
                  </a:lnTo>
                  <a:cubicBezTo>
                    <a:pt x="1882" y="976"/>
                    <a:pt x="1846" y="1024"/>
                    <a:pt x="1834" y="107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6" name="Google Shape;10546;p40"/>
            <p:cNvSpPr/>
            <p:nvPr/>
          </p:nvSpPr>
          <p:spPr>
            <a:xfrm>
              <a:off x="2394625" y="2647475"/>
              <a:ext cx="47350" cy="26825"/>
            </a:xfrm>
            <a:custGeom>
              <a:avLst/>
              <a:gdLst/>
              <a:ahLst/>
              <a:cxnLst/>
              <a:rect l="l" t="t" r="r" b="b"/>
              <a:pathLst>
                <a:path w="1894" h="1073" extrusionOk="0">
                  <a:moveTo>
                    <a:pt x="72" y="1"/>
                  </a:moveTo>
                  <a:cubicBezTo>
                    <a:pt x="691" y="310"/>
                    <a:pt x="1299" y="644"/>
                    <a:pt x="1894" y="953"/>
                  </a:cubicBezTo>
                  <a:cubicBezTo>
                    <a:pt x="1882" y="1001"/>
                    <a:pt x="1846" y="1048"/>
                    <a:pt x="1834" y="1072"/>
                  </a:cubicBezTo>
                  <a:cubicBezTo>
                    <a:pt x="1227" y="763"/>
                    <a:pt x="608" y="453"/>
                    <a:pt x="1" y="120"/>
                  </a:cubicBezTo>
                  <a:cubicBezTo>
                    <a:pt x="25" y="96"/>
                    <a:pt x="60" y="48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7" name="Google Shape;10547;p40"/>
            <p:cNvSpPr/>
            <p:nvPr/>
          </p:nvSpPr>
          <p:spPr>
            <a:xfrm>
              <a:off x="2520850" y="2670700"/>
              <a:ext cx="40500" cy="20550"/>
            </a:xfrm>
            <a:custGeom>
              <a:avLst/>
              <a:gdLst/>
              <a:ahLst/>
              <a:cxnLst/>
              <a:rect l="l" t="t" r="r" b="b"/>
              <a:pathLst>
                <a:path w="1620" h="822" extrusionOk="0">
                  <a:moveTo>
                    <a:pt x="60" y="0"/>
                  </a:moveTo>
                  <a:cubicBezTo>
                    <a:pt x="583" y="238"/>
                    <a:pt x="1095" y="453"/>
                    <a:pt x="1619" y="691"/>
                  </a:cubicBezTo>
                  <a:cubicBezTo>
                    <a:pt x="1607" y="739"/>
                    <a:pt x="1572" y="786"/>
                    <a:pt x="1560" y="822"/>
                  </a:cubicBezTo>
                  <a:cubicBezTo>
                    <a:pt x="1036" y="584"/>
                    <a:pt x="524" y="358"/>
                    <a:pt x="0" y="131"/>
                  </a:cubicBezTo>
                  <a:cubicBezTo>
                    <a:pt x="24" y="84"/>
                    <a:pt x="36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8" name="Google Shape;10548;p40"/>
            <p:cNvSpPr/>
            <p:nvPr/>
          </p:nvSpPr>
          <p:spPr>
            <a:xfrm>
              <a:off x="2431250" y="2592700"/>
              <a:ext cx="32475" cy="14925"/>
            </a:xfrm>
            <a:custGeom>
              <a:avLst/>
              <a:gdLst/>
              <a:ahLst/>
              <a:cxnLst/>
              <a:rect l="l" t="t" r="r" b="b"/>
              <a:pathLst>
                <a:path w="1299" h="597" extrusionOk="0">
                  <a:moveTo>
                    <a:pt x="48" y="1"/>
                  </a:moveTo>
                  <a:cubicBezTo>
                    <a:pt x="465" y="156"/>
                    <a:pt x="893" y="287"/>
                    <a:pt x="1298" y="441"/>
                  </a:cubicBezTo>
                  <a:cubicBezTo>
                    <a:pt x="1286" y="501"/>
                    <a:pt x="1274" y="537"/>
                    <a:pt x="1239" y="596"/>
                  </a:cubicBezTo>
                  <a:cubicBezTo>
                    <a:pt x="834" y="465"/>
                    <a:pt x="405" y="322"/>
                    <a:pt x="0" y="180"/>
                  </a:cubicBezTo>
                  <a:cubicBezTo>
                    <a:pt x="24" y="108"/>
                    <a:pt x="36" y="49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9" name="Google Shape;10549;p40"/>
            <p:cNvSpPr/>
            <p:nvPr/>
          </p:nvSpPr>
          <p:spPr>
            <a:xfrm>
              <a:off x="2578000" y="2660275"/>
              <a:ext cx="32750" cy="17000"/>
            </a:xfrm>
            <a:custGeom>
              <a:avLst/>
              <a:gdLst/>
              <a:ahLst/>
              <a:cxnLst/>
              <a:rect l="l" t="t" r="r" b="b"/>
              <a:pathLst>
                <a:path w="1310" h="680" extrusionOk="0">
                  <a:moveTo>
                    <a:pt x="1274" y="679"/>
                  </a:moveTo>
                  <a:cubicBezTo>
                    <a:pt x="857" y="489"/>
                    <a:pt x="417" y="310"/>
                    <a:pt x="0" y="120"/>
                  </a:cubicBezTo>
                  <a:cubicBezTo>
                    <a:pt x="24" y="72"/>
                    <a:pt x="36" y="36"/>
                    <a:pt x="48" y="1"/>
                  </a:cubicBezTo>
                  <a:cubicBezTo>
                    <a:pt x="476" y="155"/>
                    <a:pt x="893" y="346"/>
                    <a:pt x="1310" y="560"/>
                  </a:cubicBezTo>
                  <a:cubicBezTo>
                    <a:pt x="1298" y="608"/>
                    <a:pt x="1286" y="632"/>
                    <a:pt x="1274" y="6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0" name="Google Shape;10550;p40"/>
            <p:cNvSpPr/>
            <p:nvPr/>
          </p:nvSpPr>
          <p:spPr>
            <a:xfrm>
              <a:off x="2215450" y="2123600"/>
              <a:ext cx="94675" cy="47350"/>
            </a:xfrm>
            <a:custGeom>
              <a:avLst/>
              <a:gdLst/>
              <a:ahLst/>
              <a:cxnLst/>
              <a:rect l="l" t="t" r="r" b="b"/>
              <a:pathLst>
                <a:path w="3787" h="1894" extrusionOk="0">
                  <a:moveTo>
                    <a:pt x="3703" y="1894"/>
                  </a:moveTo>
                  <a:cubicBezTo>
                    <a:pt x="2429" y="1370"/>
                    <a:pt x="1167" y="834"/>
                    <a:pt x="0" y="132"/>
                  </a:cubicBezTo>
                  <a:cubicBezTo>
                    <a:pt x="12" y="84"/>
                    <a:pt x="36" y="48"/>
                    <a:pt x="48" y="1"/>
                  </a:cubicBezTo>
                  <a:cubicBezTo>
                    <a:pt x="1298" y="572"/>
                    <a:pt x="2536" y="1132"/>
                    <a:pt x="3786" y="1703"/>
                  </a:cubicBezTo>
                  <a:cubicBezTo>
                    <a:pt x="3751" y="1763"/>
                    <a:pt x="3715" y="1834"/>
                    <a:pt x="3703" y="189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1" name="Google Shape;10551;p40"/>
            <p:cNvSpPr/>
            <p:nvPr/>
          </p:nvSpPr>
          <p:spPr>
            <a:xfrm>
              <a:off x="2121675" y="2104250"/>
              <a:ext cx="124450" cy="61050"/>
            </a:xfrm>
            <a:custGeom>
              <a:avLst/>
              <a:gdLst/>
              <a:ahLst/>
              <a:cxnLst/>
              <a:rect l="l" t="t" r="r" b="b"/>
              <a:pathLst>
                <a:path w="4978" h="2442" extrusionOk="0">
                  <a:moveTo>
                    <a:pt x="4942" y="2442"/>
                  </a:moveTo>
                  <a:cubicBezTo>
                    <a:pt x="3299" y="1656"/>
                    <a:pt x="1680" y="846"/>
                    <a:pt x="1" y="37"/>
                  </a:cubicBezTo>
                  <a:cubicBezTo>
                    <a:pt x="334" y="1"/>
                    <a:pt x="4561" y="2001"/>
                    <a:pt x="4978" y="2358"/>
                  </a:cubicBezTo>
                  <a:cubicBezTo>
                    <a:pt x="4954" y="2382"/>
                    <a:pt x="4954" y="2418"/>
                    <a:pt x="4942" y="244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2" name="Google Shape;10552;p40"/>
            <p:cNvSpPr/>
            <p:nvPr/>
          </p:nvSpPr>
          <p:spPr>
            <a:xfrm>
              <a:off x="2024050" y="2053650"/>
              <a:ext cx="87525" cy="43200"/>
            </a:xfrm>
            <a:custGeom>
              <a:avLst/>
              <a:gdLst/>
              <a:ahLst/>
              <a:cxnLst/>
              <a:rect l="l" t="t" r="r" b="b"/>
              <a:pathLst>
                <a:path w="3501" h="1728" extrusionOk="0">
                  <a:moveTo>
                    <a:pt x="60" y="1"/>
                  </a:moveTo>
                  <a:lnTo>
                    <a:pt x="3501" y="1560"/>
                  </a:lnTo>
                  <a:cubicBezTo>
                    <a:pt x="3465" y="1620"/>
                    <a:pt x="3453" y="1668"/>
                    <a:pt x="3430" y="1727"/>
                  </a:cubicBezTo>
                  <a:cubicBezTo>
                    <a:pt x="2275" y="1203"/>
                    <a:pt x="1132" y="667"/>
                    <a:pt x="1" y="144"/>
                  </a:cubicBezTo>
                  <a:cubicBezTo>
                    <a:pt x="12" y="96"/>
                    <a:pt x="36" y="48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3" name="Google Shape;10553;p40"/>
            <p:cNvSpPr/>
            <p:nvPr/>
          </p:nvSpPr>
          <p:spPr>
            <a:xfrm>
              <a:off x="2027925" y="2071225"/>
              <a:ext cx="81275" cy="42875"/>
            </a:xfrm>
            <a:custGeom>
              <a:avLst/>
              <a:gdLst/>
              <a:ahLst/>
              <a:cxnLst/>
              <a:rect l="l" t="t" r="r" b="b"/>
              <a:pathLst>
                <a:path w="3251" h="1715" extrusionOk="0">
                  <a:moveTo>
                    <a:pt x="72" y="0"/>
                  </a:moveTo>
                  <a:cubicBezTo>
                    <a:pt x="1131" y="524"/>
                    <a:pt x="2203" y="1024"/>
                    <a:pt x="3251" y="1548"/>
                  </a:cubicBezTo>
                  <a:cubicBezTo>
                    <a:pt x="3227" y="1608"/>
                    <a:pt x="3191" y="1655"/>
                    <a:pt x="3179" y="1715"/>
                  </a:cubicBezTo>
                  <a:cubicBezTo>
                    <a:pt x="2120" y="1191"/>
                    <a:pt x="1048" y="667"/>
                    <a:pt x="0" y="167"/>
                  </a:cubicBezTo>
                  <a:cubicBezTo>
                    <a:pt x="24" y="107"/>
                    <a:pt x="36" y="60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4" name="Google Shape;10554;p40"/>
            <p:cNvSpPr/>
            <p:nvPr/>
          </p:nvSpPr>
          <p:spPr>
            <a:xfrm>
              <a:off x="2108575" y="2010800"/>
              <a:ext cx="50625" cy="24725"/>
            </a:xfrm>
            <a:custGeom>
              <a:avLst/>
              <a:gdLst/>
              <a:ahLst/>
              <a:cxnLst/>
              <a:rect l="l" t="t" r="r" b="b"/>
              <a:pathLst>
                <a:path w="2025" h="989" extrusionOk="0">
                  <a:moveTo>
                    <a:pt x="25" y="0"/>
                  </a:moveTo>
                  <a:cubicBezTo>
                    <a:pt x="108" y="24"/>
                    <a:pt x="179" y="0"/>
                    <a:pt x="251" y="36"/>
                  </a:cubicBezTo>
                  <a:cubicBezTo>
                    <a:pt x="787" y="250"/>
                    <a:pt x="1311" y="476"/>
                    <a:pt x="1846" y="715"/>
                  </a:cubicBezTo>
                  <a:cubicBezTo>
                    <a:pt x="1918" y="750"/>
                    <a:pt x="1965" y="846"/>
                    <a:pt x="2025" y="929"/>
                  </a:cubicBezTo>
                  <a:cubicBezTo>
                    <a:pt x="1918" y="941"/>
                    <a:pt x="1811" y="988"/>
                    <a:pt x="1727" y="953"/>
                  </a:cubicBezTo>
                  <a:cubicBezTo>
                    <a:pt x="1203" y="727"/>
                    <a:pt x="703" y="476"/>
                    <a:pt x="191" y="238"/>
                  </a:cubicBezTo>
                  <a:cubicBezTo>
                    <a:pt x="120" y="215"/>
                    <a:pt x="60" y="131"/>
                    <a:pt x="1" y="95"/>
                  </a:cubicBezTo>
                  <a:cubicBezTo>
                    <a:pt x="1" y="72"/>
                    <a:pt x="13" y="48"/>
                    <a:pt x="2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5" name="Google Shape;10555;p40"/>
            <p:cNvSpPr/>
            <p:nvPr/>
          </p:nvSpPr>
          <p:spPr>
            <a:xfrm>
              <a:off x="2639900" y="2282550"/>
              <a:ext cx="62225" cy="28600"/>
            </a:xfrm>
            <a:custGeom>
              <a:avLst/>
              <a:gdLst/>
              <a:ahLst/>
              <a:cxnLst/>
              <a:rect l="l" t="t" r="r" b="b"/>
              <a:pathLst>
                <a:path w="2489" h="1144" extrusionOk="0">
                  <a:moveTo>
                    <a:pt x="2441" y="1144"/>
                  </a:moveTo>
                  <a:cubicBezTo>
                    <a:pt x="1620" y="798"/>
                    <a:pt x="822" y="465"/>
                    <a:pt x="1" y="120"/>
                  </a:cubicBezTo>
                  <a:cubicBezTo>
                    <a:pt x="12" y="72"/>
                    <a:pt x="24" y="48"/>
                    <a:pt x="36" y="1"/>
                  </a:cubicBezTo>
                  <a:cubicBezTo>
                    <a:pt x="894" y="251"/>
                    <a:pt x="1679" y="655"/>
                    <a:pt x="2489" y="1001"/>
                  </a:cubicBezTo>
                  <a:cubicBezTo>
                    <a:pt x="2465" y="1060"/>
                    <a:pt x="2453" y="1096"/>
                    <a:pt x="2441" y="11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6" name="Google Shape;10556;p40"/>
            <p:cNvSpPr/>
            <p:nvPr/>
          </p:nvSpPr>
          <p:spPr>
            <a:xfrm>
              <a:off x="2140125" y="2098300"/>
              <a:ext cx="53625" cy="26825"/>
            </a:xfrm>
            <a:custGeom>
              <a:avLst/>
              <a:gdLst/>
              <a:ahLst/>
              <a:cxnLst/>
              <a:rect l="l" t="t" r="r" b="b"/>
              <a:pathLst>
                <a:path w="2145" h="1073" extrusionOk="0">
                  <a:moveTo>
                    <a:pt x="60" y="1"/>
                  </a:moveTo>
                  <a:cubicBezTo>
                    <a:pt x="763" y="298"/>
                    <a:pt x="1465" y="608"/>
                    <a:pt x="2144" y="906"/>
                  </a:cubicBezTo>
                  <a:cubicBezTo>
                    <a:pt x="2120" y="965"/>
                    <a:pt x="2096" y="1025"/>
                    <a:pt x="2073" y="1072"/>
                  </a:cubicBezTo>
                  <a:cubicBezTo>
                    <a:pt x="1382" y="763"/>
                    <a:pt x="692" y="453"/>
                    <a:pt x="1" y="155"/>
                  </a:cubicBezTo>
                  <a:cubicBezTo>
                    <a:pt x="13" y="108"/>
                    <a:pt x="49" y="60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7" name="Google Shape;10557;p40"/>
            <p:cNvSpPr/>
            <p:nvPr/>
          </p:nvSpPr>
          <p:spPr>
            <a:xfrm>
              <a:off x="2410100" y="2198900"/>
              <a:ext cx="69100" cy="35750"/>
            </a:xfrm>
            <a:custGeom>
              <a:avLst/>
              <a:gdLst/>
              <a:ahLst/>
              <a:cxnLst/>
              <a:rect l="l" t="t" r="r" b="b"/>
              <a:pathLst>
                <a:path w="2764" h="1430" extrusionOk="0">
                  <a:moveTo>
                    <a:pt x="2704" y="1430"/>
                  </a:moveTo>
                  <a:cubicBezTo>
                    <a:pt x="1811" y="977"/>
                    <a:pt x="894" y="549"/>
                    <a:pt x="1" y="96"/>
                  </a:cubicBezTo>
                  <a:cubicBezTo>
                    <a:pt x="25" y="72"/>
                    <a:pt x="37" y="25"/>
                    <a:pt x="49" y="1"/>
                  </a:cubicBezTo>
                  <a:cubicBezTo>
                    <a:pt x="953" y="430"/>
                    <a:pt x="1846" y="858"/>
                    <a:pt x="2763" y="1311"/>
                  </a:cubicBezTo>
                  <a:cubicBezTo>
                    <a:pt x="2727" y="1346"/>
                    <a:pt x="2716" y="1394"/>
                    <a:pt x="2704" y="143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8" name="Google Shape;10558;p40"/>
            <p:cNvSpPr/>
            <p:nvPr/>
          </p:nvSpPr>
          <p:spPr>
            <a:xfrm>
              <a:off x="2043700" y="2030725"/>
              <a:ext cx="61925" cy="25625"/>
            </a:xfrm>
            <a:custGeom>
              <a:avLst/>
              <a:gdLst/>
              <a:ahLst/>
              <a:cxnLst/>
              <a:rect l="l" t="t" r="r" b="b"/>
              <a:pathLst>
                <a:path w="2477" h="1025" extrusionOk="0">
                  <a:moveTo>
                    <a:pt x="2477" y="1025"/>
                  </a:moveTo>
                  <a:cubicBezTo>
                    <a:pt x="1655" y="727"/>
                    <a:pt x="834" y="418"/>
                    <a:pt x="0" y="120"/>
                  </a:cubicBezTo>
                  <a:cubicBezTo>
                    <a:pt x="24" y="72"/>
                    <a:pt x="36" y="37"/>
                    <a:pt x="48" y="1"/>
                  </a:cubicBezTo>
                  <a:cubicBezTo>
                    <a:pt x="250" y="72"/>
                    <a:pt x="477" y="132"/>
                    <a:pt x="691" y="203"/>
                  </a:cubicBezTo>
                  <a:cubicBezTo>
                    <a:pt x="1215" y="394"/>
                    <a:pt x="1727" y="596"/>
                    <a:pt x="2251" y="799"/>
                  </a:cubicBezTo>
                  <a:cubicBezTo>
                    <a:pt x="2322" y="834"/>
                    <a:pt x="2382" y="953"/>
                    <a:pt x="2477" y="10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9" name="Google Shape;10559;p40"/>
            <p:cNvSpPr/>
            <p:nvPr/>
          </p:nvSpPr>
          <p:spPr>
            <a:xfrm>
              <a:off x="2589900" y="2279875"/>
              <a:ext cx="55975" cy="28000"/>
            </a:xfrm>
            <a:custGeom>
              <a:avLst/>
              <a:gdLst/>
              <a:ahLst/>
              <a:cxnLst/>
              <a:rect l="l" t="t" r="r" b="b"/>
              <a:pathLst>
                <a:path w="2239" h="1120" extrusionOk="0">
                  <a:moveTo>
                    <a:pt x="48" y="0"/>
                  </a:moveTo>
                  <a:cubicBezTo>
                    <a:pt x="774" y="346"/>
                    <a:pt x="1500" y="667"/>
                    <a:pt x="2239" y="1013"/>
                  </a:cubicBezTo>
                  <a:cubicBezTo>
                    <a:pt x="2227" y="1048"/>
                    <a:pt x="2203" y="1084"/>
                    <a:pt x="2191" y="1120"/>
                  </a:cubicBezTo>
                  <a:cubicBezTo>
                    <a:pt x="1465" y="774"/>
                    <a:pt x="738" y="453"/>
                    <a:pt x="0" y="108"/>
                  </a:cubicBezTo>
                  <a:cubicBezTo>
                    <a:pt x="24" y="72"/>
                    <a:pt x="36" y="36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0" name="Google Shape;10560;p40"/>
            <p:cNvSpPr/>
            <p:nvPr/>
          </p:nvSpPr>
          <p:spPr>
            <a:xfrm>
              <a:off x="2165725" y="1994125"/>
              <a:ext cx="52725" cy="23250"/>
            </a:xfrm>
            <a:custGeom>
              <a:avLst/>
              <a:gdLst/>
              <a:ahLst/>
              <a:cxnLst/>
              <a:rect l="l" t="t" r="r" b="b"/>
              <a:pathLst>
                <a:path w="2109" h="930" extrusionOk="0">
                  <a:moveTo>
                    <a:pt x="2073" y="929"/>
                  </a:moveTo>
                  <a:cubicBezTo>
                    <a:pt x="1394" y="655"/>
                    <a:pt x="691" y="393"/>
                    <a:pt x="1" y="108"/>
                  </a:cubicBezTo>
                  <a:cubicBezTo>
                    <a:pt x="25" y="72"/>
                    <a:pt x="37" y="48"/>
                    <a:pt x="37" y="0"/>
                  </a:cubicBezTo>
                  <a:cubicBezTo>
                    <a:pt x="715" y="274"/>
                    <a:pt x="1418" y="524"/>
                    <a:pt x="2108" y="786"/>
                  </a:cubicBezTo>
                  <a:cubicBezTo>
                    <a:pt x="2108" y="846"/>
                    <a:pt x="2084" y="882"/>
                    <a:pt x="2073" y="9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1" name="Google Shape;10561;p40"/>
            <p:cNvSpPr/>
            <p:nvPr/>
          </p:nvSpPr>
          <p:spPr>
            <a:xfrm>
              <a:off x="2337175" y="2166175"/>
              <a:ext cx="54500" cy="33350"/>
            </a:xfrm>
            <a:custGeom>
              <a:avLst/>
              <a:gdLst/>
              <a:ahLst/>
              <a:cxnLst/>
              <a:rect l="l" t="t" r="r" b="b"/>
              <a:pathLst>
                <a:path w="2180" h="1334" extrusionOk="0">
                  <a:moveTo>
                    <a:pt x="2120" y="1334"/>
                  </a:moveTo>
                  <a:cubicBezTo>
                    <a:pt x="1418" y="917"/>
                    <a:pt x="703" y="500"/>
                    <a:pt x="1" y="84"/>
                  </a:cubicBezTo>
                  <a:cubicBezTo>
                    <a:pt x="25" y="60"/>
                    <a:pt x="37" y="24"/>
                    <a:pt x="60" y="0"/>
                  </a:cubicBezTo>
                  <a:cubicBezTo>
                    <a:pt x="763" y="417"/>
                    <a:pt x="1477" y="834"/>
                    <a:pt x="2180" y="1250"/>
                  </a:cubicBezTo>
                  <a:cubicBezTo>
                    <a:pt x="2156" y="1274"/>
                    <a:pt x="2132" y="1310"/>
                    <a:pt x="2120" y="133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2" name="Google Shape;10562;p40"/>
            <p:cNvSpPr/>
            <p:nvPr/>
          </p:nvSpPr>
          <p:spPr>
            <a:xfrm>
              <a:off x="1984750" y="2047100"/>
              <a:ext cx="38725" cy="19375"/>
            </a:xfrm>
            <a:custGeom>
              <a:avLst/>
              <a:gdLst/>
              <a:ahLst/>
              <a:cxnLst/>
              <a:rect l="l" t="t" r="r" b="b"/>
              <a:pathLst>
                <a:path w="1549" h="775" extrusionOk="0">
                  <a:moveTo>
                    <a:pt x="1501" y="775"/>
                  </a:moveTo>
                  <a:cubicBezTo>
                    <a:pt x="989" y="548"/>
                    <a:pt x="501" y="322"/>
                    <a:pt x="1" y="96"/>
                  </a:cubicBezTo>
                  <a:cubicBezTo>
                    <a:pt x="13" y="72"/>
                    <a:pt x="25" y="25"/>
                    <a:pt x="37" y="1"/>
                  </a:cubicBezTo>
                  <a:cubicBezTo>
                    <a:pt x="549" y="215"/>
                    <a:pt x="1037" y="441"/>
                    <a:pt x="1549" y="656"/>
                  </a:cubicBezTo>
                  <a:cubicBezTo>
                    <a:pt x="1549" y="691"/>
                    <a:pt x="1525" y="727"/>
                    <a:pt x="1501" y="77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3" name="Google Shape;10563;p40"/>
            <p:cNvSpPr/>
            <p:nvPr/>
          </p:nvSpPr>
          <p:spPr>
            <a:xfrm>
              <a:off x="2481850" y="2231950"/>
              <a:ext cx="42275" cy="27400"/>
            </a:xfrm>
            <a:custGeom>
              <a:avLst/>
              <a:gdLst/>
              <a:ahLst/>
              <a:cxnLst/>
              <a:rect l="l" t="t" r="r" b="b"/>
              <a:pathLst>
                <a:path w="1691" h="1096" extrusionOk="0">
                  <a:moveTo>
                    <a:pt x="60" y="1"/>
                  </a:moveTo>
                  <a:cubicBezTo>
                    <a:pt x="608" y="346"/>
                    <a:pt x="1143" y="667"/>
                    <a:pt x="1691" y="1013"/>
                  </a:cubicBezTo>
                  <a:cubicBezTo>
                    <a:pt x="1679" y="1036"/>
                    <a:pt x="1655" y="1072"/>
                    <a:pt x="1631" y="1096"/>
                  </a:cubicBezTo>
                  <a:cubicBezTo>
                    <a:pt x="1084" y="763"/>
                    <a:pt x="548" y="429"/>
                    <a:pt x="0" y="84"/>
                  </a:cubicBezTo>
                  <a:cubicBezTo>
                    <a:pt x="24" y="60"/>
                    <a:pt x="36" y="24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4" name="Google Shape;10564;p40"/>
            <p:cNvSpPr/>
            <p:nvPr/>
          </p:nvSpPr>
          <p:spPr>
            <a:xfrm>
              <a:off x="2715800" y="2334950"/>
              <a:ext cx="46175" cy="17275"/>
            </a:xfrm>
            <a:custGeom>
              <a:avLst/>
              <a:gdLst/>
              <a:ahLst/>
              <a:cxnLst/>
              <a:rect l="l" t="t" r="r" b="b"/>
              <a:pathLst>
                <a:path w="1847" h="691" extrusionOk="0">
                  <a:moveTo>
                    <a:pt x="24" y="0"/>
                  </a:moveTo>
                  <a:cubicBezTo>
                    <a:pt x="644" y="191"/>
                    <a:pt x="1239" y="405"/>
                    <a:pt x="1846" y="595"/>
                  </a:cubicBezTo>
                  <a:cubicBezTo>
                    <a:pt x="1834" y="631"/>
                    <a:pt x="1834" y="655"/>
                    <a:pt x="1810" y="691"/>
                  </a:cubicBezTo>
                  <a:cubicBezTo>
                    <a:pt x="1203" y="488"/>
                    <a:pt x="608" y="298"/>
                    <a:pt x="1" y="95"/>
                  </a:cubicBezTo>
                  <a:cubicBezTo>
                    <a:pt x="13" y="60"/>
                    <a:pt x="24" y="36"/>
                    <a:pt x="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5" name="Google Shape;10565;p40"/>
            <p:cNvSpPr/>
            <p:nvPr/>
          </p:nvSpPr>
          <p:spPr>
            <a:xfrm>
              <a:off x="2188050" y="2331975"/>
              <a:ext cx="58075" cy="96750"/>
            </a:xfrm>
            <a:custGeom>
              <a:avLst/>
              <a:gdLst/>
              <a:ahLst/>
              <a:cxnLst/>
              <a:rect l="l" t="t" r="r" b="b"/>
              <a:pathLst>
                <a:path w="2323" h="3870" extrusionOk="0">
                  <a:moveTo>
                    <a:pt x="1942" y="3429"/>
                  </a:moveTo>
                  <a:cubicBezTo>
                    <a:pt x="1715" y="3024"/>
                    <a:pt x="1513" y="2608"/>
                    <a:pt x="1275" y="2215"/>
                  </a:cubicBezTo>
                  <a:cubicBezTo>
                    <a:pt x="870" y="1548"/>
                    <a:pt x="441" y="881"/>
                    <a:pt x="37" y="214"/>
                  </a:cubicBezTo>
                  <a:cubicBezTo>
                    <a:pt x="1" y="155"/>
                    <a:pt x="1" y="72"/>
                    <a:pt x="1" y="0"/>
                  </a:cubicBezTo>
                  <a:lnTo>
                    <a:pt x="37" y="0"/>
                  </a:lnTo>
                  <a:cubicBezTo>
                    <a:pt x="48" y="0"/>
                    <a:pt x="48" y="12"/>
                    <a:pt x="60" y="12"/>
                  </a:cubicBezTo>
                  <a:lnTo>
                    <a:pt x="48" y="0"/>
                  </a:lnTo>
                  <a:cubicBezTo>
                    <a:pt x="775" y="1191"/>
                    <a:pt x="1489" y="2393"/>
                    <a:pt x="2227" y="3584"/>
                  </a:cubicBezTo>
                  <a:cubicBezTo>
                    <a:pt x="2263" y="3679"/>
                    <a:pt x="2323" y="3762"/>
                    <a:pt x="2323" y="3870"/>
                  </a:cubicBezTo>
                  <a:cubicBezTo>
                    <a:pt x="2192" y="3727"/>
                    <a:pt x="2061" y="3572"/>
                    <a:pt x="1942" y="34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6" name="Google Shape;10566;p40"/>
            <p:cNvSpPr/>
            <p:nvPr/>
          </p:nvSpPr>
          <p:spPr>
            <a:xfrm>
              <a:off x="2080000" y="2298025"/>
              <a:ext cx="48250" cy="76525"/>
            </a:xfrm>
            <a:custGeom>
              <a:avLst/>
              <a:gdLst/>
              <a:ahLst/>
              <a:cxnLst/>
              <a:rect l="l" t="t" r="r" b="b"/>
              <a:pathLst>
                <a:path w="1930" h="3061" extrusionOk="0">
                  <a:moveTo>
                    <a:pt x="1811" y="3061"/>
                  </a:moveTo>
                  <a:cubicBezTo>
                    <a:pt x="1203" y="2061"/>
                    <a:pt x="596" y="1072"/>
                    <a:pt x="1" y="84"/>
                  </a:cubicBezTo>
                  <a:cubicBezTo>
                    <a:pt x="37" y="48"/>
                    <a:pt x="72" y="36"/>
                    <a:pt x="120" y="1"/>
                  </a:cubicBezTo>
                  <a:cubicBezTo>
                    <a:pt x="727" y="1001"/>
                    <a:pt x="1322" y="2001"/>
                    <a:pt x="1930" y="3001"/>
                  </a:cubicBezTo>
                  <a:cubicBezTo>
                    <a:pt x="1882" y="3025"/>
                    <a:pt x="1846" y="3037"/>
                    <a:pt x="1811" y="306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7" name="Google Shape;10567;p40"/>
            <p:cNvSpPr/>
            <p:nvPr/>
          </p:nvSpPr>
          <p:spPr>
            <a:xfrm>
              <a:off x="2095775" y="2299525"/>
              <a:ext cx="34275" cy="48525"/>
            </a:xfrm>
            <a:custGeom>
              <a:avLst/>
              <a:gdLst/>
              <a:ahLst/>
              <a:cxnLst/>
              <a:rect l="l" t="t" r="r" b="b"/>
              <a:pathLst>
                <a:path w="1371" h="1941" extrusionOk="0">
                  <a:moveTo>
                    <a:pt x="120" y="0"/>
                  </a:moveTo>
                  <a:cubicBezTo>
                    <a:pt x="537" y="631"/>
                    <a:pt x="953" y="1239"/>
                    <a:pt x="1370" y="1870"/>
                  </a:cubicBezTo>
                  <a:cubicBezTo>
                    <a:pt x="1346" y="1893"/>
                    <a:pt x="1299" y="1905"/>
                    <a:pt x="1275" y="1941"/>
                  </a:cubicBezTo>
                  <a:cubicBezTo>
                    <a:pt x="858" y="1334"/>
                    <a:pt x="418" y="715"/>
                    <a:pt x="1" y="107"/>
                  </a:cubicBezTo>
                  <a:cubicBezTo>
                    <a:pt x="37" y="60"/>
                    <a:pt x="84" y="36"/>
                    <a:pt x="1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8" name="Google Shape;10568;p40"/>
            <p:cNvSpPr/>
            <p:nvPr/>
          </p:nvSpPr>
          <p:spPr>
            <a:xfrm>
              <a:off x="2248175" y="2373625"/>
              <a:ext cx="30100" cy="46175"/>
            </a:xfrm>
            <a:custGeom>
              <a:avLst/>
              <a:gdLst/>
              <a:ahLst/>
              <a:cxnLst/>
              <a:rect l="l" t="t" r="r" b="b"/>
              <a:pathLst>
                <a:path w="1204" h="1847" extrusionOk="0">
                  <a:moveTo>
                    <a:pt x="1108" y="1846"/>
                  </a:moveTo>
                  <a:cubicBezTo>
                    <a:pt x="739" y="1251"/>
                    <a:pt x="370" y="668"/>
                    <a:pt x="1" y="72"/>
                  </a:cubicBezTo>
                  <a:cubicBezTo>
                    <a:pt x="37" y="49"/>
                    <a:pt x="72" y="37"/>
                    <a:pt x="120" y="1"/>
                  </a:cubicBezTo>
                  <a:cubicBezTo>
                    <a:pt x="477" y="596"/>
                    <a:pt x="846" y="1192"/>
                    <a:pt x="1203" y="1775"/>
                  </a:cubicBezTo>
                  <a:cubicBezTo>
                    <a:pt x="1168" y="1799"/>
                    <a:pt x="1144" y="1834"/>
                    <a:pt x="1108" y="18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9" name="Google Shape;10569;p40"/>
            <p:cNvSpPr/>
            <p:nvPr/>
          </p:nvSpPr>
          <p:spPr>
            <a:xfrm>
              <a:off x="2243125" y="2352500"/>
              <a:ext cx="28000" cy="41700"/>
            </a:xfrm>
            <a:custGeom>
              <a:avLst/>
              <a:gdLst/>
              <a:ahLst/>
              <a:cxnLst/>
              <a:rect l="l" t="t" r="r" b="b"/>
              <a:pathLst>
                <a:path w="1120" h="1668" extrusionOk="0">
                  <a:moveTo>
                    <a:pt x="108" y="1"/>
                  </a:moveTo>
                  <a:cubicBezTo>
                    <a:pt x="453" y="536"/>
                    <a:pt x="774" y="1072"/>
                    <a:pt x="1120" y="1608"/>
                  </a:cubicBezTo>
                  <a:cubicBezTo>
                    <a:pt x="1084" y="1620"/>
                    <a:pt x="1060" y="1656"/>
                    <a:pt x="1013" y="1667"/>
                  </a:cubicBezTo>
                  <a:cubicBezTo>
                    <a:pt x="679" y="1132"/>
                    <a:pt x="346" y="608"/>
                    <a:pt x="1" y="72"/>
                  </a:cubicBezTo>
                  <a:cubicBezTo>
                    <a:pt x="36" y="48"/>
                    <a:pt x="84" y="13"/>
                    <a:pt x="1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0" name="Google Shape;10570;p40"/>
            <p:cNvSpPr/>
            <p:nvPr/>
          </p:nvSpPr>
          <p:spPr>
            <a:xfrm>
              <a:off x="2118700" y="2315600"/>
              <a:ext cx="30700" cy="41975"/>
            </a:xfrm>
            <a:custGeom>
              <a:avLst/>
              <a:gdLst/>
              <a:ahLst/>
              <a:cxnLst/>
              <a:rect l="l" t="t" r="r" b="b"/>
              <a:pathLst>
                <a:path w="1228" h="1679" extrusionOk="0">
                  <a:moveTo>
                    <a:pt x="84" y="0"/>
                  </a:moveTo>
                  <a:cubicBezTo>
                    <a:pt x="477" y="536"/>
                    <a:pt x="846" y="1084"/>
                    <a:pt x="1227" y="1619"/>
                  </a:cubicBezTo>
                  <a:cubicBezTo>
                    <a:pt x="1203" y="1643"/>
                    <a:pt x="1168" y="1667"/>
                    <a:pt x="1156" y="1679"/>
                  </a:cubicBezTo>
                  <a:lnTo>
                    <a:pt x="1" y="72"/>
                  </a:lnTo>
                  <a:cubicBezTo>
                    <a:pt x="25" y="48"/>
                    <a:pt x="60" y="36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1" name="Google Shape;10571;p40"/>
            <p:cNvSpPr/>
            <p:nvPr/>
          </p:nvSpPr>
          <p:spPr>
            <a:xfrm>
              <a:off x="2230625" y="2415600"/>
              <a:ext cx="21150" cy="38425"/>
            </a:xfrm>
            <a:custGeom>
              <a:avLst/>
              <a:gdLst/>
              <a:ahLst/>
              <a:cxnLst/>
              <a:rect l="l" t="t" r="r" b="b"/>
              <a:pathLst>
                <a:path w="846" h="1537" extrusionOk="0">
                  <a:moveTo>
                    <a:pt x="227" y="60"/>
                  </a:moveTo>
                  <a:lnTo>
                    <a:pt x="846" y="1489"/>
                  </a:lnTo>
                  <a:lnTo>
                    <a:pt x="762" y="1537"/>
                  </a:lnTo>
                  <a:cubicBezTo>
                    <a:pt x="501" y="1048"/>
                    <a:pt x="250" y="536"/>
                    <a:pt x="0" y="48"/>
                  </a:cubicBezTo>
                  <a:cubicBezTo>
                    <a:pt x="12" y="36"/>
                    <a:pt x="36" y="25"/>
                    <a:pt x="60" y="1"/>
                  </a:cubicBezTo>
                  <a:cubicBezTo>
                    <a:pt x="120" y="25"/>
                    <a:pt x="179" y="48"/>
                    <a:pt x="227" y="60"/>
                  </a:cubicBezTo>
                  <a:cubicBezTo>
                    <a:pt x="239" y="84"/>
                    <a:pt x="227" y="60"/>
                    <a:pt x="227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2" name="Google Shape;10572;p40"/>
            <p:cNvSpPr/>
            <p:nvPr/>
          </p:nvSpPr>
          <p:spPr>
            <a:xfrm>
              <a:off x="2082975" y="2334950"/>
              <a:ext cx="29800" cy="42575"/>
            </a:xfrm>
            <a:custGeom>
              <a:avLst/>
              <a:gdLst/>
              <a:ahLst/>
              <a:cxnLst/>
              <a:rect l="l" t="t" r="r" b="b"/>
              <a:pathLst>
                <a:path w="1192" h="1703" extrusionOk="0">
                  <a:moveTo>
                    <a:pt x="72" y="0"/>
                  </a:moveTo>
                  <a:cubicBezTo>
                    <a:pt x="441" y="548"/>
                    <a:pt x="811" y="1084"/>
                    <a:pt x="1192" y="1643"/>
                  </a:cubicBezTo>
                  <a:cubicBezTo>
                    <a:pt x="1156" y="1655"/>
                    <a:pt x="1144" y="1667"/>
                    <a:pt x="1108" y="1703"/>
                  </a:cubicBezTo>
                  <a:cubicBezTo>
                    <a:pt x="739" y="1143"/>
                    <a:pt x="370" y="607"/>
                    <a:pt x="1" y="60"/>
                  </a:cubicBezTo>
                  <a:cubicBezTo>
                    <a:pt x="25" y="48"/>
                    <a:pt x="37" y="12"/>
                    <a:pt x="7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3" name="Google Shape;10573;p40"/>
            <p:cNvSpPr/>
            <p:nvPr/>
          </p:nvSpPr>
          <p:spPr>
            <a:xfrm>
              <a:off x="2404450" y="2409650"/>
              <a:ext cx="24150" cy="39325"/>
            </a:xfrm>
            <a:custGeom>
              <a:avLst/>
              <a:gdLst/>
              <a:ahLst/>
              <a:cxnLst/>
              <a:rect l="l" t="t" r="r" b="b"/>
              <a:pathLst>
                <a:path w="966" h="1573" extrusionOk="0">
                  <a:moveTo>
                    <a:pt x="191" y="36"/>
                  </a:moveTo>
                  <a:cubicBezTo>
                    <a:pt x="382" y="393"/>
                    <a:pt x="560" y="763"/>
                    <a:pt x="751" y="1120"/>
                  </a:cubicBezTo>
                  <a:cubicBezTo>
                    <a:pt x="810" y="1251"/>
                    <a:pt x="882" y="1370"/>
                    <a:pt x="965" y="1513"/>
                  </a:cubicBezTo>
                  <a:cubicBezTo>
                    <a:pt x="929" y="1525"/>
                    <a:pt x="906" y="1536"/>
                    <a:pt x="870" y="1572"/>
                  </a:cubicBezTo>
                  <a:cubicBezTo>
                    <a:pt x="727" y="1298"/>
                    <a:pt x="560" y="1036"/>
                    <a:pt x="406" y="763"/>
                  </a:cubicBezTo>
                  <a:cubicBezTo>
                    <a:pt x="310" y="572"/>
                    <a:pt x="203" y="382"/>
                    <a:pt x="84" y="203"/>
                  </a:cubicBezTo>
                  <a:cubicBezTo>
                    <a:pt x="1" y="48"/>
                    <a:pt x="36" y="1"/>
                    <a:pt x="191" y="36"/>
                  </a:cubicBezTo>
                  <a:cubicBezTo>
                    <a:pt x="203" y="48"/>
                    <a:pt x="191" y="36"/>
                    <a:pt x="191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4" name="Google Shape;10574;p40"/>
            <p:cNvSpPr/>
            <p:nvPr/>
          </p:nvSpPr>
          <p:spPr>
            <a:xfrm>
              <a:off x="2266350" y="2364100"/>
              <a:ext cx="21450" cy="37550"/>
            </a:xfrm>
            <a:custGeom>
              <a:avLst/>
              <a:gdLst/>
              <a:ahLst/>
              <a:cxnLst/>
              <a:rect l="l" t="t" r="r" b="b"/>
              <a:pathLst>
                <a:path w="858" h="1502" extrusionOk="0">
                  <a:moveTo>
                    <a:pt x="95" y="1"/>
                  </a:moveTo>
                  <a:cubicBezTo>
                    <a:pt x="357" y="489"/>
                    <a:pt x="607" y="965"/>
                    <a:pt x="857" y="1453"/>
                  </a:cubicBezTo>
                  <a:lnTo>
                    <a:pt x="774" y="1501"/>
                  </a:lnTo>
                  <a:cubicBezTo>
                    <a:pt x="512" y="1013"/>
                    <a:pt x="250" y="537"/>
                    <a:pt x="0" y="37"/>
                  </a:cubicBezTo>
                  <a:cubicBezTo>
                    <a:pt x="24" y="25"/>
                    <a:pt x="60" y="13"/>
                    <a:pt x="9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5" name="Google Shape;10575;p40"/>
            <p:cNvSpPr/>
            <p:nvPr/>
          </p:nvSpPr>
          <p:spPr>
            <a:xfrm>
              <a:off x="2147575" y="2359950"/>
              <a:ext cx="22350" cy="33050"/>
            </a:xfrm>
            <a:custGeom>
              <a:avLst/>
              <a:gdLst/>
              <a:ahLst/>
              <a:cxnLst/>
              <a:rect l="l" t="t" r="r" b="b"/>
              <a:pathLst>
                <a:path w="894" h="1322" extrusionOk="0">
                  <a:moveTo>
                    <a:pt x="786" y="1322"/>
                  </a:moveTo>
                  <a:cubicBezTo>
                    <a:pt x="524" y="905"/>
                    <a:pt x="274" y="488"/>
                    <a:pt x="1" y="72"/>
                  </a:cubicBezTo>
                  <a:cubicBezTo>
                    <a:pt x="36" y="60"/>
                    <a:pt x="72" y="24"/>
                    <a:pt x="108" y="0"/>
                  </a:cubicBezTo>
                  <a:cubicBezTo>
                    <a:pt x="358" y="417"/>
                    <a:pt x="632" y="834"/>
                    <a:pt x="894" y="1250"/>
                  </a:cubicBezTo>
                  <a:cubicBezTo>
                    <a:pt x="846" y="1274"/>
                    <a:pt x="822" y="1310"/>
                    <a:pt x="786" y="13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6" name="Google Shape;10576;p40"/>
            <p:cNvSpPr/>
            <p:nvPr/>
          </p:nvSpPr>
          <p:spPr>
            <a:xfrm>
              <a:off x="2381525" y="2434650"/>
              <a:ext cx="22950" cy="38425"/>
            </a:xfrm>
            <a:custGeom>
              <a:avLst/>
              <a:gdLst/>
              <a:ahLst/>
              <a:cxnLst/>
              <a:rect l="l" t="t" r="r" b="b"/>
              <a:pathLst>
                <a:path w="918" h="1537" extrusionOk="0">
                  <a:moveTo>
                    <a:pt x="811" y="1537"/>
                  </a:moveTo>
                  <a:lnTo>
                    <a:pt x="1" y="60"/>
                  </a:lnTo>
                  <a:cubicBezTo>
                    <a:pt x="37" y="48"/>
                    <a:pt x="84" y="13"/>
                    <a:pt x="108" y="1"/>
                  </a:cubicBezTo>
                  <a:lnTo>
                    <a:pt x="918" y="1477"/>
                  </a:lnTo>
                  <a:cubicBezTo>
                    <a:pt x="870" y="1489"/>
                    <a:pt x="834" y="1501"/>
                    <a:pt x="811" y="15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7" name="Google Shape;10577;p40"/>
            <p:cNvSpPr/>
            <p:nvPr/>
          </p:nvSpPr>
          <p:spPr>
            <a:xfrm>
              <a:off x="2345225" y="2390900"/>
              <a:ext cx="21450" cy="40200"/>
            </a:xfrm>
            <a:custGeom>
              <a:avLst/>
              <a:gdLst/>
              <a:ahLst/>
              <a:cxnLst/>
              <a:rect l="l" t="t" r="r" b="b"/>
              <a:pathLst>
                <a:path w="858" h="1608" extrusionOk="0">
                  <a:moveTo>
                    <a:pt x="786" y="1608"/>
                  </a:moveTo>
                  <a:cubicBezTo>
                    <a:pt x="524" y="1084"/>
                    <a:pt x="262" y="560"/>
                    <a:pt x="0" y="36"/>
                  </a:cubicBezTo>
                  <a:lnTo>
                    <a:pt x="84" y="0"/>
                  </a:lnTo>
                  <a:cubicBezTo>
                    <a:pt x="346" y="512"/>
                    <a:pt x="608" y="1036"/>
                    <a:pt x="858" y="1560"/>
                  </a:cubicBezTo>
                  <a:cubicBezTo>
                    <a:pt x="834" y="1572"/>
                    <a:pt x="798" y="1584"/>
                    <a:pt x="786" y="160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8" name="Google Shape;10578;p40"/>
            <p:cNvSpPr/>
            <p:nvPr/>
          </p:nvSpPr>
          <p:spPr>
            <a:xfrm>
              <a:off x="2147575" y="2406375"/>
              <a:ext cx="22350" cy="35450"/>
            </a:xfrm>
            <a:custGeom>
              <a:avLst/>
              <a:gdLst/>
              <a:ahLst/>
              <a:cxnLst/>
              <a:rect l="l" t="t" r="r" b="b"/>
              <a:pathLst>
                <a:path w="894" h="1418" extrusionOk="0">
                  <a:moveTo>
                    <a:pt x="810" y="1417"/>
                  </a:moveTo>
                  <a:cubicBezTo>
                    <a:pt x="536" y="965"/>
                    <a:pt x="274" y="513"/>
                    <a:pt x="1" y="60"/>
                  </a:cubicBezTo>
                  <a:cubicBezTo>
                    <a:pt x="36" y="48"/>
                    <a:pt x="60" y="13"/>
                    <a:pt x="96" y="1"/>
                  </a:cubicBezTo>
                  <a:cubicBezTo>
                    <a:pt x="358" y="453"/>
                    <a:pt x="632" y="894"/>
                    <a:pt x="894" y="1358"/>
                  </a:cubicBezTo>
                  <a:cubicBezTo>
                    <a:pt x="870" y="1370"/>
                    <a:pt x="834" y="1382"/>
                    <a:pt x="810" y="141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9" name="Google Shape;10579;p40"/>
            <p:cNvSpPr/>
            <p:nvPr/>
          </p:nvSpPr>
          <p:spPr>
            <a:xfrm>
              <a:off x="2431250" y="2431075"/>
              <a:ext cx="23225" cy="36050"/>
            </a:xfrm>
            <a:custGeom>
              <a:avLst/>
              <a:gdLst/>
              <a:ahLst/>
              <a:cxnLst/>
              <a:rect l="l" t="t" r="r" b="b"/>
              <a:pathLst>
                <a:path w="929" h="1442" extrusionOk="0">
                  <a:moveTo>
                    <a:pt x="846" y="1441"/>
                  </a:moveTo>
                  <a:lnTo>
                    <a:pt x="0" y="60"/>
                  </a:lnTo>
                  <a:cubicBezTo>
                    <a:pt x="24" y="37"/>
                    <a:pt x="48" y="25"/>
                    <a:pt x="84" y="1"/>
                  </a:cubicBezTo>
                  <a:lnTo>
                    <a:pt x="929" y="1382"/>
                  </a:lnTo>
                  <a:cubicBezTo>
                    <a:pt x="905" y="1406"/>
                    <a:pt x="869" y="1430"/>
                    <a:pt x="846" y="1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0" name="Google Shape;10580;p40"/>
            <p:cNvSpPr/>
            <p:nvPr/>
          </p:nvSpPr>
          <p:spPr>
            <a:xfrm>
              <a:off x="2241625" y="2384050"/>
              <a:ext cx="20275" cy="36050"/>
            </a:xfrm>
            <a:custGeom>
              <a:avLst/>
              <a:gdLst/>
              <a:ahLst/>
              <a:cxnLst/>
              <a:rect l="l" t="t" r="r" b="b"/>
              <a:pathLst>
                <a:path w="811" h="1442" extrusionOk="0">
                  <a:moveTo>
                    <a:pt x="739" y="1441"/>
                  </a:moveTo>
                  <a:cubicBezTo>
                    <a:pt x="489" y="977"/>
                    <a:pt x="239" y="525"/>
                    <a:pt x="1" y="48"/>
                  </a:cubicBezTo>
                  <a:lnTo>
                    <a:pt x="96" y="1"/>
                  </a:lnTo>
                  <a:cubicBezTo>
                    <a:pt x="334" y="465"/>
                    <a:pt x="572" y="941"/>
                    <a:pt x="811" y="1406"/>
                  </a:cubicBezTo>
                  <a:cubicBezTo>
                    <a:pt x="787" y="1429"/>
                    <a:pt x="763" y="1429"/>
                    <a:pt x="739" y="1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1" name="Google Shape;10581;p40"/>
            <p:cNvSpPr/>
            <p:nvPr/>
          </p:nvSpPr>
          <p:spPr>
            <a:xfrm>
              <a:off x="2129425" y="2349525"/>
              <a:ext cx="21450" cy="29500"/>
            </a:xfrm>
            <a:custGeom>
              <a:avLst/>
              <a:gdLst/>
              <a:ahLst/>
              <a:cxnLst/>
              <a:rect l="l" t="t" r="r" b="b"/>
              <a:pathLst>
                <a:path w="858" h="1180" extrusionOk="0">
                  <a:moveTo>
                    <a:pt x="786" y="1179"/>
                  </a:moveTo>
                  <a:cubicBezTo>
                    <a:pt x="524" y="798"/>
                    <a:pt x="262" y="429"/>
                    <a:pt x="0" y="60"/>
                  </a:cubicBezTo>
                  <a:cubicBezTo>
                    <a:pt x="24" y="48"/>
                    <a:pt x="60" y="12"/>
                    <a:pt x="72" y="1"/>
                  </a:cubicBezTo>
                  <a:cubicBezTo>
                    <a:pt x="346" y="370"/>
                    <a:pt x="596" y="739"/>
                    <a:pt x="858" y="1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2" name="Google Shape;10582;p40"/>
            <p:cNvSpPr/>
            <p:nvPr/>
          </p:nvSpPr>
          <p:spPr>
            <a:xfrm>
              <a:off x="2093700" y="2337925"/>
              <a:ext cx="20850" cy="32450"/>
            </a:xfrm>
            <a:custGeom>
              <a:avLst/>
              <a:gdLst/>
              <a:ahLst/>
              <a:cxnLst/>
              <a:rect l="l" t="t" r="r" b="b"/>
              <a:pathLst>
                <a:path w="834" h="1298" extrusionOk="0">
                  <a:moveTo>
                    <a:pt x="739" y="1298"/>
                  </a:moveTo>
                  <a:cubicBezTo>
                    <a:pt x="489" y="881"/>
                    <a:pt x="251" y="465"/>
                    <a:pt x="1" y="60"/>
                  </a:cubicBezTo>
                  <a:cubicBezTo>
                    <a:pt x="24" y="48"/>
                    <a:pt x="60" y="36"/>
                    <a:pt x="84" y="0"/>
                  </a:cubicBezTo>
                  <a:cubicBezTo>
                    <a:pt x="346" y="417"/>
                    <a:pt x="584" y="822"/>
                    <a:pt x="834" y="1238"/>
                  </a:cubicBezTo>
                  <a:cubicBezTo>
                    <a:pt x="798" y="1262"/>
                    <a:pt x="774" y="1286"/>
                    <a:pt x="739" y="129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3" name="Google Shape;10583;p40"/>
            <p:cNvSpPr/>
            <p:nvPr/>
          </p:nvSpPr>
          <p:spPr>
            <a:xfrm>
              <a:off x="2213350" y="2444475"/>
              <a:ext cx="18200" cy="29800"/>
            </a:xfrm>
            <a:custGeom>
              <a:avLst/>
              <a:gdLst/>
              <a:ahLst/>
              <a:cxnLst/>
              <a:rect l="l" t="t" r="r" b="b"/>
              <a:pathLst>
                <a:path w="728" h="1192" extrusionOk="0">
                  <a:moveTo>
                    <a:pt x="96" y="1"/>
                  </a:moveTo>
                  <a:cubicBezTo>
                    <a:pt x="299" y="382"/>
                    <a:pt x="525" y="751"/>
                    <a:pt x="727" y="1144"/>
                  </a:cubicBezTo>
                  <a:cubicBezTo>
                    <a:pt x="703" y="1156"/>
                    <a:pt x="691" y="1167"/>
                    <a:pt x="656" y="1191"/>
                  </a:cubicBezTo>
                  <a:cubicBezTo>
                    <a:pt x="430" y="798"/>
                    <a:pt x="227" y="429"/>
                    <a:pt x="1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4" name="Google Shape;10584;p40"/>
            <p:cNvSpPr/>
            <p:nvPr/>
          </p:nvSpPr>
          <p:spPr>
            <a:xfrm>
              <a:off x="2114250" y="2373625"/>
              <a:ext cx="21150" cy="26525"/>
            </a:xfrm>
            <a:custGeom>
              <a:avLst/>
              <a:gdLst/>
              <a:ahLst/>
              <a:cxnLst/>
              <a:rect l="l" t="t" r="r" b="b"/>
              <a:pathLst>
                <a:path w="846" h="1061" extrusionOk="0">
                  <a:moveTo>
                    <a:pt x="83" y="1"/>
                  </a:moveTo>
                  <a:cubicBezTo>
                    <a:pt x="333" y="334"/>
                    <a:pt x="595" y="668"/>
                    <a:pt x="845" y="1001"/>
                  </a:cubicBezTo>
                  <a:cubicBezTo>
                    <a:pt x="810" y="1013"/>
                    <a:pt x="798" y="1025"/>
                    <a:pt x="774" y="1061"/>
                  </a:cubicBezTo>
                  <a:cubicBezTo>
                    <a:pt x="512" y="727"/>
                    <a:pt x="250" y="406"/>
                    <a:pt x="0" y="60"/>
                  </a:cubicBezTo>
                  <a:cubicBezTo>
                    <a:pt x="24" y="37"/>
                    <a:pt x="60" y="13"/>
                    <a:pt x="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5" name="Google Shape;10585;p40"/>
            <p:cNvSpPr/>
            <p:nvPr/>
          </p:nvSpPr>
          <p:spPr>
            <a:xfrm>
              <a:off x="3158425" y="2840350"/>
              <a:ext cx="267325" cy="43500"/>
            </a:xfrm>
            <a:custGeom>
              <a:avLst/>
              <a:gdLst/>
              <a:ahLst/>
              <a:cxnLst/>
              <a:rect l="l" t="t" r="r" b="b"/>
              <a:pathLst>
                <a:path w="10693" h="1740" extrusionOk="0">
                  <a:moveTo>
                    <a:pt x="0" y="1549"/>
                  </a:moveTo>
                  <a:cubicBezTo>
                    <a:pt x="3536" y="918"/>
                    <a:pt x="7120" y="560"/>
                    <a:pt x="10656" y="1"/>
                  </a:cubicBezTo>
                  <a:cubicBezTo>
                    <a:pt x="10680" y="60"/>
                    <a:pt x="10680" y="96"/>
                    <a:pt x="10692" y="156"/>
                  </a:cubicBezTo>
                  <a:cubicBezTo>
                    <a:pt x="7132" y="680"/>
                    <a:pt x="3596" y="1215"/>
                    <a:pt x="36" y="1739"/>
                  </a:cubicBezTo>
                  <a:cubicBezTo>
                    <a:pt x="24" y="1668"/>
                    <a:pt x="0" y="1608"/>
                    <a:pt x="0" y="154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6" name="Google Shape;10586;p40"/>
            <p:cNvSpPr/>
            <p:nvPr/>
          </p:nvSpPr>
          <p:spPr>
            <a:xfrm>
              <a:off x="2825050" y="2897500"/>
              <a:ext cx="261350" cy="38725"/>
            </a:xfrm>
            <a:custGeom>
              <a:avLst/>
              <a:gdLst/>
              <a:ahLst/>
              <a:cxnLst/>
              <a:rect l="l" t="t" r="r" b="b"/>
              <a:pathLst>
                <a:path w="10454" h="1549" extrusionOk="0">
                  <a:moveTo>
                    <a:pt x="10454" y="120"/>
                  </a:moveTo>
                  <a:cubicBezTo>
                    <a:pt x="6989" y="596"/>
                    <a:pt x="3501" y="1072"/>
                    <a:pt x="36" y="1549"/>
                  </a:cubicBezTo>
                  <a:cubicBezTo>
                    <a:pt x="24" y="1501"/>
                    <a:pt x="24" y="1477"/>
                    <a:pt x="0" y="1430"/>
                  </a:cubicBezTo>
                  <a:cubicBezTo>
                    <a:pt x="84" y="1406"/>
                    <a:pt x="167" y="1358"/>
                    <a:pt x="238" y="1346"/>
                  </a:cubicBezTo>
                  <a:cubicBezTo>
                    <a:pt x="1238" y="1203"/>
                    <a:pt x="2239" y="1072"/>
                    <a:pt x="3251" y="941"/>
                  </a:cubicBezTo>
                  <a:cubicBezTo>
                    <a:pt x="4739" y="727"/>
                    <a:pt x="6239" y="537"/>
                    <a:pt x="7727" y="334"/>
                  </a:cubicBezTo>
                  <a:cubicBezTo>
                    <a:pt x="8513" y="227"/>
                    <a:pt x="9323" y="120"/>
                    <a:pt x="10109" y="13"/>
                  </a:cubicBezTo>
                  <a:cubicBezTo>
                    <a:pt x="10216" y="1"/>
                    <a:pt x="10335" y="1"/>
                    <a:pt x="10442" y="1"/>
                  </a:cubicBezTo>
                  <a:cubicBezTo>
                    <a:pt x="10442" y="49"/>
                    <a:pt x="10454" y="84"/>
                    <a:pt x="10454" y="1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7" name="Google Shape;10587;p40"/>
            <p:cNvSpPr/>
            <p:nvPr/>
          </p:nvSpPr>
          <p:spPr>
            <a:xfrm>
              <a:off x="3665025" y="2303100"/>
              <a:ext cx="70575" cy="53900"/>
            </a:xfrm>
            <a:custGeom>
              <a:avLst/>
              <a:gdLst/>
              <a:ahLst/>
              <a:cxnLst/>
              <a:rect l="l" t="t" r="r" b="b"/>
              <a:pathLst>
                <a:path w="2823" h="2156" extrusionOk="0">
                  <a:moveTo>
                    <a:pt x="96" y="0"/>
                  </a:moveTo>
                  <a:lnTo>
                    <a:pt x="2822" y="2048"/>
                  </a:lnTo>
                  <a:cubicBezTo>
                    <a:pt x="2799" y="2084"/>
                    <a:pt x="2775" y="2119"/>
                    <a:pt x="2751" y="2155"/>
                  </a:cubicBezTo>
                  <a:cubicBezTo>
                    <a:pt x="1822" y="1488"/>
                    <a:pt x="917" y="798"/>
                    <a:pt x="1" y="131"/>
                  </a:cubicBezTo>
                  <a:cubicBezTo>
                    <a:pt x="36" y="72"/>
                    <a:pt x="72" y="36"/>
                    <a:pt x="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8" name="Google Shape;10588;p40"/>
            <p:cNvSpPr/>
            <p:nvPr/>
          </p:nvSpPr>
          <p:spPr>
            <a:xfrm>
              <a:off x="3782600" y="2269150"/>
              <a:ext cx="50925" cy="41400"/>
            </a:xfrm>
            <a:custGeom>
              <a:avLst/>
              <a:gdLst/>
              <a:ahLst/>
              <a:cxnLst/>
              <a:rect l="l" t="t" r="r" b="b"/>
              <a:pathLst>
                <a:path w="2037" h="1656" extrusionOk="0">
                  <a:moveTo>
                    <a:pt x="1" y="1"/>
                  </a:moveTo>
                  <a:cubicBezTo>
                    <a:pt x="691" y="560"/>
                    <a:pt x="1382" y="1096"/>
                    <a:pt x="2037" y="1620"/>
                  </a:cubicBezTo>
                  <a:cubicBezTo>
                    <a:pt x="1703" y="1656"/>
                    <a:pt x="144" y="441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9" name="Google Shape;10589;p40"/>
            <p:cNvSpPr/>
            <p:nvPr/>
          </p:nvSpPr>
          <p:spPr>
            <a:xfrm>
              <a:off x="3623350" y="2321250"/>
              <a:ext cx="34250" cy="37525"/>
            </a:xfrm>
            <a:custGeom>
              <a:avLst/>
              <a:gdLst/>
              <a:ahLst/>
              <a:cxnLst/>
              <a:rect l="l" t="t" r="r" b="b"/>
              <a:pathLst>
                <a:path w="1370" h="1501" extrusionOk="0">
                  <a:moveTo>
                    <a:pt x="1251" y="1501"/>
                  </a:moveTo>
                  <a:cubicBezTo>
                    <a:pt x="834" y="1036"/>
                    <a:pt x="418" y="560"/>
                    <a:pt x="1" y="108"/>
                  </a:cubicBezTo>
                  <a:cubicBezTo>
                    <a:pt x="37" y="72"/>
                    <a:pt x="84" y="24"/>
                    <a:pt x="120" y="0"/>
                  </a:cubicBezTo>
                  <a:cubicBezTo>
                    <a:pt x="537" y="465"/>
                    <a:pt x="953" y="941"/>
                    <a:pt x="1370" y="1393"/>
                  </a:cubicBezTo>
                  <a:cubicBezTo>
                    <a:pt x="1334" y="1429"/>
                    <a:pt x="1287" y="1453"/>
                    <a:pt x="1251" y="15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0" name="Google Shape;10590;p40"/>
            <p:cNvSpPr/>
            <p:nvPr/>
          </p:nvSpPr>
          <p:spPr>
            <a:xfrm>
              <a:off x="3729625" y="2322450"/>
              <a:ext cx="53900" cy="30675"/>
            </a:xfrm>
            <a:custGeom>
              <a:avLst/>
              <a:gdLst/>
              <a:ahLst/>
              <a:cxnLst/>
              <a:rect l="l" t="t" r="r" b="b"/>
              <a:pathLst>
                <a:path w="2156" h="1227" extrusionOk="0">
                  <a:moveTo>
                    <a:pt x="60" y="0"/>
                  </a:moveTo>
                  <a:cubicBezTo>
                    <a:pt x="762" y="417"/>
                    <a:pt x="1465" y="834"/>
                    <a:pt x="2155" y="1226"/>
                  </a:cubicBezTo>
                  <a:cubicBezTo>
                    <a:pt x="1346" y="1024"/>
                    <a:pt x="703" y="500"/>
                    <a:pt x="0" y="83"/>
                  </a:cubicBezTo>
                  <a:cubicBezTo>
                    <a:pt x="36" y="60"/>
                    <a:pt x="48" y="24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1" name="Google Shape;10591;p40"/>
            <p:cNvSpPr/>
            <p:nvPr/>
          </p:nvSpPr>
          <p:spPr>
            <a:xfrm>
              <a:off x="3507575" y="2318275"/>
              <a:ext cx="48250" cy="38725"/>
            </a:xfrm>
            <a:custGeom>
              <a:avLst/>
              <a:gdLst/>
              <a:ahLst/>
              <a:cxnLst/>
              <a:rect l="l" t="t" r="r" b="b"/>
              <a:pathLst>
                <a:path w="1930" h="1549" extrusionOk="0">
                  <a:moveTo>
                    <a:pt x="1870" y="1548"/>
                  </a:moveTo>
                  <a:cubicBezTo>
                    <a:pt x="1250" y="1072"/>
                    <a:pt x="619" y="584"/>
                    <a:pt x="0" y="108"/>
                  </a:cubicBezTo>
                  <a:cubicBezTo>
                    <a:pt x="24" y="72"/>
                    <a:pt x="60" y="24"/>
                    <a:pt x="72" y="0"/>
                  </a:cubicBezTo>
                  <a:cubicBezTo>
                    <a:pt x="703" y="477"/>
                    <a:pt x="1310" y="965"/>
                    <a:pt x="1929" y="1441"/>
                  </a:cubicBezTo>
                  <a:cubicBezTo>
                    <a:pt x="1917" y="1477"/>
                    <a:pt x="1905" y="1512"/>
                    <a:pt x="1870" y="15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2" name="Google Shape;10592;p40"/>
            <p:cNvSpPr/>
            <p:nvPr/>
          </p:nvSpPr>
          <p:spPr>
            <a:xfrm>
              <a:off x="3768025" y="2279875"/>
              <a:ext cx="45250" cy="40500"/>
            </a:xfrm>
            <a:custGeom>
              <a:avLst/>
              <a:gdLst/>
              <a:ahLst/>
              <a:cxnLst/>
              <a:rect l="l" t="t" r="r" b="b"/>
              <a:pathLst>
                <a:path w="1810" h="1620" extrusionOk="0">
                  <a:moveTo>
                    <a:pt x="1739" y="1620"/>
                  </a:moveTo>
                  <a:cubicBezTo>
                    <a:pt x="1155" y="1120"/>
                    <a:pt x="584" y="608"/>
                    <a:pt x="0" y="96"/>
                  </a:cubicBezTo>
                  <a:cubicBezTo>
                    <a:pt x="24" y="60"/>
                    <a:pt x="36" y="36"/>
                    <a:pt x="72" y="0"/>
                  </a:cubicBezTo>
                  <a:cubicBezTo>
                    <a:pt x="655" y="512"/>
                    <a:pt x="1227" y="1024"/>
                    <a:pt x="1810" y="1536"/>
                  </a:cubicBezTo>
                  <a:cubicBezTo>
                    <a:pt x="1786" y="1560"/>
                    <a:pt x="1774" y="1596"/>
                    <a:pt x="1739" y="162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3" name="Google Shape;10593;p40"/>
            <p:cNvSpPr/>
            <p:nvPr/>
          </p:nvSpPr>
          <p:spPr>
            <a:xfrm>
              <a:off x="3671875" y="2326600"/>
              <a:ext cx="49725" cy="38125"/>
            </a:xfrm>
            <a:custGeom>
              <a:avLst/>
              <a:gdLst/>
              <a:ahLst/>
              <a:cxnLst/>
              <a:rect l="l" t="t" r="r" b="b"/>
              <a:pathLst>
                <a:path w="1989" h="1525" extrusionOk="0">
                  <a:moveTo>
                    <a:pt x="1906" y="1525"/>
                  </a:moveTo>
                  <a:cubicBezTo>
                    <a:pt x="1274" y="1049"/>
                    <a:pt x="632" y="572"/>
                    <a:pt x="1" y="96"/>
                  </a:cubicBezTo>
                  <a:cubicBezTo>
                    <a:pt x="36" y="72"/>
                    <a:pt x="48" y="36"/>
                    <a:pt x="84" y="1"/>
                  </a:cubicBezTo>
                  <a:cubicBezTo>
                    <a:pt x="715" y="477"/>
                    <a:pt x="1346" y="953"/>
                    <a:pt x="1989" y="1441"/>
                  </a:cubicBezTo>
                  <a:cubicBezTo>
                    <a:pt x="1953" y="1465"/>
                    <a:pt x="1929" y="1501"/>
                    <a:pt x="1906" y="15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4" name="Google Shape;10594;p40"/>
            <p:cNvSpPr/>
            <p:nvPr/>
          </p:nvSpPr>
          <p:spPr>
            <a:xfrm>
              <a:off x="3798075" y="2263200"/>
              <a:ext cx="44375" cy="36050"/>
            </a:xfrm>
            <a:custGeom>
              <a:avLst/>
              <a:gdLst/>
              <a:ahLst/>
              <a:cxnLst/>
              <a:rect l="l" t="t" r="r" b="b"/>
              <a:pathLst>
                <a:path w="1775" h="1442" extrusionOk="0">
                  <a:moveTo>
                    <a:pt x="1727" y="1441"/>
                  </a:moveTo>
                  <a:cubicBezTo>
                    <a:pt x="1168" y="1001"/>
                    <a:pt x="584" y="537"/>
                    <a:pt x="1" y="84"/>
                  </a:cubicBezTo>
                  <a:cubicBezTo>
                    <a:pt x="13" y="60"/>
                    <a:pt x="48" y="25"/>
                    <a:pt x="60" y="1"/>
                  </a:cubicBezTo>
                  <a:cubicBezTo>
                    <a:pt x="620" y="441"/>
                    <a:pt x="1203" y="906"/>
                    <a:pt x="1775" y="1346"/>
                  </a:cubicBezTo>
                  <a:cubicBezTo>
                    <a:pt x="1775" y="1382"/>
                    <a:pt x="1739" y="1418"/>
                    <a:pt x="1727" y="1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5" name="Google Shape;10595;p40"/>
            <p:cNvSpPr/>
            <p:nvPr/>
          </p:nvSpPr>
          <p:spPr>
            <a:xfrm>
              <a:off x="3444775" y="2332250"/>
              <a:ext cx="46750" cy="33375"/>
            </a:xfrm>
            <a:custGeom>
              <a:avLst/>
              <a:gdLst/>
              <a:ahLst/>
              <a:cxnLst/>
              <a:rect l="l" t="t" r="r" b="b"/>
              <a:pathLst>
                <a:path w="1870" h="1335" extrusionOk="0">
                  <a:moveTo>
                    <a:pt x="60" y="1"/>
                  </a:moveTo>
                  <a:cubicBezTo>
                    <a:pt x="667" y="418"/>
                    <a:pt x="1262" y="834"/>
                    <a:pt x="1869" y="1251"/>
                  </a:cubicBezTo>
                  <a:cubicBezTo>
                    <a:pt x="1857" y="1287"/>
                    <a:pt x="1846" y="1299"/>
                    <a:pt x="1822" y="1334"/>
                  </a:cubicBezTo>
                  <a:lnTo>
                    <a:pt x="0" y="84"/>
                  </a:lnTo>
                  <a:cubicBezTo>
                    <a:pt x="12" y="49"/>
                    <a:pt x="24" y="37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6" name="Google Shape;10596;p40"/>
            <p:cNvSpPr/>
            <p:nvPr/>
          </p:nvSpPr>
          <p:spPr>
            <a:xfrm>
              <a:off x="3557275" y="2343575"/>
              <a:ext cx="38125" cy="26800"/>
            </a:xfrm>
            <a:custGeom>
              <a:avLst/>
              <a:gdLst/>
              <a:ahLst/>
              <a:cxnLst/>
              <a:rect l="l" t="t" r="r" b="b"/>
              <a:pathLst>
                <a:path w="1525" h="1072" extrusionOk="0">
                  <a:moveTo>
                    <a:pt x="48" y="0"/>
                  </a:moveTo>
                  <a:cubicBezTo>
                    <a:pt x="536" y="322"/>
                    <a:pt x="1036" y="655"/>
                    <a:pt x="1525" y="1001"/>
                  </a:cubicBezTo>
                  <a:cubicBezTo>
                    <a:pt x="1513" y="1024"/>
                    <a:pt x="1489" y="1036"/>
                    <a:pt x="1477" y="1072"/>
                  </a:cubicBezTo>
                  <a:lnTo>
                    <a:pt x="1" y="84"/>
                  </a:lnTo>
                  <a:cubicBezTo>
                    <a:pt x="36" y="60"/>
                    <a:pt x="48" y="24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7" name="Google Shape;10597;p40"/>
            <p:cNvSpPr/>
            <p:nvPr/>
          </p:nvSpPr>
          <p:spPr>
            <a:xfrm>
              <a:off x="3580200" y="2343275"/>
              <a:ext cx="29200" cy="23250"/>
            </a:xfrm>
            <a:custGeom>
              <a:avLst/>
              <a:gdLst/>
              <a:ahLst/>
              <a:cxnLst/>
              <a:rect l="l" t="t" r="r" b="b"/>
              <a:pathLst>
                <a:path w="1168" h="930" extrusionOk="0">
                  <a:moveTo>
                    <a:pt x="72" y="1"/>
                  </a:moveTo>
                  <a:cubicBezTo>
                    <a:pt x="441" y="274"/>
                    <a:pt x="798" y="560"/>
                    <a:pt x="1167" y="858"/>
                  </a:cubicBezTo>
                  <a:cubicBezTo>
                    <a:pt x="1155" y="893"/>
                    <a:pt x="1131" y="917"/>
                    <a:pt x="1108" y="929"/>
                  </a:cubicBezTo>
                  <a:cubicBezTo>
                    <a:pt x="739" y="655"/>
                    <a:pt x="369" y="370"/>
                    <a:pt x="0" y="72"/>
                  </a:cubicBezTo>
                  <a:cubicBezTo>
                    <a:pt x="24" y="60"/>
                    <a:pt x="60" y="24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8" name="Google Shape;10598;p40"/>
            <p:cNvSpPr/>
            <p:nvPr/>
          </p:nvSpPr>
          <p:spPr>
            <a:xfrm>
              <a:off x="3433750" y="2362025"/>
              <a:ext cx="29800" cy="19075"/>
            </a:xfrm>
            <a:custGeom>
              <a:avLst/>
              <a:gdLst/>
              <a:ahLst/>
              <a:cxnLst/>
              <a:rect l="l" t="t" r="r" b="b"/>
              <a:pathLst>
                <a:path w="1192" h="763" extrusionOk="0">
                  <a:moveTo>
                    <a:pt x="1155" y="763"/>
                  </a:moveTo>
                  <a:cubicBezTo>
                    <a:pt x="763" y="536"/>
                    <a:pt x="393" y="298"/>
                    <a:pt x="1" y="72"/>
                  </a:cubicBezTo>
                  <a:cubicBezTo>
                    <a:pt x="24" y="48"/>
                    <a:pt x="36" y="24"/>
                    <a:pt x="48" y="1"/>
                  </a:cubicBezTo>
                  <a:cubicBezTo>
                    <a:pt x="441" y="227"/>
                    <a:pt x="810" y="465"/>
                    <a:pt x="1191" y="691"/>
                  </a:cubicBezTo>
                  <a:cubicBezTo>
                    <a:pt x="1179" y="715"/>
                    <a:pt x="1167" y="751"/>
                    <a:pt x="1155" y="7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9" name="Google Shape;10599;p40"/>
            <p:cNvSpPr/>
            <p:nvPr/>
          </p:nvSpPr>
          <p:spPr>
            <a:xfrm>
              <a:off x="3359050" y="2364400"/>
              <a:ext cx="25325" cy="17000"/>
            </a:xfrm>
            <a:custGeom>
              <a:avLst/>
              <a:gdLst/>
              <a:ahLst/>
              <a:cxnLst/>
              <a:rect l="l" t="t" r="r" b="b"/>
              <a:pathLst>
                <a:path w="1013" h="680" extrusionOk="0">
                  <a:moveTo>
                    <a:pt x="988" y="679"/>
                  </a:moveTo>
                  <a:cubicBezTo>
                    <a:pt x="655" y="489"/>
                    <a:pt x="333" y="287"/>
                    <a:pt x="0" y="72"/>
                  </a:cubicBezTo>
                  <a:cubicBezTo>
                    <a:pt x="12" y="48"/>
                    <a:pt x="36" y="13"/>
                    <a:pt x="48" y="1"/>
                  </a:cubicBezTo>
                  <a:cubicBezTo>
                    <a:pt x="369" y="191"/>
                    <a:pt x="703" y="406"/>
                    <a:pt x="1012" y="596"/>
                  </a:cubicBezTo>
                  <a:cubicBezTo>
                    <a:pt x="1012" y="620"/>
                    <a:pt x="1000" y="656"/>
                    <a:pt x="988" y="67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0" name="Google Shape;10600;p40"/>
            <p:cNvSpPr/>
            <p:nvPr/>
          </p:nvSpPr>
          <p:spPr>
            <a:xfrm>
              <a:off x="2072875" y="2646300"/>
              <a:ext cx="310475" cy="172350"/>
            </a:xfrm>
            <a:custGeom>
              <a:avLst/>
              <a:gdLst/>
              <a:ahLst/>
              <a:cxnLst/>
              <a:rect l="l" t="t" r="r" b="b"/>
              <a:pathLst>
                <a:path w="12419" h="6894" extrusionOk="0">
                  <a:moveTo>
                    <a:pt x="4060" y="2488"/>
                  </a:moveTo>
                  <a:cubicBezTo>
                    <a:pt x="3584" y="2203"/>
                    <a:pt x="3120" y="1905"/>
                    <a:pt x="2631" y="1631"/>
                  </a:cubicBezTo>
                  <a:cubicBezTo>
                    <a:pt x="1846" y="1167"/>
                    <a:pt x="1036" y="714"/>
                    <a:pt x="238" y="262"/>
                  </a:cubicBezTo>
                  <a:cubicBezTo>
                    <a:pt x="143" y="214"/>
                    <a:pt x="72" y="155"/>
                    <a:pt x="0" y="95"/>
                  </a:cubicBezTo>
                  <a:lnTo>
                    <a:pt x="36" y="0"/>
                  </a:lnTo>
                  <a:cubicBezTo>
                    <a:pt x="131" y="48"/>
                    <a:pt x="238" y="71"/>
                    <a:pt x="322" y="119"/>
                  </a:cubicBezTo>
                  <a:cubicBezTo>
                    <a:pt x="3727" y="1965"/>
                    <a:pt x="7144" y="3810"/>
                    <a:pt x="10549" y="5667"/>
                  </a:cubicBezTo>
                  <a:cubicBezTo>
                    <a:pt x="11097" y="5965"/>
                    <a:pt x="11633" y="6310"/>
                    <a:pt x="12168" y="6620"/>
                  </a:cubicBezTo>
                  <a:cubicBezTo>
                    <a:pt x="12264" y="6679"/>
                    <a:pt x="12335" y="6739"/>
                    <a:pt x="12418" y="6810"/>
                  </a:cubicBezTo>
                  <a:cubicBezTo>
                    <a:pt x="12406" y="6834"/>
                    <a:pt x="12383" y="6858"/>
                    <a:pt x="12359" y="6894"/>
                  </a:cubicBezTo>
                  <a:lnTo>
                    <a:pt x="12049" y="6715"/>
                  </a:lnTo>
                  <a:cubicBezTo>
                    <a:pt x="9466" y="5322"/>
                    <a:pt x="6858" y="3929"/>
                    <a:pt x="4251" y="2536"/>
                  </a:cubicBezTo>
                  <a:cubicBezTo>
                    <a:pt x="4215" y="2512"/>
                    <a:pt x="4167" y="2512"/>
                    <a:pt x="4120" y="2500"/>
                  </a:cubicBezTo>
                  <a:cubicBezTo>
                    <a:pt x="4120" y="2524"/>
                    <a:pt x="4096" y="2500"/>
                    <a:pt x="4060" y="248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1" name="Google Shape;10601;p40"/>
            <p:cNvSpPr/>
            <p:nvPr/>
          </p:nvSpPr>
          <p:spPr>
            <a:xfrm>
              <a:off x="2127325" y="2698075"/>
              <a:ext cx="173575" cy="96475"/>
            </a:xfrm>
            <a:custGeom>
              <a:avLst/>
              <a:gdLst/>
              <a:ahLst/>
              <a:cxnLst/>
              <a:rect l="l" t="t" r="r" b="b"/>
              <a:pathLst>
                <a:path w="6943" h="3859" extrusionOk="0">
                  <a:moveTo>
                    <a:pt x="6871" y="3858"/>
                  </a:moveTo>
                  <a:cubicBezTo>
                    <a:pt x="4573" y="2608"/>
                    <a:pt x="2287" y="1358"/>
                    <a:pt x="1" y="120"/>
                  </a:cubicBezTo>
                  <a:cubicBezTo>
                    <a:pt x="25" y="72"/>
                    <a:pt x="49" y="48"/>
                    <a:pt x="61" y="1"/>
                  </a:cubicBezTo>
                  <a:cubicBezTo>
                    <a:pt x="2358" y="1239"/>
                    <a:pt x="4644" y="2489"/>
                    <a:pt x="6942" y="3715"/>
                  </a:cubicBezTo>
                  <a:cubicBezTo>
                    <a:pt x="6919" y="3763"/>
                    <a:pt x="6895" y="3811"/>
                    <a:pt x="6871" y="385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2" name="Google Shape;10602;p40"/>
            <p:cNvSpPr/>
            <p:nvPr/>
          </p:nvSpPr>
          <p:spPr>
            <a:xfrm>
              <a:off x="2047575" y="2625450"/>
              <a:ext cx="187825" cy="103600"/>
            </a:xfrm>
            <a:custGeom>
              <a:avLst/>
              <a:gdLst/>
              <a:ahLst/>
              <a:cxnLst/>
              <a:rect l="l" t="t" r="r" b="b"/>
              <a:pathLst>
                <a:path w="7513" h="4144" extrusionOk="0">
                  <a:moveTo>
                    <a:pt x="7465" y="4144"/>
                  </a:moveTo>
                  <a:cubicBezTo>
                    <a:pt x="4977" y="2787"/>
                    <a:pt x="2500" y="1429"/>
                    <a:pt x="0" y="96"/>
                  </a:cubicBezTo>
                  <a:lnTo>
                    <a:pt x="48" y="1"/>
                  </a:lnTo>
                  <a:cubicBezTo>
                    <a:pt x="2524" y="1358"/>
                    <a:pt x="5025" y="2703"/>
                    <a:pt x="7513" y="4049"/>
                  </a:cubicBezTo>
                  <a:cubicBezTo>
                    <a:pt x="7513" y="4073"/>
                    <a:pt x="7501" y="4108"/>
                    <a:pt x="7465" y="414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3" name="Google Shape;10603;p40"/>
            <p:cNvSpPr/>
            <p:nvPr/>
          </p:nvSpPr>
          <p:spPr>
            <a:xfrm>
              <a:off x="2086250" y="2662350"/>
              <a:ext cx="139925" cy="76225"/>
            </a:xfrm>
            <a:custGeom>
              <a:avLst/>
              <a:gdLst/>
              <a:ahLst/>
              <a:cxnLst/>
              <a:rect l="l" t="t" r="r" b="b"/>
              <a:pathLst>
                <a:path w="5597" h="3049" extrusionOk="0">
                  <a:moveTo>
                    <a:pt x="3525" y="1846"/>
                  </a:moveTo>
                  <a:cubicBezTo>
                    <a:pt x="3561" y="1858"/>
                    <a:pt x="3573" y="1882"/>
                    <a:pt x="3597" y="1894"/>
                  </a:cubicBezTo>
                  <a:cubicBezTo>
                    <a:pt x="4061" y="2144"/>
                    <a:pt x="4525" y="2418"/>
                    <a:pt x="4978" y="2668"/>
                  </a:cubicBezTo>
                  <a:cubicBezTo>
                    <a:pt x="5192" y="2787"/>
                    <a:pt x="5418" y="2906"/>
                    <a:pt x="5597" y="3049"/>
                  </a:cubicBezTo>
                  <a:cubicBezTo>
                    <a:pt x="3716" y="2096"/>
                    <a:pt x="1787" y="1204"/>
                    <a:pt x="1" y="96"/>
                  </a:cubicBezTo>
                  <a:lnTo>
                    <a:pt x="37" y="1"/>
                  </a:lnTo>
                  <a:cubicBezTo>
                    <a:pt x="132" y="49"/>
                    <a:pt x="239" y="108"/>
                    <a:pt x="322" y="156"/>
                  </a:cubicBezTo>
                  <a:cubicBezTo>
                    <a:pt x="1311" y="692"/>
                    <a:pt x="2275" y="1227"/>
                    <a:pt x="3251" y="1739"/>
                  </a:cubicBezTo>
                  <a:cubicBezTo>
                    <a:pt x="3347" y="1799"/>
                    <a:pt x="3454" y="1835"/>
                    <a:pt x="3525" y="18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4" name="Google Shape;10604;p40"/>
            <p:cNvSpPr/>
            <p:nvPr/>
          </p:nvSpPr>
          <p:spPr>
            <a:xfrm>
              <a:off x="2276750" y="2818925"/>
              <a:ext cx="80400" cy="38125"/>
            </a:xfrm>
            <a:custGeom>
              <a:avLst/>
              <a:gdLst/>
              <a:ahLst/>
              <a:cxnLst/>
              <a:rect l="l" t="t" r="r" b="b"/>
              <a:pathLst>
                <a:path w="3216" h="1525" extrusionOk="0">
                  <a:moveTo>
                    <a:pt x="3156" y="1525"/>
                  </a:moveTo>
                  <a:cubicBezTo>
                    <a:pt x="2096" y="1060"/>
                    <a:pt x="1037" y="596"/>
                    <a:pt x="1" y="120"/>
                  </a:cubicBezTo>
                  <a:cubicBezTo>
                    <a:pt x="13" y="84"/>
                    <a:pt x="25" y="48"/>
                    <a:pt x="60" y="1"/>
                  </a:cubicBezTo>
                  <a:cubicBezTo>
                    <a:pt x="1120" y="465"/>
                    <a:pt x="2168" y="929"/>
                    <a:pt x="3216" y="1394"/>
                  </a:cubicBezTo>
                  <a:cubicBezTo>
                    <a:pt x="3180" y="1429"/>
                    <a:pt x="3168" y="1477"/>
                    <a:pt x="3156" y="15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5" name="Google Shape;10605;p40"/>
            <p:cNvSpPr/>
            <p:nvPr/>
          </p:nvSpPr>
          <p:spPr>
            <a:xfrm>
              <a:off x="2277650" y="2828450"/>
              <a:ext cx="74150" cy="35150"/>
            </a:xfrm>
            <a:custGeom>
              <a:avLst/>
              <a:gdLst/>
              <a:ahLst/>
              <a:cxnLst/>
              <a:rect l="l" t="t" r="r" b="b"/>
              <a:pathLst>
                <a:path w="2966" h="1406" extrusionOk="0">
                  <a:moveTo>
                    <a:pt x="2918" y="1406"/>
                  </a:moveTo>
                  <a:cubicBezTo>
                    <a:pt x="1953" y="977"/>
                    <a:pt x="977" y="536"/>
                    <a:pt x="1" y="96"/>
                  </a:cubicBezTo>
                  <a:cubicBezTo>
                    <a:pt x="24" y="72"/>
                    <a:pt x="36" y="36"/>
                    <a:pt x="48" y="1"/>
                  </a:cubicBezTo>
                  <a:cubicBezTo>
                    <a:pt x="1013" y="429"/>
                    <a:pt x="2001" y="858"/>
                    <a:pt x="2965" y="1287"/>
                  </a:cubicBezTo>
                  <a:cubicBezTo>
                    <a:pt x="2953" y="1334"/>
                    <a:pt x="2941" y="1358"/>
                    <a:pt x="2918" y="140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6" name="Google Shape;10606;p40"/>
            <p:cNvSpPr/>
            <p:nvPr/>
          </p:nvSpPr>
          <p:spPr>
            <a:xfrm>
              <a:off x="2238075" y="2746000"/>
              <a:ext cx="59250" cy="34250"/>
            </a:xfrm>
            <a:custGeom>
              <a:avLst/>
              <a:gdLst/>
              <a:ahLst/>
              <a:cxnLst/>
              <a:rect l="l" t="t" r="r" b="b"/>
              <a:pathLst>
                <a:path w="2370" h="1370" extrusionOk="0">
                  <a:moveTo>
                    <a:pt x="60" y="1"/>
                  </a:moveTo>
                  <a:cubicBezTo>
                    <a:pt x="834" y="441"/>
                    <a:pt x="1607" y="858"/>
                    <a:pt x="2369" y="1286"/>
                  </a:cubicBezTo>
                  <a:cubicBezTo>
                    <a:pt x="2346" y="1310"/>
                    <a:pt x="2334" y="1346"/>
                    <a:pt x="2310" y="1370"/>
                  </a:cubicBezTo>
                  <a:cubicBezTo>
                    <a:pt x="1524" y="941"/>
                    <a:pt x="774" y="513"/>
                    <a:pt x="0" y="84"/>
                  </a:cubicBezTo>
                  <a:cubicBezTo>
                    <a:pt x="24" y="60"/>
                    <a:pt x="36" y="36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7" name="Google Shape;10607;p40"/>
            <p:cNvSpPr/>
            <p:nvPr/>
          </p:nvSpPr>
          <p:spPr>
            <a:xfrm>
              <a:off x="2204425" y="2758800"/>
              <a:ext cx="57475" cy="28900"/>
            </a:xfrm>
            <a:custGeom>
              <a:avLst/>
              <a:gdLst/>
              <a:ahLst/>
              <a:cxnLst/>
              <a:rect l="l" t="t" r="r" b="b"/>
              <a:pathLst>
                <a:path w="2299" h="1156" extrusionOk="0">
                  <a:moveTo>
                    <a:pt x="48" y="1"/>
                  </a:moveTo>
                  <a:cubicBezTo>
                    <a:pt x="787" y="358"/>
                    <a:pt x="1549" y="715"/>
                    <a:pt x="2299" y="1072"/>
                  </a:cubicBezTo>
                  <a:lnTo>
                    <a:pt x="2251" y="1155"/>
                  </a:lnTo>
                  <a:cubicBezTo>
                    <a:pt x="1513" y="798"/>
                    <a:pt x="763" y="429"/>
                    <a:pt x="1" y="72"/>
                  </a:cubicBezTo>
                  <a:cubicBezTo>
                    <a:pt x="36" y="48"/>
                    <a:pt x="36" y="24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8" name="Google Shape;10608;p40"/>
            <p:cNvSpPr/>
            <p:nvPr/>
          </p:nvSpPr>
          <p:spPr>
            <a:xfrm>
              <a:off x="2210375" y="2828450"/>
              <a:ext cx="47650" cy="23250"/>
            </a:xfrm>
            <a:custGeom>
              <a:avLst/>
              <a:gdLst/>
              <a:ahLst/>
              <a:cxnLst/>
              <a:rect l="l" t="t" r="r" b="b"/>
              <a:pathLst>
                <a:path w="1906" h="930" extrusionOk="0">
                  <a:moveTo>
                    <a:pt x="48" y="1"/>
                  </a:moveTo>
                  <a:cubicBezTo>
                    <a:pt x="679" y="274"/>
                    <a:pt x="1299" y="548"/>
                    <a:pt x="1906" y="834"/>
                  </a:cubicBezTo>
                  <a:cubicBezTo>
                    <a:pt x="1894" y="858"/>
                    <a:pt x="1882" y="906"/>
                    <a:pt x="1870" y="929"/>
                  </a:cubicBezTo>
                  <a:cubicBezTo>
                    <a:pt x="1239" y="655"/>
                    <a:pt x="632" y="382"/>
                    <a:pt x="1" y="96"/>
                  </a:cubicBezTo>
                  <a:cubicBezTo>
                    <a:pt x="25" y="84"/>
                    <a:pt x="37" y="36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9" name="Google Shape;10609;p40"/>
            <p:cNvSpPr/>
            <p:nvPr/>
          </p:nvSpPr>
          <p:spPr>
            <a:xfrm>
              <a:off x="2199075" y="2773675"/>
              <a:ext cx="43775" cy="22950"/>
            </a:xfrm>
            <a:custGeom>
              <a:avLst/>
              <a:gdLst/>
              <a:ahLst/>
              <a:cxnLst/>
              <a:rect l="l" t="t" r="r" b="b"/>
              <a:pathLst>
                <a:path w="1751" h="918" extrusionOk="0">
                  <a:moveTo>
                    <a:pt x="1691" y="918"/>
                  </a:moveTo>
                  <a:cubicBezTo>
                    <a:pt x="1131" y="656"/>
                    <a:pt x="560" y="370"/>
                    <a:pt x="0" y="108"/>
                  </a:cubicBezTo>
                  <a:cubicBezTo>
                    <a:pt x="12" y="72"/>
                    <a:pt x="24" y="25"/>
                    <a:pt x="60" y="1"/>
                  </a:cubicBezTo>
                  <a:cubicBezTo>
                    <a:pt x="620" y="263"/>
                    <a:pt x="1191" y="537"/>
                    <a:pt x="1751" y="822"/>
                  </a:cubicBezTo>
                  <a:cubicBezTo>
                    <a:pt x="1727" y="846"/>
                    <a:pt x="1703" y="870"/>
                    <a:pt x="1691" y="91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0" name="Google Shape;10610;p40"/>
            <p:cNvSpPr/>
            <p:nvPr/>
          </p:nvSpPr>
          <p:spPr>
            <a:xfrm>
              <a:off x="2210975" y="2818625"/>
              <a:ext cx="41100" cy="21175"/>
            </a:xfrm>
            <a:custGeom>
              <a:avLst/>
              <a:gdLst/>
              <a:ahLst/>
              <a:cxnLst/>
              <a:rect l="l" t="t" r="r" b="b"/>
              <a:pathLst>
                <a:path w="1644" h="847" extrusionOk="0">
                  <a:moveTo>
                    <a:pt x="1608" y="846"/>
                  </a:moveTo>
                  <a:cubicBezTo>
                    <a:pt x="1072" y="596"/>
                    <a:pt x="525" y="346"/>
                    <a:pt x="1" y="108"/>
                  </a:cubicBezTo>
                  <a:cubicBezTo>
                    <a:pt x="13" y="72"/>
                    <a:pt x="24" y="36"/>
                    <a:pt x="36" y="1"/>
                  </a:cubicBezTo>
                  <a:lnTo>
                    <a:pt x="1644" y="763"/>
                  </a:lnTo>
                  <a:cubicBezTo>
                    <a:pt x="1644" y="787"/>
                    <a:pt x="1620" y="822"/>
                    <a:pt x="1608" y="8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1" name="Google Shape;10611;p40"/>
            <p:cNvSpPr/>
            <p:nvPr/>
          </p:nvSpPr>
          <p:spPr>
            <a:xfrm>
              <a:off x="2396125" y="2825175"/>
              <a:ext cx="42000" cy="26225"/>
            </a:xfrm>
            <a:custGeom>
              <a:avLst/>
              <a:gdLst/>
              <a:ahLst/>
              <a:cxnLst/>
              <a:rect l="l" t="t" r="r" b="b"/>
              <a:pathLst>
                <a:path w="1680" h="1049" extrusionOk="0">
                  <a:moveTo>
                    <a:pt x="60" y="1"/>
                  </a:moveTo>
                  <a:cubicBezTo>
                    <a:pt x="596" y="322"/>
                    <a:pt x="1143" y="644"/>
                    <a:pt x="1679" y="953"/>
                  </a:cubicBezTo>
                  <a:lnTo>
                    <a:pt x="1643" y="1048"/>
                  </a:lnTo>
                  <a:cubicBezTo>
                    <a:pt x="1084" y="739"/>
                    <a:pt x="548" y="417"/>
                    <a:pt x="0" y="96"/>
                  </a:cubicBezTo>
                  <a:cubicBezTo>
                    <a:pt x="12" y="72"/>
                    <a:pt x="48" y="36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2" name="Google Shape;10612;p40"/>
            <p:cNvSpPr/>
            <p:nvPr/>
          </p:nvSpPr>
          <p:spPr>
            <a:xfrm>
              <a:off x="2310100" y="2791250"/>
              <a:ext cx="37825" cy="21150"/>
            </a:xfrm>
            <a:custGeom>
              <a:avLst/>
              <a:gdLst/>
              <a:ahLst/>
              <a:cxnLst/>
              <a:rect l="l" t="t" r="r" b="b"/>
              <a:pathLst>
                <a:path w="1513" h="846" extrusionOk="0">
                  <a:moveTo>
                    <a:pt x="60" y="0"/>
                  </a:moveTo>
                  <a:cubicBezTo>
                    <a:pt x="536" y="250"/>
                    <a:pt x="1024" y="489"/>
                    <a:pt x="1513" y="739"/>
                  </a:cubicBezTo>
                  <a:cubicBezTo>
                    <a:pt x="1489" y="774"/>
                    <a:pt x="1477" y="810"/>
                    <a:pt x="1453" y="846"/>
                  </a:cubicBezTo>
                  <a:cubicBezTo>
                    <a:pt x="977" y="596"/>
                    <a:pt x="477" y="358"/>
                    <a:pt x="0" y="96"/>
                  </a:cubicBezTo>
                  <a:cubicBezTo>
                    <a:pt x="36" y="60"/>
                    <a:pt x="48" y="24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3" name="Google Shape;10613;p40"/>
            <p:cNvSpPr/>
            <p:nvPr/>
          </p:nvSpPr>
          <p:spPr>
            <a:xfrm>
              <a:off x="2292825" y="2850775"/>
              <a:ext cx="38725" cy="20875"/>
            </a:xfrm>
            <a:custGeom>
              <a:avLst/>
              <a:gdLst/>
              <a:ahLst/>
              <a:cxnLst/>
              <a:rect l="l" t="t" r="r" b="b"/>
              <a:pathLst>
                <a:path w="1549" h="835" extrusionOk="0">
                  <a:moveTo>
                    <a:pt x="37" y="1"/>
                  </a:moveTo>
                  <a:cubicBezTo>
                    <a:pt x="549" y="251"/>
                    <a:pt x="1037" y="489"/>
                    <a:pt x="1549" y="739"/>
                  </a:cubicBezTo>
                  <a:lnTo>
                    <a:pt x="1501" y="834"/>
                  </a:lnTo>
                  <a:cubicBezTo>
                    <a:pt x="989" y="572"/>
                    <a:pt x="501" y="334"/>
                    <a:pt x="1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4" name="Google Shape;10614;p40"/>
            <p:cNvSpPr/>
            <p:nvPr/>
          </p:nvSpPr>
          <p:spPr>
            <a:xfrm>
              <a:off x="2112450" y="2988900"/>
              <a:ext cx="24150" cy="75625"/>
            </a:xfrm>
            <a:custGeom>
              <a:avLst/>
              <a:gdLst/>
              <a:ahLst/>
              <a:cxnLst/>
              <a:rect l="l" t="t" r="r" b="b"/>
              <a:pathLst>
                <a:path w="966" h="3025" extrusionOk="0">
                  <a:moveTo>
                    <a:pt x="965" y="24"/>
                  </a:moveTo>
                  <a:cubicBezTo>
                    <a:pt x="679" y="1024"/>
                    <a:pt x="394" y="2012"/>
                    <a:pt x="132" y="3024"/>
                  </a:cubicBezTo>
                  <a:cubicBezTo>
                    <a:pt x="84" y="3012"/>
                    <a:pt x="48" y="3000"/>
                    <a:pt x="1" y="3000"/>
                  </a:cubicBezTo>
                  <a:cubicBezTo>
                    <a:pt x="286" y="2000"/>
                    <a:pt x="560" y="1000"/>
                    <a:pt x="846" y="0"/>
                  </a:cubicBezTo>
                  <a:cubicBezTo>
                    <a:pt x="870" y="0"/>
                    <a:pt x="917" y="0"/>
                    <a:pt x="965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5" name="Google Shape;10615;p40"/>
            <p:cNvSpPr/>
            <p:nvPr/>
          </p:nvSpPr>
          <p:spPr>
            <a:xfrm>
              <a:off x="2303850" y="3103775"/>
              <a:ext cx="27700" cy="57175"/>
            </a:xfrm>
            <a:custGeom>
              <a:avLst/>
              <a:gdLst/>
              <a:ahLst/>
              <a:cxnLst/>
              <a:rect l="l" t="t" r="r" b="b"/>
              <a:pathLst>
                <a:path w="1108" h="2287" extrusionOk="0">
                  <a:moveTo>
                    <a:pt x="1108" y="60"/>
                  </a:moveTo>
                  <a:cubicBezTo>
                    <a:pt x="774" y="799"/>
                    <a:pt x="465" y="1549"/>
                    <a:pt x="131" y="2287"/>
                  </a:cubicBezTo>
                  <a:cubicBezTo>
                    <a:pt x="96" y="2275"/>
                    <a:pt x="48" y="2239"/>
                    <a:pt x="0" y="2227"/>
                  </a:cubicBezTo>
                  <a:lnTo>
                    <a:pt x="989" y="1"/>
                  </a:lnTo>
                  <a:cubicBezTo>
                    <a:pt x="1012" y="13"/>
                    <a:pt x="1060" y="37"/>
                    <a:pt x="1108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6" name="Google Shape;10616;p40"/>
            <p:cNvSpPr/>
            <p:nvPr/>
          </p:nvSpPr>
          <p:spPr>
            <a:xfrm>
              <a:off x="2398200" y="3090400"/>
              <a:ext cx="28300" cy="74425"/>
            </a:xfrm>
            <a:custGeom>
              <a:avLst/>
              <a:gdLst/>
              <a:ahLst/>
              <a:cxnLst/>
              <a:rect l="l" t="t" r="r" b="b"/>
              <a:pathLst>
                <a:path w="1132" h="2977" extrusionOk="0">
                  <a:moveTo>
                    <a:pt x="775" y="441"/>
                  </a:moveTo>
                  <a:cubicBezTo>
                    <a:pt x="870" y="298"/>
                    <a:pt x="977" y="143"/>
                    <a:pt x="1060" y="0"/>
                  </a:cubicBezTo>
                  <a:cubicBezTo>
                    <a:pt x="1096" y="12"/>
                    <a:pt x="1120" y="24"/>
                    <a:pt x="1132" y="24"/>
                  </a:cubicBezTo>
                  <a:lnTo>
                    <a:pt x="108" y="2977"/>
                  </a:lnTo>
                  <a:cubicBezTo>
                    <a:pt x="84" y="2953"/>
                    <a:pt x="36" y="2953"/>
                    <a:pt x="1" y="2941"/>
                  </a:cubicBezTo>
                  <a:cubicBezTo>
                    <a:pt x="275" y="2108"/>
                    <a:pt x="525" y="1262"/>
                    <a:pt x="775" y="44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7" name="Google Shape;10617;p40"/>
            <p:cNvSpPr/>
            <p:nvPr/>
          </p:nvSpPr>
          <p:spPr>
            <a:xfrm>
              <a:off x="2389275" y="3096050"/>
              <a:ext cx="28300" cy="71450"/>
            </a:xfrm>
            <a:custGeom>
              <a:avLst/>
              <a:gdLst/>
              <a:ahLst/>
              <a:cxnLst/>
              <a:rect l="l" t="t" r="r" b="b"/>
              <a:pathLst>
                <a:path w="1132" h="2858" extrusionOk="0">
                  <a:moveTo>
                    <a:pt x="1132" y="203"/>
                  </a:moveTo>
                  <a:lnTo>
                    <a:pt x="155" y="2560"/>
                  </a:lnTo>
                  <a:cubicBezTo>
                    <a:pt x="108" y="2667"/>
                    <a:pt x="84" y="2774"/>
                    <a:pt x="0" y="2858"/>
                  </a:cubicBezTo>
                  <a:cubicBezTo>
                    <a:pt x="203" y="1882"/>
                    <a:pt x="560" y="941"/>
                    <a:pt x="1084" y="0"/>
                  </a:cubicBezTo>
                  <a:cubicBezTo>
                    <a:pt x="1108" y="107"/>
                    <a:pt x="1120" y="167"/>
                    <a:pt x="1132" y="203"/>
                  </a:cubicBezTo>
                  <a:cubicBezTo>
                    <a:pt x="1132" y="215"/>
                    <a:pt x="1132" y="203"/>
                    <a:pt x="1132" y="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8" name="Google Shape;10618;p40"/>
            <p:cNvSpPr/>
            <p:nvPr/>
          </p:nvSpPr>
          <p:spPr>
            <a:xfrm>
              <a:off x="2457450" y="3080275"/>
              <a:ext cx="24425" cy="53000"/>
            </a:xfrm>
            <a:custGeom>
              <a:avLst/>
              <a:gdLst/>
              <a:ahLst/>
              <a:cxnLst/>
              <a:rect l="l" t="t" r="r" b="b"/>
              <a:pathLst>
                <a:path w="977" h="2120" extrusionOk="0">
                  <a:moveTo>
                    <a:pt x="976" y="0"/>
                  </a:moveTo>
                  <a:cubicBezTo>
                    <a:pt x="655" y="762"/>
                    <a:pt x="393" y="1405"/>
                    <a:pt x="95" y="2120"/>
                  </a:cubicBezTo>
                  <a:cubicBezTo>
                    <a:pt x="0" y="1786"/>
                    <a:pt x="583" y="381"/>
                    <a:pt x="9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9" name="Google Shape;10619;p40"/>
            <p:cNvSpPr/>
            <p:nvPr/>
          </p:nvSpPr>
          <p:spPr>
            <a:xfrm>
              <a:off x="2469050" y="3079075"/>
              <a:ext cx="22350" cy="48550"/>
            </a:xfrm>
            <a:custGeom>
              <a:avLst/>
              <a:gdLst/>
              <a:ahLst/>
              <a:cxnLst/>
              <a:rect l="l" t="t" r="r" b="b"/>
              <a:pathLst>
                <a:path w="894" h="1942" extrusionOk="0">
                  <a:moveTo>
                    <a:pt x="893" y="60"/>
                  </a:moveTo>
                  <a:lnTo>
                    <a:pt x="131" y="1941"/>
                  </a:lnTo>
                  <a:cubicBezTo>
                    <a:pt x="96" y="1918"/>
                    <a:pt x="48" y="1906"/>
                    <a:pt x="0" y="1882"/>
                  </a:cubicBezTo>
                  <a:lnTo>
                    <a:pt x="762" y="1"/>
                  </a:lnTo>
                  <a:cubicBezTo>
                    <a:pt x="822" y="36"/>
                    <a:pt x="870" y="48"/>
                    <a:pt x="893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0" name="Google Shape;10620;p40"/>
            <p:cNvSpPr/>
            <p:nvPr/>
          </p:nvSpPr>
          <p:spPr>
            <a:xfrm>
              <a:off x="1899325" y="2834400"/>
              <a:ext cx="22350" cy="90825"/>
            </a:xfrm>
            <a:custGeom>
              <a:avLst/>
              <a:gdLst/>
              <a:ahLst/>
              <a:cxnLst/>
              <a:rect l="l" t="t" r="r" b="b"/>
              <a:pathLst>
                <a:path w="894" h="3633" extrusionOk="0">
                  <a:moveTo>
                    <a:pt x="882" y="1"/>
                  </a:moveTo>
                  <a:cubicBezTo>
                    <a:pt x="882" y="84"/>
                    <a:pt x="894" y="191"/>
                    <a:pt x="882" y="263"/>
                  </a:cubicBezTo>
                  <a:cubicBezTo>
                    <a:pt x="644" y="1322"/>
                    <a:pt x="406" y="2358"/>
                    <a:pt x="167" y="3418"/>
                  </a:cubicBezTo>
                  <a:cubicBezTo>
                    <a:pt x="156" y="3489"/>
                    <a:pt x="120" y="3549"/>
                    <a:pt x="96" y="3632"/>
                  </a:cubicBezTo>
                  <a:cubicBezTo>
                    <a:pt x="60" y="3632"/>
                    <a:pt x="37" y="3608"/>
                    <a:pt x="1" y="3608"/>
                  </a:cubicBezTo>
                  <a:cubicBezTo>
                    <a:pt x="48" y="3370"/>
                    <a:pt x="72" y="3132"/>
                    <a:pt x="132" y="2894"/>
                  </a:cubicBezTo>
                  <a:cubicBezTo>
                    <a:pt x="310" y="2084"/>
                    <a:pt x="513" y="1275"/>
                    <a:pt x="703" y="453"/>
                  </a:cubicBezTo>
                  <a:cubicBezTo>
                    <a:pt x="751" y="298"/>
                    <a:pt x="834" y="144"/>
                    <a:pt x="882" y="1"/>
                  </a:cubicBezTo>
                  <a:cubicBezTo>
                    <a:pt x="894" y="1"/>
                    <a:pt x="882" y="1"/>
                    <a:pt x="8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1" name="Google Shape;10621;p40"/>
            <p:cNvSpPr/>
            <p:nvPr/>
          </p:nvSpPr>
          <p:spPr>
            <a:xfrm>
              <a:off x="1891600" y="2835000"/>
              <a:ext cx="21150" cy="78300"/>
            </a:xfrm>
            <a:custGeom>
              <a:avLst/>
              <a:gdLst/>
              <a:ahLst/>
              <a:cxnLst/>
              <a:rect l="l" t="t" r="r" b="b"/>
              <a:pathLst>
                <a:path w="846" h="3132" extrusionOk="0">
                  <a:moveTo>
                    <a:pt x="0" y="3096"/>
                  </a:moveTo>
                  <a:cubicBezTo>
                    <a:pt x="250" y="2072"/>
                    <a:pt x="488" y="1025"/>
                    <a:pt x="750" y="1"/>
                  </a:cubicBezTo>
                  <a:cubicBezTo>
                    <a:pt x="774" y="12"/>
                    <a:pt x="822" y="12"/>
                    <a:pt x="846" y="36"/>
                  </a:cubicBezTo>
                  <a:cubicBezTo>
                    <a:pt x="607" y="1060"/>
                    <a:pt x="357" y="2096"/>
                    <a:pt x="119" y="3132"/>
                  </a:cubicBezTo>
                  <a:cubicBezTo>
                    <a:pt x="60" y="3108"/>
                    <a:pt x="36" y="3096"/>
                    <a:pt x="0" y="309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2" name="Google Shape;10622;p40"/>
            <p:cNvSpPr/>
            <p:nvPr/>
          </p:nvSpPr>
          <p:spPr>
            <a:xfrm>
              <a:off x="2748850" y="3083250"/>
              <a:ext cx="45850" cy="74150"/>
            </a:xfrm>
            <a:custGeom>
              <a:avLst/>
              <a:gdLst/>
              <a:ahLst/>
              <a:cxnLst/>
              <a:rect l="l" t="t" r="r" b="b"/>
              <a:pathLst>
                <a:path w="1834" h="2966" extrusionOk="0">
                  <a:moveTo>
                    <a:pt x="1822" y="0"/>
                  </a:moveTo>
                  <a:cubicBezTo>
                    <a:pt x="1262" y="941"/>
                    <a:pt x="703" y="1893"/>
                    <a:pt x="131" y="2822"/>
                  </a:cubicBezTo>
                  <a:cubicBezTo>
                    <a:pt x="119" y="2858"/>
                    <a:pt x="72" y="2882"/>
                    <a:pt x="0" y="2965"/>
                  </a:cubicBezTo>
                  <a:cubicBezTo>
                    <a:pt x="12" y="2846"/>
                    <a:pt x="0" y="2775"/>
                    <a:pt x="12" y="2751"/>
                  </a:cubicBezTo>
                  <a:cubicBezTo>
                    <a:pt x="512" y="1905"/>
                    <a:pt x="1012" y="1060"/>
                    <a:pt x="1524" y="227"/>
                  </a:cubicBezTo>
                  <a:cubicBezTo>
                    <a:pt x="1596" y="119"/>
                    <a:pt x="1727" y="72"/>
                    <a:pt x="1822" y="0"/>
                  </a:cubicBezTo>
                  <a:cubicBezTo>
                    <a:pt x="1834" y="12"/>
                    <a:pt x="1822" y="0"/>
                    <a:pt x="18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3" name="Google Shape;10623;p40"/>
            <p:cNvSpPr/>
            <p:nvPr/>
          </p:nvSpPr>
          <p:spPr>
            <a:xfrm>
              <a:off x="2753600" y="3164200"/>
              <a:ext cx="19375" cy="81600"/>
            </a:xfrm>
            <a:custGeom>
              <a:avLst/>
              <a:gdLst/>
              <a:ahLst/>
              <a:cxnLst/>
              <a:rect l="l" t="t" r="r" b="b"/>
              <a:pathLst>
                <a:path w="775" h="3264" extrusionOk="0">
                  <a:moveTo>
                    <a:pt x="1" y="3239"/>
                  </a:moveTo>
                  <a:cubicBezTo>
                    <a:pt x="227" y="2168"/>
                    <a:pt x="441" y="1072"/>
                    <a:pt x="656" y="1"/>
                  </a:cubicBezTo>
                  <a:cubicBezTo>
                    <a:pt x="703" y="25"/>
                    <a:pt x="739" y="25"/>
                    <a:pt x="775" y="37"/>
                  </a:cubicBezTo>
                  <a:cubicBezTo>
                    <a:pt x="572" y="1108"/>
                    <a:pt x="358" y="2180"/>
                    <a:pt x="156" y="3263"/>
                  </a:cubicBezTo>
                  <a:cubicBezTo>
                    <a:pt x="108" y="3251"/>
                    <a:pt x="60" y="3239"/>
                    <a:pt x="1" y="323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4" name="Google Shape;10624;p40"/>
            <p:cNvSpPr/>
            <p:nvPr/>
          </p:nvSpPr>
          <p:spPr>
            <a:xfrm>
              <a:off x="2714325" y="3173725"/>
              <a:ext cx="16100" cy="72375"/>
            </a:xfrm>
            <a:custGeom>
              <a:avLst/>
              <a:gdLst/>
              <a:ahLst/>
              <a:cxnLst/>
              <a:rect l="l" t="t" r="r" b="b"/>
              <a:pathLst>
                <a:path w="644" h="2895" extrusionOk="0">
                  <a:moveTo>
                    <a:pt x="643" y="1"/>
                  </a:moveTo>
                  <a:cubicBezTo>
                    <a:pt x="429" y="965"/>
                    <a:pt x="203" y="1930"/>
                    <a:pt x="0" y="2894"/>
                  </a:cubicBezTo>
                  <a:cubicBezTo>
                    <a:pt x="60" y="1906"/>
                    <a:pt x="203" y="918"/>
                    <a:pt x="6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5" name="Google Shape;10625;p40"/>
            <p:cNvSpPr/>
            <p:nvPr/>
          </p:nvSpPr>
          <p:spPr>
            <a:xfrm>
              <a:off x="2744075" y="3177600"/>
              <a:ext cx="17000" cy="69675"/>
            </a:xfrm>
            <a:custGeom>
              <a:avLst/>
              <a:gdLst/>
              <a:ahLst/>
              <a:cxnLst/>
              <a:rect l="l" t="t" r="r" b="b"/>
              <a:pathLst>
                <a:path w="680" h="2787" extrusionOk="0">
                  <a:moveTo>
                    <a:pt x="679" y="36"/>
                  </a:moveTo>
                  <a:cubicBezTo>
                    <a:pt x="501" y="953"/>
                    <a:pt x="310" y="1870"/>
                    <a:pt x="132" y="2787"/>
                  </a:cubicBezTo>
                  <a:cubicBezTo>
                    <a:pt x="84" y="2775"/>
                    <a:pt x="48" y="2775"/>
                    <a:pt x="1" y="2763"/>
                  </a:cubicBezTo>
                  <a:cubicBezTo>
                    <a:pt x="191" y="1834"/>
                    <a:pt x="382" y="929"/>
                    <a:pt x="584" y="1"/>
                  </a:cubicBezTo>
                  <a:cubicBezTo>
                    <a:pt x="608" y="24"/>
                    <a:pt x="656" y="36"/>
                    <a:pt x="679" y="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6" name="Google Shape;10626;p40"/>
            <p:cNvSpPr/>
            <p:nvPr/>
          </p:nvSpPr>
          <p:spPr>
            <a:xfrm>
              <a:off x="2738125" y="3169575"/>
              <a:ext cx="13425" cy="72650"/>
            </a:xfrm>
            <a:custGeom>
              <a:avLst/>
              <a:gdLst/>
              <a:ahLst/>
              <a:cxnLst/>
              <a:rect l="l" t="t" r="r" b="b"/>
              <a:pathLst>
                <a:path w="537" h="2906" extrusionOk="0">
                  <a:moveTo>
                    <a:pt x="1" y="2881"/>
                  </a:moveTo>
                  <a:cubicBezTo>
                    <a:pt x="143" y="1917"/>
                    <a:pt x="286" y="965"/>
                    <a:pt x="429" y="0"/>
                  </a:cubicBezTo>
                  <a:cubicBezTo>
                    <a:pt x="465" y="0"/>
                    <a:pt x="501" y="12"/>
                    <a:pt x="536" y="12"/>
                  </a:cubicBezTo>
                  <a:cubicBezTo>
                    <a:pt x="405" y="976"/>
                    <a:pt x="251" y="1953"/>
                    <a:pt x="120" y="2905"/>
                  </a:cubicBezTo>
                  <a:cubicBezTo>
                    <a:pt x="84" y="2893"/>
                    <a:pt x="48" y="2881"/>
                    <a:pt x="1" y="288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7" name="Google Shape;10627;p40"/>
            <p:cNvSpPr/>
            <p:nvPr/>
          </p:nvSpPr>
          <p:spPr>
            <a:xfrm>
              <a:off x="2764925" y="3181775"/>
              <a:ext cx="13400" cy="55375"/>
            </a:xfrm>
            <a:custGeom>
              <a:avLst/>
              <a:gdLst/>
              <a:ahLst/>
              <a:cxnLst/>
              <a:rect l="l" t="t" r="r" b="b"/>
              <a:pathLst>
                <a:path w="536" h="2215" extrusionOk="0">
                  <a:moveTo>
                    <a:pt x="0" y="2203"/>
                  </a:moveTo>
                  <a:cubicBezTo>
                    <a:pt x="131" y="1477"/>
                    <a:pt x="286" y="727"/>
                    <a:pt x="417" y="0"/>
                  </a:cubicBezTo>
                  <a:cubicBezTo>
                    <a:pt x="465" y="12"/>
                    <a:pt x="488" y="12"/>
                    <a:pt x="536" y="12"/>
                  </a:cubicBezTo>
                  <a:cubicBezTo>
                    <a:pt x="405" y="750"/>
                    <a:pt x="262" y="1489"/>
                    <a:pt x="143" y="2215"/>
                  </a:cubicBezTo>
                  <a:cubicBezTo>
                    <a:pt x="84" y="2215"/>
                    <a:pt x="48" y="2215"/>
                    <a:pt x="0" y="2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8" name="Google Shape;10628;p40"/>
            <p:cNvSpPr/>
            <p:nvPr/>
          </p:nvSpPr>
          <p:spPr>
            <a:xfrm>
              <a:off x="2780100" y="3185050"/>
              <a:ext cx="17275" cy="61625"/>
            </a:xfrm>
            <a:custGeom>
              <a:avLst/>
              <a:gdLst/>
              <a:ahLst/>
              <a:cxnLst/>
              <a:rect l="l" t="t" r="r" b="b"/>
              <a:pathLst>
                <a:path w="691" h="2465" extrusionOk="0">
                  <a:moveTo>
                    <a:pt x="0" y="2429"/>
                  </a:moveTo>
                  <a:cubicBezTo>
                    <a:pt x="191" y="1631"/>
                    <a:pt x="405" y="822"/>
                    <a:pt x="596" y="0"/>
                  </a:cubicBezTo>
                  <a:cubicBezTo>
                    <a:pt x="631" y="0"/>
                    <a:pt x="655" y="24"/>
                    <a:pt x="691" y="36"/>
                  </a:cubicBezTo>
                  <a:cubicBezTo>
                    <a:pt x="489" y="834"/>
                    <a:pt x="298" y="1655"/>
                    <a:pt x="108" y="2465"/>
                  </a:cubicBezTo>
                  <a:cubicBezTo>
                    <a:pt x="72" y="2441"/>
                    <a:pt x="48" y="2429"/>
                    <a:pt x="0" y="242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9" name="Google Shape;10629;p40"/>
            <p:cNvSpPr/>
            <p:nvPr/>
          </p:nvSpPr>
          <p:spPr>
            <a:xfrm>
              <a:off x="2773550" y="3191000"/>
              <a:ext cx="11925" cy="50325"/>
            </a:xfrm>
            <a:custGeom>
              <a:avLst/>
              <a:gdLst/>
              <a:ahLst/>
              <a:cxnLst/>
              <a:rect l="l" t="t" r="r" b="b"/>
              <a:pathLst>
                <a:path w="477" h="2013" extrusionOk="0">
                  <a:moveTo>
                    <a:pt x="477" y="24"/>
                  </a:moveTo>
                  <a:cubicBezTo>
                    <a:pt x="334" y="691"/>
                    <a:pt x="203" y="1358"/>
                    <a:pt x="72" y="2013"/>
                  </a:cubicBezTo>
                  <a:cubicBezTo>
                    <a:pt x="36" y="2013"/>
                    <a:pt x="24" y="2001"/>
                    <a:pt x="0" y="2001"/>
                  </a:cubicBezTo>
                  <a:cubicBezTo>
                    <a:pt x="131" y="1334"/>
                    <a:pt x="274" y="679"/>
                    <a:pt x="417" y="0"/>
                  </a:cubicBezTo>
                  <a:cubicBezTo>
                    <a:pt x="429" y="0"/>
                    <a:pt x="441" y="0"/>
                    <a:pt x="477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0" name="Google Shape;10630;p40"/>
            <p:cNvSpPr/>
            <p:nvPr/>
          </p:nvSpPr>
          <p:spPr>
            <a:xfrm>
              <a:off x="1950525" y="2387325"/>
              <a:ext cx="87250" cy="56275"/>
            </a:xfrm>
            <a:custGeom>
              <a:avLst/>
              <a:gdLst/>
              <a:ahLst/>
              <a:cxnLst/>
              <a:rect l="l" t="t" r="r" b="b"/>
              <a:pathLst>
                <a:path w="3490" h="2251" extrusionOk="0">
                  <a:moveTo>
                    <a:pt x="1" y="1"/>
                  </a:moveTo>
                  <a:cubicBezTo>
                    <a:pt x="1156" y="739"/>
                    <a:pt x="2299" y="1465"/>
                    <a:pt x="3489" y="2227"/>
                  </a:cubicBezTo>
                  <a:cubicBezTo>
                    <a:pt x="3108" y="2251"/>
                    <a:pt x="298" y="465"/>
                    <a:pt x="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1" name="Google Shape;10631;p40"/>
            <p:cNvSpPr/>
            <p:nvPr/>
          </p:nvSpPr>
          <p:spPr>
            <a:xfrm>
              <a:off x="1887125" y="2357275"/>
              <a:ext cx="89025" cy="56875"/>
            </a:xfrm>
            <a:custGeom>
              <a:avLst/>
              <a:gdLst/>
              <a:ahLst/>
              <a:cxnLst/>
              <a:rect l="l" t="t" r="r" b="b"/>
              <a:pathLst>
                <a:path w="3561" h="2275" extrusionOk="0">
                  <a:moveTo>
                    <a:pt x="36" y="0"/>
                  </a:moveTo>
                  <a:cubicBezTo>
                    <a:pt x="346" y="191"/>
                    <a:pt x="655" y="405"/>
                    <a:pt x="965" y="595"/>
                  </a:cubicBezTo>
                  <a:cubicBezTo>
                    <a:pt x="1763" y="1084"/>
                    <a:pt x="2537" y="1584"/>
                    <a:pt x="3322" y="2072"/>
                  </a:cubicBezTo>
                  <a:cubicBezTo>
                    <a:pt x="3406" y="2131"/>
                    <a:pt x="3501" y="2191"/>
                    <a:pt x="3561" y="2274"/>
                  </a:cubicBezTo>
                  <a:cubicBezTo>
                    <a:pt x="2310" y="1631"/>
                    <a:pt x="1120" y="881"/>
                    <a:pt x="1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2" name="Google Shape;10632;p40"/>
            <p:cNvSpPr/>
            <p:nvPr/>
          </p:nvSpPr>
          <p:spPr>
            <a:xfrm>
              <a:off x="1968975" y="2362025"/>
              <a:ext cx="47650" cy="30675"/>
            </a:xfrm>
            <a:custGeom>
              <a:avLst/>
              <a:gdLst/>
              <a:ahLst/>
              <a:cxnLst/>
              <a:rect l="l" t="t" r="r" b="b"/>
              <a:pathLst>
                <a:path w="1906" h="1227" extrusionOk="0">
                  <a:moveTo>
                    <a:pt x="1834" y="1227"/>
                  </a:moveTo>
                  <a:lnTo>
                    <a:pt x="1" y="108"/>
                  </a:lnTo>
                  <a:cubicBezTo>
                    <a:pt x="13" y="84"/>
                    <a:pt x="48" y="48"/>
                    <a:pt x="60" y="1"/>
                  </a:cubicBezTo>
                  <a:cubicBezTo>
                    <a:pt x="668" y="382"/>
                    <a:pt x="1275" y="739"/>
                    <a:pt x="1906" y="1108"/>
                  </a:cubicBezTo>
                  <a:cubicBezTo>
                    <a:pt x="1882" y="1155"/>
                    <a:pt x="1858" y="1179"/>
                    <a:pt x="1834" y="122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3" name="Google Shape;10633;p40"/>
            <p:cNvSpPr/>
            <p:nvPr/>
          </p:nvSpPr>
          <p:spPr>
            <a:xfrm>
              <a:off x="1960050" y="2385550"/>
              <a:ext cx="46750" cy="30075"/>
            </a:xfrm>
            <a:custGeom>
              <a:avLst/>
              <a:gdLst/>
              <a:ahLst/>
              <a:cxnLst/>
              <a:rect l="l" t="t" r="r" b="b"/>
              <a:pathLst>
                <a:path w="1870" h="1203" extrusionOk="0">
                  <a:moveTo>
                    <a:pt x="1799" y="1203"/>
                  </a:moveTo>
                  <a:cubicBezTo>
                    <a:pt x="1203" y="834"/>
                    <a:pt x="596" y="476"/>
                    <a:pt x="1" y="107"/>
                  </a:cubicBezTo>
                  <a:cubicBezTo>
                    <a:pt x="13" y="72"/>
                    <a:pt x="48" y="48"/>
                    <a:pt x="60" y="0"/>
                  </a:cubicBezTo>
                  <a:cubicBezTo>
                    <a:pt x="667" y="369"/>
                    <a:pt x="1263" y="750"/>
                    <a:pt x="1870" y="1107"/>
                  </a:cubicBezTo>
                  <a:cubicBezTo>
                    <a:pt x="1846" y="1143"/>
                    <a:pt x="1822" y="1179"/>
                    <a:pt x="1799" y="1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4" name="Google Shape;10634;p40"/>
            <p:cNvSpPr/>
            <p:nvPr/>
          </p:nvSpPr>
          <p:spPr>
            <a:xfrm>
              <a:off x="2004100" y="2356675"/>
              <a:ext cx="30700" cy="20250"/>
            </a:xfrm>
            <a:custGeom>
              <a:avLst/>
              <a:gdLst/>
              <a:ahLst/>
              <a:cxnLst/>
              <a:rect l="l" t="t" r="r" b="b"/>
              <a:pathLst>
                <a:path w="1228" h="810" extrusionOk="0">
                  <a:moveTo>
                    <a:pt x="1144" y="810"/>
                  </a:moveTo>
                  <a:cubicBezTo>
                    <a:pt x="751" y="596"/>
                    <a:pt x="382" y="369"/>
                    <a:pt x="1" y="143"/>
                  </a:cubicBezTo>
                  <a:cubicBezTo>
                    <a:pt x="25" y="96"/>
                    <a:pt x="60" y="36"/>
                    <a:pt x="84" y="0"/>
                  </a:cubicBezTo>
                  <a:cubicBezTo>
                    <a:pt x="477" y="215"/>
                    <a:pt x="858" y="441"/>
                    <a:pt x="1227" y="655"/>
                  </a:cubicBezTo>
                  <a:cubicBezTo>
                    <a:pt x="1203" y="715"/>
                    <a:pt x="1168" y="750"/>
                    <a:pt x="1144" y="8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5" name="Google Shape;10635;p40"/>
            <p:cNvSpPr/>
            <p:nvPr/>
          </p:nvSpPr>
          <p:spPr>
            <a:xfrm>
              <a:off x="2031500" y="2411725"/>
              <a:ext cx="37525" cy="24150"/>
            </a:xfrm>
            <a:custGeom>
              <a:avLst/>
              <a:gdLst/>
              <a:ahLst/>
              <a:cxnLst/>
              <a:rect l="l" t="t" r="r" b="b"/>
              <a:pathLst>
                <a:path w="1501" h="966" extrusionOk="0">
                  <a:moveTo>
                    <a:pt x="72" y="1"/>
                  </a:moveTo>
                  <a:lnTo>
                    <a:pt x="1500" y="846"/>
                  </a:lnTo>
                  <a:cubicBezTo>
                    <a:pt x="1477" y="894"/>
                    <a:pt x="1465" y="918"/>
                    <a:pt x="1429" y="965"/>
                  </a:cubicBezTo>
                  <a:cubicBezTo>
                    <a:pt x="953" y="680"/>
                    <a:pt x="476" y="382"/>
                    <a:pt x="0" y="96"/>
                  </a:cubicBezTo>
                  <a:cubicBezTo>
                    <a:pt x="12" y="60"/>
                    <a:pt x="48" y="25"/>
                    <a:pt x="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6" name="Google Shape;10636;p40"/>
            <p:cNvSpPr/>
            <p:nvPr/>
          </p:nvSpPr>
          <p:spPr>
            <a:xfrm>
              <a:off x="1892775" y="2372450"/>
              <a:ext cx="34850" cy="22950"/>
            </a:xfrm>
            <a:custGeom>
              <a:avLst/>
              <a:gdLst/>
              <a:ahLst/>
              <a:cxnLst/>
              <a:rect l="l" t="t" r="r" b="b"/>
              <a:pathLst>
                <a:path w="1394" h="918" extrusionOk="0">
                  <a:moveTo>
                    <a:pt x="60" y="0"/>
                  </a:moveTo>
                  <a:cubicBezTo>
                    <a:pt x="501" y="274"/>
                    <a:pt x="953" y="560"/>
                    <a:pt x="1394" y="822"/>
                  </a:cubicBezTo>
                  <a:cubicBezTo>
                    <a:pt x="1382" y="858"/>
                    <a:pt x="1358" y="881"/>
                    <a:pt x="1334" y="917"/>
                  </a:cubicBezTo>
                  <a:cubicBezTo>
                    <a:pt x="894" y="631"/>
                    <a:pt x="441" y="357"/>
                    <a:pt x="1" y="84"/>
                  </a:cubicBezTo>
                  <a:cubicBezTo>
                    <a:pt x="13" y="60"/>
                    <a:pt x="25" y="36"/>
                    <a:pt x="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7" name="Google Shape;10637;p40"/>
            <p:cNvSpPr/>
            <p:nvPr/>
          </p:nvSpPr>
          <p:spPr>
            <a:xfrm>
              <a:off x="2026425" y="2453400"/>
              <a:ext cx="34250" cy="21750"/>
            </a:xfrm>
            <a:custGeom>
              <a:avLst/>
              <a:gdLst/>
              <a:ahLst/>
              <a:cxnLst/>
              <a:rect l="l" t="t" r="r" b="b"/>
              <a:pathLst>
                <a:path w="1370" h="870" extrusionOk="0">
                  <a:moveTo>
                    <a:pt x="1322" y="870"/>
                  </a:moveTo>
                  <a:cubicBezTo>
                    <a:pt x="870" y="608"/>
                    <a:pt x="441" y="334"/>
                    <a:pt x="1" y="72"/>
                  </a:cubicBezTo>
                  <a:cubicBezTo>
                    <a:pt x="13" y="37"/>
                    <a:pt x="25" y="13"/>
                    <a:pt x="36" y="1"/>
                  </a:cubicBezTo>
                  <a:cubicBezTo>
                    <a:pt x="489" y="263"/>
                    <a:pt x="918" y="537"/>
                    <a:pt x="1370" y="787"/>
                  </a:cubicBezTo>
                  <a:cubicBezTo>
                    <a:pt x="1370" y="810"/>
                    <a:pt x="1334" y="846"/>
                    <a:pt x="1322" y="8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8" name="Google Shape;10638;p40"/>
            <p:cNvSpPr/>
            <p:nvPr/>
          </p:nvSpPr>
          <p:spPr>
            <a:xfrm>
              <a:off x="1980900" y="2428700"/>
              <a:ext cx="28600" cy="19075"/>
            </a:xfrm>
            <a:custGeom>
              <a:avLst/>
              <a:gdLst/>
              <a:ahLst/>
              <a:cxnLst/>
              <a:rect l="l" t="t" r="r" b="b"/>
              <a:pathLst>
                <a:path w="1144" h="763" extrusionOk="0">
                  <a:moveTo>
                    <a:pt x="60" y="1"/>
                  </a:moveTo>
                  <a:cubicBezTo>
                    <a:pt x="417" y="227"/>
                    <a:pt x="786" y="453"/>
                    <a:pt x="1143" y="667"/>
                  </a:cubicBezTo>
                  <a:cubicBezTo>
                    <a:pt x="1131" y="703"/>
                    <a:pt x="1107" y="727"/>
                    <a:pt x="1084" y="763"/>
                  </a:cubicBezTo>
                  <a:cubicBezTo>
                    <a:pt x="726" y="536"/>
                    <a:pt x="357" y="310"/>
                    <a:pt x="0" y="96"/>
                  </a:cubicBezTo>
                  <a:cubicBezTo>
                    <a:pt x="36" y="60"/>
                    <a:pt x="48" y="36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9" name="Google Shape;10639;p40"/>
            <p:cNvSpPr/>
            <p:nvPr/>
          </p:nvSpPr>
          <p:spPr>
            <a:xfrm>
              <a:off x="2585125" y="3107650"/>
              <a:ext cx="20875" cy="54500"/>
            </a:xfrm>
            <a:custGeom>
              <a:avLst/>
              <a:gdLst/>
              <a:ahLst/>
              <a:cxnLst/>
              <a:rect l="l" t="t" r="r" b="b"/>
              <a:pathLst>
                <a:path w="835" h="2180" extrusionOk="0">
                  <a:moveTo>
                    <a:pt x="1" y="2132"/>
                  </a:moveTo>
                  <a:cubicBezTo>
                    <a:pt x="239" y="1418"/>
                    <a:pt x="489" y="703"/>
                    <a:pt x="727" y="1"/>
                  </a:cubicBezTo>
                  <a:cubicBezTo>
                    <a:pt x="763" y="24"/>
                    <a:pt x="799" y="36"/>
                    <a:pt x="834" y="36"/>
                  </a:cubicBezTo>
                  <a:lnTo>
                    <a:pt x="120" y="2180"/>
                  </a:lnTo>
                  <a:cubicBezTo>
                    <a:pt x="72" y="2168"/>
                    <a:pt x="48" y="2144"/>
                    <a:pt x="1" y="213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0" name="Google Shape;10640;p40"/>
            <p:cNvSpPr/>
            <p:nvPr/>
          </p:nvSpPr>
          <p:spPr>
            <a:xfrm>
              <a:off x="2675625" y="3202000"/>
              <a:ext cx="13700" cy="62550"/>
            </a:xfrm>
            <a:custGeom>
              <a:avLst/>
              <a:gdLst/>
              <a:ahLst/>
              <a:cxnLst/>
              <a:rect l="l" t="t" r="r" b="b"/>
              <a:pathLst>
                <a:path w="548" h="2502" extrusionOk="0">
                  <a:moveTo>
                    <a:pt x="0" y="2454"/>
                  </a:moveTo>
                  <a:lnTo>
                    <a:pt x="405" y="1"/>
                  </a:lnTo>
                  <a:cubicBezTo>
                    <a:pt x="441" y="13"/>
                    <a:pt x="488" y="13"/>
                    <a:pt x="548" y="25"/>
                  </a:cubicBezTo>
                  <a:cubicBezTo>
                    <a:pt x="417" y="846"/>
                    <a:pt x="286" y="1668"/>
                    <a:pt x="143" y="2501"/>
                  </a:cubicBezTo>
                  <a:cubicBezTo>
                    <a:pt x="107" y="2477"/>
                    <a:pt x="60" y="2466"/>
                    <a:pt x="0" y="245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1" name="Google Shape;10641;p40"/>
            <p:cNvSpPr/>
            <p:nvPr/>
          </p:nvSpPr>
          <p:spPr>
            <a:xfrm>
              <a:off x="2668175" y="3203800"/>
              <a:ext cx="10450" cy="55375"/>
            </a:xfrm>
            <a:custGeom>
              <a:avLst/>
              <a:gdLst/>
              <a:ahLst/>
              <a:cxnLst/>
              <a:rect l="l" t="t" r="r" b="b"/>
              <a:pathLst>
                <a:path w="418" h="2215" extrusionOk="0">
                  <a:moveTo>
                    <a:pt x="1" y="2203"/>
                  </a:moveTo>
                  <a:cubicBezTo>
                    <a:pt x="108" y="1477"/>
                    <a:pt x="191" y="727"/>
                    <a:pt x="298" y="0"/>
                  </a:cubicBezTo>
                  <a:cubicBezTo>
                    <a:pt x="346" y="0"/>
                    <a:pt x="370" y="12"/>
                    <a:pt x="417" y="12"/>
                  </a:cubicBezTo>
                  <a:cubicBezTo>
                    <a:pt x="322" y="739"/>
                    <a:pt x="227" y="1489"/>
                    <a:pt x="132" y="2215"/>
                  </a:cubicBezTo>
                  <a:cubicBezTo>
                    <a:pt x="96" y="2215"/>
                    <a:pt x="48" y="2203"/>
                    <a:pt x="1" y="220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2" name="Google Shape;10642;p40"/>
            <p:cNvSpPr/>
            <p:nvPr/>
          </p:nvSpPr>
          <p:spPr>
            <a:xfrm>
              <a:off x="2720875" y="3087700"/>
              <a:ext cx="17875" cy="39025"/>
            </a:xfrm>
            <a:custGeom>
              <a:avLst/>
              <a:gdLst/>
              <a:ahLst/>
              <a:cxnLst/>
              <a:rect l="l" t="t" r="r" b="b"/>
              <a:pathLst>
                <a:path w="715" h="1561" extrusionOk="0">
                  <a:moveTo>
                    <a:pt x="714" y="60"/>
                  </a:moveTo>
                  <a:cubicBezTo>
                    <a:pt x="512" y="561"/>
                    <a:pt x="298" y="1061"/>
                    <a:pt x="107" y="1561"/>
                  </a:cubicBezTo>
                  <a:cubicBezTo>
                    <a:pt x="83" y="1549"/>
                    <a:pt x="36" y="1537"/>
                    <a:pt x="0" y="1513"/>
                  </a:cubicBezTo>
                  <a:lnTo>
                    <a:pt x="583" y="1"/>
                  </a:lnTo>
                  <a:cubicBezTo>
                    <a:pt x="631" y="13"/>
                    <a:pt x="679" y="49"/>
                    <a:pt x="714" y="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3" name="Google Shape;10643;p40"/>
            <p:cNvSpPr/>
            <p:nvPr/>
          </p:nvSpPr>
          <p:spPr>
            <a:xfrm>
              <a:off x="2864925" y="3043650"/>
              <a:ext cx="52125" cy="19675"/>
            </a:xfrm>
            <a:custGeom>
              <a:avLst/>
              <a:gdLst/>
              <a:ahLst/>
              <a:cxnLst/>
              <a:rect l="l" t="t" r="r" b="b"/>
              <a:pathLst>
                <a:path w="2085" h="787" extrusionOk="0">
                  <a:moveTo>
                    <a:pt x="48" y="1"/>
                  </a:moveTo>
                  <a:cubicBezTo>
                    <a:pt x="727" y="227"/>
                    <a:pt x="1406" y="453"/>
                    <a:pt x="2084" y="656"/>
                  </a:cubicBezTo>
                  <a:lnTo>
                    <a:pt x="2037" y="787"/>
                  </a:lnTo>
                  <a:cubicBezTo>
                    <a:pt x="1358" y="584"/>
                    <a:pt x="667" y="358"/>
                    <a:pt x="1" y="156"/>
                  </a:cubicBezTo>
                  <a:cubicBezTo>
                    <a:pt x="13" y="96"/>
                    <a:pt x="36" y="48"/>
                    <a:pt x="4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4" name="Google Shape;10644;p40"/>
            <p:cNvSpPr/>
            <p:nvPr/>
          </p:nvSpPr>
          <p:spPr>
            <a:xfrm>
              <a:off x="2651800" y="3135050"/>
              <a:ext cx="19675" cy="50625"/>
            </a:xfrm>
            <a:custGeom>
              <a:avLst/>
              <a:gdLst/>
              <a:ahLst/>
              <a:cxnLst/>
              <a:rect l="l" t="t" r="r" b="b"/>
              <a:pathLst>
                <a:path w="787" h="2025" extrusionOk="0">
                  <a:moveTo>
                    <a:pt x="787" y="24"/>
                  </a:moveTo>
                  <a:cubicBezTo>
                    <a:pt x="548" y="691"/>
                    <a:pt x="322" y="1345"/>
                    <a:pt x="84" y="2024"/>
                  </a:cubicBezTo>
                  <a:cubicBezTo>
                    <a:pt x="60" y="2000"/>
                    <a:pt x="25" y="2000"/>
                    <a:pt x="1" y="1988"/>
                  </a:cubicBezTo>
                  <a:cubicBezTo>
                    <a:pt x="215" y="1322"/>
                    <a:pt x="453" y="655"/>
                    <a:pt x="679" y="0"/>
                  </a:cubicBezTo>
                  <a:cubicBezTo>
                    <a:pt x="715" y="0"/>
                    <a:pt x="751" y="12"/>
                    <a:pt x="787" y="2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5" name="Google Shape;10645;p40"/>
            <p:cNvSpPr/>
            <p:nvPr/>
          </p:nvSpPr>
          <p:spPr>
            <a:xfrm>
              <a:off x="2641975" y="3123425"/>
              <a:ext cx="19975" cy="53600"/>
            </a:xfrm>
            <a:custGeom>
              <a:avLst/>
              <a:gdLst/>
              <a:ahLst/>
              <a:cxnLst/>
              <a:rect l="l" t="t" r="r" b="b"/>
              <a:pathLst>
                <a:path w="799" h="2144" extrusionOk="0">
                  <a:moveTo>
                    <a:pt x="799" y="25"/>
                  </a:moveTo>
                  <a:cubicBezTo>
                    <a:pt x="549" y="727"/>
                    <a:pt x="334" y="1429"/>
                    <a:pt x="96" y="2144"/>
                  </a:cubicBezTo>
                  <a:cubicBezTo>
                    <a:pt x="60" y="2132"/>
                    <a:pt x="37" y="2132"/>
                    <a:pt x="1" y="2108"/>
                  </a:cubicBezTo>
                  <a:cubicBezTo>
                    <a:pt x="239" y="1418"/>
                    <a:pt x="465" y="715"/>
                    <a:pt x="703" y="1"/>
                  </a:cubicBezTo>
                  <a:cubicBezTo>
                    <a:pt x="715" y="13"/>
                    <a:pt x="751" y="13"/>
                    <a:pt x="799" y="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6" name="Google Shape;10646;p40"/>
            <p:cNvSpPr/>
            <p:nvPr/>
          </p:nvSpPr>
          <p:spPr>
            <a:xfrm>
              <a:off x="2649425" y="3124925"/>
              <a:ext cx="19975" cy="45250"/>
            </a:xfrm>
            <a:custGeom>
              <a:avLst/>
              <a:gdLst/>
              <a:ahLst/>
              <a:cxnLst/>
              <a:rect l="l" t="t" r="r" b="b"/>
              <a:pathLst>
                <a:path w="799" h="1810" extrusionOk="0">
                  <a:moveTo>
                    <a:pt x="1" y="1786"/>
                  </a:moveTo>
                  <a:cubicBezTo>
                    <a:pt x="239" y="1191"/>
                    <a:pt x="465" y="596"/>
                    <a:pt x="703" y="0"/>
                  </a:cubicBezTo>
                  <a:cubicBezTo>
                    <a:pt x="739" y="12"/>
                    <a:pt x="763" y="24"/>
                    <a:pt x="798" y="24"/>
                  </a:cubicBezTo>
                  <a:cubicBezTo>
                    <a:pt x="572" y="619"/>
                    <a:pt x="334" y="1215"/>
                    <a:pt x="108" y="1810"/>
                  </a:cubicBezTo>
                  <a:cubicBezTo>
                    <a:pt x="84" y="1810"/>
                    <a:pt x="48" y="1798"/>
                    <a:pt x="1" y="17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7" name="Google Shape;10647;p40"/>
            <p:cNvSpPr/>
            <p:nvPr/>
          </p:nvSpPr>
          <p:spPr>
            <a:xfrm>
              <a:off x="2656575" y="3144575"/>
              <a:ext cx="18775" cy="44375"/>
            </a:xfrm>
            <a:custGeom>
              <a:avLst/>
              <a:gdLst/>
              <a:ahLst/>
              <a:cxnLst/>
              <a:rect l="l" t="t" r="r" b="b"/>
              <a:pathLst>
                <a:path w="751" h="1775" extrusionOk="0">
                  <a:moveTo>
                    <a:pt x="750" y="48"/>
                  </a:moveTo>
                  <a:cubicBezTo>
                    <a:pt x="524" y="619"/>
                    <a:pt x="310" y="1203"/>
                    <a:pt x="96" y="1774"/>
                  </a:cubicBezTo>
                  <a:cubicBezTo>
                    <a:pt x="60" y="1762"/>
                    <a:pt x="36" y="1738"/>
                    <a:pt x="0" y="1738"/>
                  </a:cubicBezTo>
                  <a:lnTo>
                    <a:pt x="667" y="0"/>
                  </a:lnTo>
                  <a:cubicBezTo>
                    <a:pt x="703" y="12"/>
                    <a:pt x="727" y="24"/>
                    <a:pt x="750" y="4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9588" y="934436"/>
            <a:ext cx="7714657" cy="3133712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77800" indent="0" algn="just">
              <a:buNone/>
            </a:pPr>
            <a:r>
              <a:rPr lang="en-GB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Critical insights: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How does the text represent the colonial encounter?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How does the text engage with issues of identity and representation?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600" dirty="0">
                <a:solidFill>
                  <a:schemeClr val="tx1"/>
                </a:solidFill>
                <a:highlight>
                  <a:srgbClr val="FFFFFF"/>
                </a:highlight>
                <a:latin typeface="+mj-lt"/>
              </a:rPr>
              <a:t>How does the text subvert colonial narratives and structure  through language and  representation?</a:t>
            </a:r>
          </a:p>
        </p:txBody>
      </p:sp>
    </p:spTree>
    <p:extLst>
      <p:ext uri="{BB962C8B-B14F-4D97-AF65-F5344CB8AC3E}">
        <p14:creationId xmlns:p14="http://schemas.microsoft.com/office/powerpoint/2010/main" val="42763529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31"/>
          <p:cNvSpPr/>
          <p:nvPr/>
        </p:nvSpPr>
        <p:spPr>
          <a:xfrm rot="537707">
            <a:off x="590537" y="1612530"/>
            <a:ext cx="3725197" cy="3082255"/>
          </a:xfrm>
          <a:custGeom>
            <a:avLst/>
            <a:gdLst/>
            <a:ahLst/>
            <a:cxnLst/>
            <a:rect l="l" t="t" r="r" b="b"/>
            <a:pathLst>
              <a:path w="118006" h="97639" extrusionOk="0">
                <a:moveTo>
                  <a:pt x="18955" y="8403"/>
                </a:moveTo>
                <a:lnTo>
                  <a:pt x="18991" y="8451"/>
                </a:lnTo>
                <a:cubicBezTo>
                  <a:pt x="18931" y="8689"/>
                  <a:pt x="18872" y="8927"/>
                  <a:pt x="18836" y="9142"/>
                </a:cubicBezTo>
                <a:cubicBezTo>
                  <a:pt x="18193" y="10320"/>
                  <a:pt x="17562" y="11499"/>
                  <a:pt x="16955" y="12678"/>
                </a:cubicBezTo>
                <a:cubicBezTo>
                  <a:pt x="17384" y="11082"/>
                  <a:pt x="18003" y="9082"/>
                  <a:pt x="18550" y="8523"/>
                </a:cubicBezTo>
                <a:cubicBezTo>
                  <a:pt x="18681" y="8487"/>
                  <a:pt x="18812" y="8451"/>
                  <a:pt x="18955" y="8403"/>
                </a:cubicBezTo>
                <a:close/>
                <a:moveTo>
                  <a:pt x="18455" y="10809"/>
                </a:moveTo>
                <a:lnTo>
                  <a:pt x="18455" y="10809"/>
                </a:lnTo>
                <a:cubicBezTo>
                  <a:pt x="18336" y="11356"/>
                  <a:pt x="18205" y="11904"/>
                  <a:pt x="18086" y="12452"/>
                </a:cubicBezTo>
                <a:cubicBezTo>
                  <a:pt x="17503" y="13368"/>
                  <a:pt x="16895" y="14285"/>
                  <a:pt x="16336" y="15202"/>
                </a:cubicBezTo>
                <a:cubicBezTo>
                  <a:pt x="16360" y="15035"/>
                  <a:pt x="16407" y="14880"/>
                  <a:pt x="16431" y="14714"/>
                </a:cubicBezTo>
                <a:cubicBezTo>
                  <a:pt x="16467" y="14583"/>
                  <a:pt x="16574" y="14166"/>
                  <a:pt x="16705" y="13607"/>
                </a:cubicBezTo>
                <a:cubicBezTo>
                  <a:pt x="16753" y="13607"/>
                  <a:pt x="16776" y="13595"/>
                  <a:pt x="16812" y="13547"/>
                </a:cubicBezTo>
                <a:cubicBezTo>
                  <a:pt x="17372" y="12642"/>
                  <a:pt x="17919" y="11737"/>
                  <a:pt x="18455" y="10809"/>
                </a:cubicBezTo>
                <a:close/>
                <a:moveTo>
                  <a:pt x="16110" y="13154"/>
                </a:moveTo>
                <a:lnTo>
                  <a:pt x="16110" y="13154"/>
                </a:lnTo>
                <a:cubicBezTo>
                  <a:pt x="16014" y="13702"/>
                  <a:pt x="15955" y="14166"/>
                  <a:pt x="15872" y="14499"/>
                </a:cubicBezTo>
                <a:cubicBezTo>
                  <a:pt x="15502" y="16023"/>
                  <a:pt x="15121" y="17559"/>
                  <a:pt x="14740" y="19071"/>
                </a:cubicBezTo>
                <a:cubicBezTo>
                  <a:pt x="14654" y="18985"/>
                  <a:pt x="14531" y="18935"/>
                  <a:pt x="14413" y="18935"/>
                </a:cubicBezTo>
                <a:cubicBezTo>
                  <a:pt x="14352" y="18935"/>
                  <a:pt x="14293" y="18948"/>
                  <a:pt x="14240" y="18976"/>
                </a:cubicBezTo>
                <a:cubicBezTo>
                  <a:pt x="14621" y="17714"/>
                  <a:pt x="15002" y="16452"/>
                  <a:pt x="15371" y="15178"/>
                </a:cubicBezTo>
                <a:cubicBezTo>
                  <a:pt x="15645" y="15083"/>
                  <a:pt x="15764" y="14714"/>
                  <a:pt x="15717" y="14023"/>
                </a:cubicBezTo>
                <a:cubicBezTo>
                  <a:pt x="15741" y="13964"/>
                  <a:pt x="15752" y="13904"/>
                  <a:pt x="15776" y="13845"/>
                </a:cubicBezTo>
                <a:cubicBezTo>
                  <a:pt x="15895" y="13642"/>
                  <a:pt x="16002" y="13404"/>
                  <a:pt x="16110" y="13154"/>
                </a:cubicBezTo>
                <a:close/>
                <a:moveTo>
                  <a:pt x="17741" y="14059"/>
                </a:moveTo>
                <a:lnTo>
                  <a:pt x="17741" y="14059"/>
                </a:lnTo>
                <a:cubicBezTo>
                  <a:pt x="17681" y="14309"/>
                  <a:pt x="17622" y="14583"/>
                  <a:pt x="17562" y="14845"/>
                </a:cubicBezTo>
                <a:cubicBezTo>
                  <a:pt x="17538" y="14880"/>
                  <a:pt x="17526" y="14892"/>
                  <a:pt x="17503" y="14940"/>
                </a:cubicBezTo>
                <a:cubicBezTo>
                  <a:pt x="16931" y="16404"/>
                  <a:pt x="16169" y="17750"/>
                  <a:pt x="15371" y="19071"/>
                </a:cubicBezTo>
                <a:cubicBezTo>
                  <a:pt x="15586" y="18250"/>
                  <a:pt x="15776" y="17417"/>
                  <a:pt x="15991" y="16595"/>
                </a:cubicBezTo>
                <a:cubicBezTo>
                  <a:pt x="16610" y="15785"/>
                  <a:pt x="17193" y="14940"/>
                  <a:pt x="17741" y="14059"/>
                </a:cubicBezTo>
                <a:close/>
                <a:moveTo>
                  <a:pt x="16407" y="20453"/>
                </a:moveTo>
                <a:lnTo>
                  <a:pt x="16407" y="20453"/>
                </a:lnTo>
                <a:cubicBezTo>
                  <a:pt x="16395" y="20500"/>
                  <a:pt x="16372" y="20536"/>
                  <a:pt x="16372" y="20560"/>
                </a:cubicBezTo>
                <a:lnTo>
                  <a:pt x="16348" y="20560"/>
                </a:lnTo>
                <a:cubicBezTo>
                  <a:pt x="16360" y="20536"/>
                  <a:pt x="16372" y="20488"/>
                  <a:pt x="16407" y="20453"/>
                </a:cubicBezTo>
                <a:close/>
                <a:moveTo>
                  <a:pt x="17134" y="16988"/>
                </a:moveTo>
                <a:lnTo>
                  <a:pt x="16907" y="18059"/>
                </a:lnTo>
                <a:cubicBezTo>
                  <a:pt x="16229" y="19548"/>
                  <a:pt x="15360" y="20917"/>
                  <a:pt x="14574" y="22346"/>
                </a:cubicBezTo>
                <a:cubicBezTo>
                  <a:pt x="14633" y="22096"/>
                  <a:pt x="14705" y="21822"/>
                  <a:pt x="14764" y="21572"/>
                </a:cubicBezTo>
                <a:cubicBezTo>
                  <a:pt x="14871" y="21143"/>
                  <a:pt x="14979" y="20691"/>
                  <a:pt x="15098" y="20262"/>
                </a:cubicBezTo>
                <a:cubicBezTo>
                  <a:pt x="15919" y="19274"/>
                  <a:pt x="16574" y="18155"/>
                  <a:pt x="17134" y="16988"/>
                </a:cubicBezTo>
                <a:close/>
                <a:moveTo>
                  <a:pt x="15586" y="21917"/>
                </a:moveTo>
                <a:lnTo>
                  <a:pt x="15586" y="21917"/>
                </a:lnTo>
                <a:cubicBezTo>
                  <a:pt x="14919" y="23251"/>
                  <a:pt x="14217" y="24608"/>
                  <a:pt x="13669" y="26001"/>
                </a:cubicBezTo>
                <a:lnTo>
                  <a:pt x="14240" y="23643"/>
                </a:lnTo>
                <a:cubicBezTo>
                  <a:pt x="14288" y="23643"/>
                  <a:pt x="14348" y="23608"/>
                  <a:pt x="14383" y="23572"/>
                </a:cubicBezTo>
                <a:cubicBezTo>
                  <a:pt x="14824" y="23072"/>
                  <a:pt x="15217" y="22512"/>
                  <a:pt x="15586" y="21917"/>
                </a:cubicBezTo>
                <a:close/>
                <a:moveTo>
                  <a:pt x="12719" y="27351"/>
                </a:moveTo>
                <a:lnTo>
                  <a:pt x="12719" y="27351"/>
                </a:lnTo>
                <a:cubicBezTo>
                  <a:pt x="12654" y="27621"/>
                  <a:pt x="12587" y="27897"/>
                  <a:pt x="12526" y="28168"/>
                </a:cubicBezTo>
                <a:cubicBezTo>
                  <a:pt x="12502" y="28168"/>
                  <a:pt x="12502" y="28156"/>
                  <a:pt x="12490" y="28156"/>
                </a:cubicBezTo>
                <a:cubicBezTo>
                  <a:pt x="12570" y="27891"/>
                  <a:pt x="12649" y="27626"/>
                  <a:pt x="12719" y="27351"/>
                </a:cubicBezTo>
                <a:close/>
                <a:moveTo>
                  <a:pt x="15157" y="7737"/>
                </a:moveTo>
                <a:cubicBezTo>
                  <a:pt x="15169" y="7772"/>
                  <a:pt x="15169" y="7808"/>
                  <a:pt x="15205" y="7856"/>
                </a:cubicBezTo>
                <a:cubicBezTo>
                  <a:pt x="15574" y="8427"/>
                  <a:pt x="16514" y="8582"/>
                  <a:pt x="17169" y="8630"/>
                </a:cubicBezTo>
                <a:lnTo>
                  <a:pt x="17312" y="8630"/>
                </a:lnTo>
                <a:lnTo>
                  <a:pt x="17181" y="8844"/>
                </a:lnTo>
                <a:cubicBezTo>
                  <a:pt x="17113" y="8714"/>
                  <a:pt x="16961" y="8632"/>
                  <a:pt x="16818" y="8632"/>
                </a:cubicBezTo>
                <a:cubicBezTo>
                  <a:pt x="16686" y="8632"/>
                  <a:pt x="16560" y="8702"/>
                  <a:pt x="16514" y="8868"/>
                </a:cubicBezTo>
                <a:cubicBezTo>
                  <a:pt x="16419" y="9142"/>
                  <a:pt x="16348" y="9416"/>
                  <a:pt x="16253" y="9701"/>
                </a:cubicBezTo>
                <a:cubicBezTo>
                  <a:pt x="16133" y="9892"/>
                  <a:pt x="16038" y="10082"/>
                  <a:pt x="15919" y="10273"/>
                </a:cubicBezTo>
                <a:cubicBezTo>
                  <a:pt x="16014" y="9797"/>
                  <a:pt x="16110" y="9344"/>
                  <a:pt x="16217" y="8868"/>
                </a:cubicBezTo>
                <a:cubicBezTo>
                  <a:pt x="16241" y="8725"/>
                  <a:pt x="16122" y="8642"/>
                  <a:pt x="15991" y="8642"/>
                </a:cubicBezTo>
                <a:cubicBezTo>
                  <a:pt x="15945" y="8617"/>
                  <a:pt x="15892" y="8604"/>
                  <a:pt x="15839" y="8604"/>
                </a:cubicBezTo>
                <a:cubicBezTo>
                  <a:pt x="15740" y="8604"/>
                  <a:pt x="15645" y="8652"/>
                  <a:pt x="15621" y="8761"/>
                </a:cubicBezTo>
                <a:cubicBezTo>
                  <a:pt x="14693" y="11380"/>
                  <a:pt x="13895" y="13892"/>
                  <a:pt x="13574" y="16619"/>
                </a:cubicBezTo>
                <a:cubicBezTo>
                  <a:pt x="12621" y="19322"/>
                  <a:pt x="11871" y="22084"/>
                  <a:pt x="11311" y="24894"/>
                </a:cubicBezTo>
                <a:cubicBezTo>
                  <a:pt x="11061" y="26013"/>
                  <a:pt x="10835" y="27156"/>
                  <a:pt x="10645" y="28287"/>
                </a:cubicBezTo>
                <a:cubicBezTo>
                  <a:pt x="10061" y="30335"/>
                  <a:pt x="9514" y="32406"/>
                  <a:pt x="8966" y="34478"/>
                </a:cubicBezTo>
                <a:cubicBezTo>
                  <a:pt x="8418" y="35657"/>
                  <a:pt x="7942" y="36847"/>
                  <a:pt x="7549" y="38050"/>
                </a:cubicBezTo>
                <a:cubicBezTo>
                  <a:pt x="7942" y="36562"/>
                  <a:pt x="8311" y="35085"/>
                  <a:pt x="8692" y="33597"/>
                </a:cubicBezTo>
                <a:cubicBezTo>
                  <a:pt x="10883" y="25060"/>
                  <a:pt x="13716" y="16440"/>
                  <a:pt x="15157" y="7737"/>
                </a:cubicBezTo>
                <a:close/>
                <a:moveTo>
                  <a:pt x="115253" y="45444"/>
                </a:moveTo>
                <a:lnTo>
                  <a:pt x="115396" y="45539"/>
                </a:lnTo>
                <a:cubicBezTo>
                  <a:pt x="115455" y="45575"/>
                  <a:pt x="115503" y="45610"/>
                  <a:pt x="115551" y="45658"/>
                </a:cubicBezTo>
                <a:cubicBezTo>
                  <a:pt x="115336" y="45980"/>
                  <a:pt x="115122" y="46325"/>
                  <a:pt x="114920" y="46682"/>
                </a:cubicBezTo>
                <a:cubicBezTo>
                  <a:pt x="115074" y="46253"/>
                  <a:pt x="115217" y="45837"/>
                  <a:pt x="115253" y="45444"/>
                </a:cubicBezTo>
                <a:close/>
                <a:moveTo>
                  <a:pt x="115872" y="45837"/>
                </a:moveTo>
                <a:cubicBezTo>
                  <a:pt x="116086" y="45980"/>
                  <a:pt x="116360" y="46111"/>
                  <a:pt x="116610" y="46194"/>
                </a:cubicBezTo>
                <a:cubicBezTo>
                  <a:pt x="116491" y="46408"/>
                  <a:pt x="116384" y="46622"/>
                  <a:pt x="116289" y="46849"/>
                </a:cubicBezTo>
                <a:cubicBezTo>
                  <a:pt x="116241" y="46825"/>
                  <a:pt x="116194" y="46801"/>
                  <a:pt x="116170" y="46789"/>
                </a:cubicBezTo>
                <a:cubicBezTo>
                  <a:pt x="116139" y="46772"/>
                  <a:pt x="116101" y="46764"/>
                  <a:pt x="116061" y="46764"/>
                </a:cubicBezTo>
                <a:cubicBezTo>
                  <a:pt x="115993" y="46764"/>
                  <a:pt x="115922" y="46787"/>
                  <a:pt x="115884" y="46825"/>
                </a:cubicBezTo>
                <a:cubicBezTo>
                  <a:pt x="115884" y="46611"/>
                  <a:pt x="115884" y="46372"/>
                  <a:pt x="115836" y="46158"/>
                </a:cubicBezTo>
                <a:cubicBezTo>
                  <a:pt x="115836" y="46134"/>
                  <a:pt x="115813" y="46111"/>
                  <a:pt x="115789" y="46087"/>
                </a:cubicBezTo>
                <a:cubicBezTo>
                  <a:pt x="115824" y="45991"/>
                  <a:pt x="115848" y="45920"/>
                  <a:pt x="115872" y="45837"/>
                </a:cubicBezTo>
                <a:close/>
                <a:moveTo>
                  <a:pt x="117491" y="46146"/>
                </a:moveTo>
                <a:lnTo>
                  <a:pt x="117003" y="46992"/>
                </a:lnTo>
                <a:cubicBezTo>
                  <a:pt x="117075" y="46742"/>
                  <a:pt x="117134" y="46492"/>
                  <a:pt x="117206" y="46253"/>
                </a:cubicBezTo>
                <a:cubicBezTo>
                  <a:pt x="117265" y="46218"/>
                  <a:pt x="117325" y="46218"/>
                  <a:pt x="117384" y="46206"/>
                </a:cubicBezTo>
                <a:cubicBezTo>
                  <a:pt x="117432" y="46194"/>
                  <a:pt x="117456" y="46170"/>
                  <a:pt x="117491" y="46146"/>
                </a:cubicBezTo>
                <a:close/>
                <a:moveTo>
                  <a:pt x="115988" y="47529"/>
                </a:moveTo>
                <a:lnTo>
                  <a:pt x="115988" y="47529"/>
                </a:lnTo>
                <a:cubicBezTo>
                  <a:pt x="115967" y="47542"/>
                  <a:pt x="115967" y="47575"/>
                  <a:pt x="115955" y="47587"/>
                </a:cubicBezTo>
                <a:cubicBezTo>
                  <a:pt x="115884" y="47658"/>
                  <a:pt x="115801" y="47765"/>
                  <a:pt x="115717" y="47837"/>
                </a:cubicBezTo>
                <a:cubicBezTo>
                  <a:pt x="115753" y="47742"/>
                  <a:pt x="115765" y="47646"/>
                  <a:pt x="115789" y="47539"/>
                </a:cubicBezTo>
                <a:cubicBezTo>
                  <a:pt x="115816" y="47556"/>
                  <a:pt x="115844" y="47565"/>
                  <a:pt x="115874" y="47565"/>
                </a:cubicBezTo>
                <a:cubicBezTo>
                  <a:pt x="115908" y="47565"/>
                  <a:pt x="115945" y="47553"/>
                  <a:pt x="115988" y="47529"/>
                </a:cubicBezTo>
                <a:close/>
                <a:moveTo>
                  <a:pt x="114027" y="48456"/>
                </a:moveTo>
                <a:lnTo>
                  <a:pt x="114027" y="48456"/>
                </a:lnTo>
                <a:cubicBezTo>
                  <a:pt x="113943" y="48635"/>
                  <a:pt x="113860" y="48789"/>
                  <a:pt x="113789" y="48968"/>
                </a:cubicBezTo>
                <a:cubicBezTo>
                  <a:pt x="113729" y="49004"/>
                  <a:pt x="113693" y="49051"/>
                  <a:pt x="113646" y="49075"/>
                </a:cubicBezTo>
                <a:cubicBezTo>
                  <a:pt x="113765" y="48873"/>
                  <a:pt x="113908" y="48670"/>
                  <a:pt x="114027" y="48456"/>
                </a:cubicBezTo>
                <a:close/>
                <a:moveTo>
                  <a:pt x="6216" y="43158"/>
                </a:moveTo>
                <a:cubicBezTo>
                  <a:pt x="6001" y="44206"/>
                  <a:pt x="5811" y="45265"/>
                  <a:pt x="5644" y="46349"/>
                </a:cubicBezTo>
                <a:cubicBezTo>
                  <a:pt x="5596" y="46563"/>
                  <a:pt x="5537" y="46765"/>
                  <a:pt x="5501" y="46992"/>
                </a:cubicBezTo>
                <a:cubicBezTo>
                  <a:pt x="5144" y="47920"/>
                  <a:pt x="4811" y="48849"/>
                  <a:pt x="4501" y="49801"/>
                </a:cubicBezTo>
                <a:cubicBezTo>
                  <a:pt x="5061" y="47587"/>
                  <a:pt x="5644" y="45372"/>
                  <a:pt x="6216" y="43158"/>
                </a:cubicBezTo>
                <a:close/>
                <a:moveTo>
                  <a:pt x="114646" y="51016"/>
                </a:moveTo>
                <a:cubicBezTo>
                  <a:pt x="114646" y="51028"/>
                  <a:pt x="114634" y="51040"/>
                  <a:pt x="114634" y="51040"/>
                </a:cubicBezTo>
                <a:cubicBezTo>
                  <a:pt x="114634" y="51028"/>
                  <a:pt x="114646" y="51028"/>
                  <a:pt x="114646" y="51016"/>
                </a:cubicBezTo>
                <a:close/>
                <a:moveTo>
                  <a:pt x="112455" y="41753"/>
                </a:moveTo>
                <a:lnTo>
                  <a:pt x="112455" y="41753"/>
                </a:lnTo>
                <a:cubicBezTo>
                  <a:pt x="112693" y="41765"/>
                  <a:pt x="112919" y="41789"/>
                  <a:pt x="113157" y="41812"/>
                </a:cubicBezTo>
                <a:cubicBezTo>
                  <a:pt x="113693" y="41884"/>
                  <a:pt x="114241" y="42098"/>
                  <a:pt x="114777" y="42170"/>
                </a:cubicBezTo>
                <a:cubicBezTo>
                  <a:pt x="113086" y="44837"/>
                  <a:pt x="111467" y="47551"/>
                  <a:pt x="109883" y="50325"/>
                </a:cubicBezTo>
                <a:cubicBezTo>
                  <a:pt x="109867" y="50209"/>
                  <a:pt x="109757" y="50109"/>
                  <a:pt x="109635" y="50109"/>
                </a:cubicBezTo>
                <a:cubicBezTo>
                  <a:pt x="109583" y="50109"/>
                  <a:pt x="109528" y="50128"/>
                  <a:pt x="109478" y="50171"/>
                </a:cubicBezTo>
                <a:cubicBezTo>
                  <a:pt x="108157" y="51314"/>
                  <a:pt x="106942" y="52528"/>
                  <a:pt x="105835" y="53861"/>
                </a:cubicBezTo>
                <a:cubicBezTo>
                  <a:pt x="105287" y="54552"/>
                  <a:pt x="104752" y="55243"/>
                  <a:pt x="104168" y="55897"/>
                </a:cubicBezTo>
                <a:cubicBezTo>
                  <a:pt x="104097" y="55981"/>
                  <a:pt x="104037" y="56005"/>
                  <a:pt x="103978" y="56052"/>
                </a:cubicBezTo>
                <a:lnTo>
                  <a:pt x="105228" y="53195"/>
                </a:lnTo>
                <a:cubicBezTo>
                  <a:pt x="106407" y="52183"/>
                  <a:pt x="107454" y="50992"/>
                  <a:pt x="108562" y="49897"/>
                </a:cubicBezTo>
                <a:cubicBezTo>
                  <a:pt x="109574" y="48873"/>
                  <a:pt x="110657" y="47885"/>
                  <a:pt x="111550" y="46742"/>
                </a:cubicBezTo>
                <a:cubicBezTo>
                  <a:pt x="111671" y="46587"/>
                  <a:pt x="111524" y="46419"/>
                  <a:pt x="111370" y="46419"/>
                </a:cubicBezTo>
                <a:cubicBezTo>
                  <a:pt x="111311" y="46419"/>
                  <a:pt x="111251" y="46444"/>
                  <a:pt x="111205" y="46503"/>
                </a:cubicBezTo>
                <a:cubicBezTo>
                  <a:pt x="109586" y="48527"/>
                  <a:pt x="107514" y="50147"/>
                  <a:pt x="105728" y="52028"/>
                </a:cubicBezTo>
                <a:cubicBezTo>
                  <a:pt x="106073" y="51254"/>
                  <a:pt x="106407" y="50456"/>
                  <a:pt x="106728" y="49682"/>
                </a:cubicBezTo>
                <a:cubicBezTo>
                  <a:pt x="106754" y="49760"/>
                  <a:pt x="106835" y="49818"/>
                  <a:pt x="106923" y="49818"/>
                </a:cubicBezTo>
                <a:cubicBezTo>
                  <a:pt x="106957" y="49818"/>
                  <a:pt x="106993" y="49809"/>
                  <a:pt x="107026" y="49790"/>
                </a:cubicBezTo>
                <a:cubicBezTo>
                  <a:pt x="109038" y="48349"/>
                  <a:pt x="110788" y="46337"/>
                  <a:pt x="112598" y="44646"/>
                </a:cubicBezTo>
                <a:cubicBezTo>
                  <a:pt x="112786" y="44468"/>
                  <a:pt x="112618" y="44185"/>
                  <a:pt x="112422" y="44185"/>
                </a:cubicBezTo>
                <a:cubicBezTo>
                  <a:pt x="112369" y="44185"/>
                  <a:pt x="112315" y="44205"/>
                  <a:pt x="112265" y="44253"/>
                </a:cubicBezTo>
                <a:cubicBezTo>
                  <a:pt x="110479" y="45932"/>
                  <a:pt x="108395" y="47563"/>
                  <a:pt x="106835" y="49444"/>
                </a:cubicBezTo>
                <a:cubicBezTo>
                  <a:pt x="107395" y="48111"/>
                  <a:pt x="107954" y="46765"/>
                  <a:pt x="108514" y="45432"/>
                </a:cubicBezTo>
                <a:cubicBezTo>
                  <a:pt x="108514" y="45495"/>
                  <a:pt x="108582" y="45564"/>
                  <a:pt x="108661" y="45564"/>
                </a:cubicBezTo>
                <a:cubicBezTo>
                  <a:pt x="108687" y="45564"/>
                  <a:pt x="108714" y="45557"/>
                  <a:pt x="108740" y="45539"/>
                </a:cubicBezTo>
                <a:cubicBezTo>
                  <a:pt x="110157" y="44527"/>
                  <a:pt x="111383" y="43301"/>
                  <a:pt x="112538" y="41991"/>
                </a:cubicBezTo>
                <a:cubicBezTo>
                  <a:pt x="112622" y="41884"/>
                  <a:pt x="112550" y="41800"/>
                  <a:pt x="112455" y="41753"/>
                </a:cubicBezTo>
                <a:close/>
                <a:moveTo>
                  <a:pt x="4144" y="60839"/>
                </a:moveTo>
                <a:cubicBezTo>
                  <a:pt x="4406" y="60958"/>
                  <a:pt x="4692" y="61077"/>
                  <a:pt x="4965" y="61196"/>
                </a:cubicBezTo>
                <a:cubicBezTo>
                  <a:pt x="4668" y="61100"/>
                  <a:pt x="4370" y="61005"/>
                  <a:pt x="4072" y="60910"/>
                </a:cubicBezTo>
                <a:cubicBezTo>
                  <a:pt x="4096" y="60910"/>
                  <a:pt x="4132" y="60874"/>
                  <a:pt x="4144" y="60839"/>
                </a:cubicBezTo>
                <a:close/>
                <a:moveTo>
                  <a:pt x="109705" y="50671"/>
                </a:moveTo>
                <a:lnTo>
                  <a:pt x="109705" y="50671"/>
                </a:lnTo>
                <a:cubicBezTo>
                  <a:pt x="109288" y="51397"/>
                  <a:pt x="108871" y="52135"/>
                  <a:pt x="108466" y="52873"/>
                </a:cubicBezTo>
                <a:cubicBezTo>
                  <a:pt x="108446" y="52867"/>
                  <a:pt x="108425" y="52864"/>
                  <a:pt x="108402" y="52864"/>
                </a:cubicBezTo>
                <a:cubicBezTo>
                  <a:pt x="108333" y="52864"/>
                  <a:pt x="108259" y="52893"/>
                  <a:pt x="108204" y="52957"/>
                </a:cubicBezTo>
                <a:cubicBezTo>
                  <a:pt x="106442" y="54897"/>
                  <a:pt x="104335" y="56802"/>
                  <a:pt x="102870" y="58957"/>
                </a:cubicBezTo>
                <a:cubicBezTo>
                  <a:pt x="102778" y="59096"/>
                  <a:pt x="102894" y="59249"/>
                  <a:pt x="103028" y="59249"/>
                </a:cubicBezTo>
                <a:cubicBezTo>
                  <a:pt x="103067" y="59249"/>
                  <a:pt x="103107" y="59237"/>
                  <a:pt x="103144" y="59207"/>
                </a:cubicBezTo>
                <a:cubicBezTo>
                  <a:pt x="104764" y="57874"/>
                  <a:pt x="106180" y="56112"/>
                  <a:pt x="107573" y="54457"/>
                </a:cubicBezTo>
                <a:lnTo>
                  <a:pt x="107573" y="54457"/>
                </a:lnTo>
                <a:cubicBezTo>
                  <a:pt x="107216" y="55112"/>
                  <a:pt x="106859" y="55790"/>
                  <a:pt x="106502" y="56445"/>
                </a:cubicBezTo>
                <a:cubicBezTo>
                  <a:pt x="106448" y="56403"/>
                  <a:pt x="106380" y="56377"/>
                  <a:pt x="106308" y="56377"/>
                </a:cubicBezTo>
                <a:cubicBezTo>
                  <a:pt x="106237" y="56377"/>
                  <a:pt x="106163" y="56403"/>
                  <a:pt x="106097" y="56469"/>
                </a:cubicBezTo>
                <a:cubicBezTo>
                  <a:pt x="104585" y="58172"/>
                  <a:pt x="102787" y="59838"/>
                  <a:pt x="101477" y="61696"/>
                </a:cubicBezTo>
                <a:cubicBezTo>
                  <a:pt x="102263" y="59946"/>
                  <a:pt x="103025" y="58195"/>
                  <a:pt x="103799" y="56457"/>
                </a:cubicBezTo>
                <a:cubicBezTo>
                  <a:pt x="103811" y="56552"/>
                  <a:pt x="103859" y="56612"/>
                  <a:pt x="103942" y="56648"/>
                </a:cubicBezTo>
                <a:cubicBezTo>
                  <a:pt x="104008" y="56678"/>
                  <a:pt x="104061" y="56693"/>
                  <a:pt x="104110" y="56693"/>
                </a:cubicBezTo>
                <a:cubicBezTo>
                  <a:pt x="104192" y="56693"/>
                  <a:pt x="104261" y="56651"/>
                  <a:pt x="104359" y="56576"/>
                </a:cubicBezTo>
                <a:cubicBezTo>
                  <a:pt x="104442" y="56517"/>
                  <a:pt x="104454" y="56409"/>
                  <a:pt x="104418" y="56326"/>
                </a:cubicBezTo>
                <a:cubicBezTo>
                  <a:pt x="104418" y="56326"/>
                  <a:pt x="104418" y="56302"/>
                  <a:pt x="104406" y="56302"/>
                </a:cubicBezTo>
                <a:cubicBezTo>
                  <a:pt x="104573" y="56231"/>
                  <a:pt x="104752" y="56159"/>
                  <a:pt x="104787" y="56124"/>
                </a:cubicBezTo>
                <a:cubicBezTo>
                  <a:pt x="105335" y="55743"/>
                  <a:pt x="105823" y="54683"/>
                  <a:pt x="106252" y="54183"/>
                </a:cubicBezTo>
                <a:cubicBezTo>
                  <a:pt x="107288" y="52897"/>
                  <a:pt x="108455" y="51754"/>
                  <a:pt x="109705" y="50671"/>
                </a:cubicBezTo>
                <a:close/>
                <a:moveTo>
                  <a:pt x="2679" y="56850"/>
                </a:moveTo>
                <a:cubicBezTo>
                  <a:pt x="2715" y="56921"/>
                  <a:pt x="2763" y="56981"/>
                  <a:pt x="2834" y="57040"/>
                </a:cubicBezTo>
                <a:cubicBezTo>
                  <a:pt x="2477" y="58255"/>
                  <a:pt x="2120" y="59493"/>
                  <a:pt x="1798" y="60731"/>
                </a:cubicBezTo>
                <a:cubicBezTo>
                  <a:pt x="1727" y="61005"/>
                  <a:pt x="1846" y="61231"/>
                  <a:pt x="2025" y="61362"/>
                </a:cubicBezTo>
                <a:cubicBezTo>
                  <a:pt x="2025" y="61446"/>
                  <a:pt x="2036" y="61517"/>
                  <a:pt x="2072" y="61577"/>
                </a:cubicBezTo>
                <a:cubicBezTo>
                  <a:pt x="1989" y="61589"/>
                  <a:pt x="1917" y="61660"/>
                  <a:pt x="1941" y="61767"/>
                </a:cubicBezTo>
                <a:lnTo>
                  <a:pt x="1977" y="61946"/>
                </a:lnTo>
                <a:cubicBezTo>
                  <a:pt x="1786" y="61743"/>
                  <a:pt x="1644" y="61517"/>
                  <a:pt x="1536" y="61279"/>
                </a:cubicBezTo>
                <a:cubicBezTo>
                  <a:pt x="1917" y="59803"/>
                  <a:pt x="2298" y="58314"/>
                  <a:pt x="2679" y="56850"/>
                </a:cubicBezTo>
                <a:close/>
                <a:moveTo>
                  <a:pt x="11359" y="32835"/>
                </a:moveTo>
                <a:cubicBezTo>
                  <a:pt x="9192" y="41681"/>
                  <a:pt x="6989" y="50504"/>
                  <a:pt x="4799" y="59338"/>
                </a:cubicBezTo>
                <a:cubicBezTo>
                  <a:pt x="4572" y="59493"/>
                  <a:pt x="4513" y="59815"/>
                  <a:pt x="4727" y="59981"/>
                </a:cubicBezTo>
                <a:cubicBezTo>
                  <a:pt x="4739" y="60017"/>
                  <a:pt x="4751" y="60041"/>
                  <a:pt x="4787" y="60077"/>
                </a:cubicBezTo>
                <a:cubicBezTo>
                  <a:pt x="4787" y="60077"/>
                  <a:pt x="4787" y="60088"/>
                  <a:pt x="4763" y="60088"/>
                </a:cubicBezTo>
                <a:cubicBezTo>
                  <a:pt x="4706" y="60137"/>
                  <a:pt x="4765" y="60191"/>
                  <a:pt x="4812" y="60191"/>
                </a:cubicBezTo>
                <a:cubicBezTo>
                  <a:pt x="4835" y="60191"/>
                  <a:pt x="4854" y="60179"/>
                  <a:pt x="4858" y="60148"/>
                </a:cubicBezTo>
                <a:cubicBezTo>
                  <a:pt x="4933" y="60208"/>
                  <a:pt x="5017" y="60235"/>
                  <a:pt x="5096" y="60235"/>
                </a:cubicBezTo>
                <a:cubicBezTo>
                  <a:pt x="5143" y="60235"/>
                  <a:pt x="5187" y="60225"/>
                  <a:pt x="5227" y="60207"/>
                </a:cubicBezTo>
                <a:cubicBezTo>
                  <a:pt x="7323" y="61053"/>
                  <a:pt x="9442" y="61886"/>
                  <a:pt x="11550" y="62708"/>
                </a:cubicBezTo>
                <a:cubicBezTo>
                  <a:pt x="9168" y="61851"/>
                  <a:pt x="6775" y="61029"/>
                  <a:pt x="4346" y="60255"/>
                </a:cubicBezTo>
                <a:cubicBezTo>
                  <a:pt x="4442" y="59957"/>
                  <a:pt x="4513" y="59660"/>
                  <a:pt x="4584" y="59374"/>
                </a:cubicBezTo>
                <a:cubicBezTo>
                  <a:pt x="5168" y="57171"/>
                  <a:pt x="5620" y="54969"/>
                  <a:pt x="5894" y="52695"/>
                </a:cubicBezTo>
                <a:cubicBezTo>
                  <a:pt x="5918" y="52588"/>
                  <a:pt x="5894" y="52516"/>
                  <a:pt x="5870" y="52421"/>
                </a:cubicBezTo>
                <a:cubicBezTo>
                  <a:pt x="6108" y="51480"/>
                  <a:pt x="6311" y="50552"/>
                  <a:pt x="6525" y="49599"/>
                </a:cubicBezTo>
                <a:lnTo>
                  <a:pt x="6525" y="49575"/>
                </a:lnTo>
                <a:cubicBezTo>
                  <a:pt x="6537" y="49540"/>
                  <a:pt x="6537" y="49492"/>
                  <a:pt x="6549" y="49444"/>
                </a:cubicBezTo>
                <a:cubicBezTo>
                  <a:pt x="6585" y="49278"/>
                  <a:pt x="6537" y="49147"/>
                  <a:pt x="6454" y="49063"/>
                </a:cubicBezTo>
                <a:cubicBezTo>
                  <a:pt x="6775" y="48146"/>
                  <a:pt x="7085" y="47254"/>
                  <a:pt x="7406" y="46349"/>
                </a:cubicBezTo>
                <a:cubicBezTo>
                  <a:pt x="8156" y="44217"/>
                  <a:pt x="9144" y="42158"/>
                  <a:pt x="9144" y="39895"/>
                </a:cubicBezTo>
                <a:cubicBezTo>
                  <a:pt x="9442" y="38931"/>
                  <a:pt x="9740" y="37943"/>
                  <a:pt x="10049" y="36978"/>
                </a:cubicBezTo>
                <a:cubicBezTo>
                  <a:pt x="10097" y="36919"/>
                  <a:pt x="10145" y="36847"/>
                  <a:pt x="10157" y="36752"/>
                </a:cubicBezTo>
                <a:cubicBezTo>
                  <a:pt x="10168" y="36645"/>
                  <a:pt x="10204" y="36550"/>
                  <a:pt x="10228" y="36431"/>
                </a:cubicBezTo>
                <a:cubicBezTo>
                  <a:pt x="10597" y="35240"/>
                  <a:pt x="10990" y="34026"/>
                  <a:pt x="11359" y="32835"/>
                </a:cubicBezTo>
                <a:close/>
                <a:moveTo>
                  <a:pt x="2370" y="61815"/>
                </a:moveTo>
                <a:cubicBezTo>
                  <a:pt x="2423" y="61842"/>
                  <a:pt x="2490" y="61855"/>
                  <a:pt x="2551" y="61855"/>
                </a:cubicBezTo>
                <a:cubicBezTo>
                  <a:pt x="2571" y="61855"/>
                  <a:pt x="2590" y="61854"/>
                  <a:pt x="2608" y="61851"/>
                </a:cubicBezTo>
                <a:cubicBezTo>
                  <a:pt x="2656" y="61874"/>
                  <a:pt x="2691" y="61922"/>
                  <a:pt x="2763" y="61934"/>
                </a:cubicBezTo>
                <a:cubicBezTo>
                  <a:pt x="3013" y="62029"/>
                  <a:pt x="3263" y="62112"/>
                  <a:pt x="3537" y="62220"/>
                </a:cubicBezTo>
                <a:cubicBezTo>
                  <a:pt x="4311" y="62636"/>
                  <a:pt x="5096" y="63041"/>
                  <a:pt x="5894" y="63410"/>
                </a:cubicBezTo>
                <a:cubicBezTo>
                  <a:pt x="4549" y="63232"/>
                  <a:pt x="3251" y="62886"/>
                  <a:pt x="2370" y="61815"/>
                </a:cubicBezTo>
                <a:close/>
                <a:moveTo>
                  <a:pt x="16074" y="21905"/>
                </a:moveTo>
                <a:lnTo>
                  <a:pt x="16074" y="21905"/>
                </a:lnTo>
                <a:cubicBezTo>
                  <a:pt x="15895" y="22762"/>
                  <a:pt x="15717" y="23632"/>
                  <a:pt x="15538" y="24477"/>
                </a:cubicBezTo>
                <a:cubicBezTo>
                  <a:pt x="15482" y="24415"/>
                  <a:pt x="15399" y="24377"/>
                  <a:pt x="15318" y="24377"/>
                </a:cubicBezTo>
                <a:cubicBezTo>
                  <a:pt x="15228" y="24377"/>
                  <a:pt x="15141" y="24424"/>
                  <a:pt x="15098" y="24536"/>
                </a:cubicBezTo>
                <a:cubicBezTo>
                  <a:pt x="14490" y="26084"/>
                  <a:pt x="13633" y="27501"/>
                  <a:pt x="13014" y="29025"/>
                </a:cubicBezTo>
                <a:cubicBezTo>
                  <a:pt x="12965" y="29163"/>
                  <a:pt x="13072" y="29262"/>
                  <a:pt x="13182" y="29262"/>
                </a:cubicBezTo>
                <a:cubicBezTo>
                  <a:pt x="13233" y="29262"/>
                  <a:pt x="13286" y="29241"/>
                  <a:pt x="13324" y="29192"/>
                </a:cubicBezTo>
                <a:cubicBezTo>
                  <a:pt x="14228" y="28013"/>
                  <a:pt x="14848" y="26572"/>
                  <a:pt x="15395" y="25191"/>
                </a:cubicBezTo>
                <a:lnTo>
                  <a:pt x="15395" y="25191"/>
                </a:lnTo>
                <a:cubicBezTo>
                  <a:pt x="14967" y="27263"/>
                  <a:pt x="14514" y="29311"/>
                  <a:pt x="14038" y="31371"/>
                </a:cubicBezTo>
                <a:cubicBezTo>
                  <a:pt x="12085" y="39848"/>
                  <a:pt x="9966" y="48289"/>
                  <a:pt x="7740" y="56695"/>
                </a:cubicBezTo>
                <a:cubicBezTo>
                  <a:pt x="7673" y="56973"/>
                  <a:pt x="7855" y="57199"/>
                  <a:pt x="8121" y="57199"/>
                </a:cubicBezTo>
                <a:cubicBezTo>
                  <a:pt x="8141" y="57199"/>
                  <a:pt x="8160" y="57198"/>
                  <a:pt x="8180" y="57195"/>
                </a:cubicBezTo>
                <a:cubicBezTo>
                  <a:pt x="8422" y="57179"/>
                  <a:pt x="8666" y="57170"/>
                  <a:pt x="8913" y="57170"/>
                </a:cubicBezTo>
                <a:cubicBezTo>
                  <a:pt x="12706" y="57170"/>
                  <a:pt x="16998" y="59072"/>
                  <a:pt x="20408" y="60469"/>
                </a:cubicBezTo>
                <a:cubicBezTo>
                  <a:pt x="23265" y="61648"/>
                  <a:pt x="26051" y="62946"/>
                  <a:pt x="28861" y="64232"/>
                </a:cubicBezTo>
                <a:cubicBezTo>
                  <a:pt x="29433" y="64482"/>
                  <a:pt x="29980" y="64732"/>
                  <a:pt x="30540" y="64982"/>
                </a:cubicBezTo>
                <a:cubicBezTo>
                  <a:pt x="30528" y="65030"/>
                  <a:pt x="30540" y="65065"/>
                  <a:pt x="30564" y="65101"/>
                </a:cubicBezTo>
                <a:cubicBezTo>
                  <a:pt x="31254" y="66256"/>
                  <a:pt x="31957" y="67375"/>
                  <a:pt x="32659" y="68530"/>
                </a:cubicBezTo>
                <a:cubicBezTo>
                  <a:pt x="32921" y="68959"/>
                  <a:pt x="33183" y="69423"/>
                  <a:pt x="33433" y="69863"/>
                </a:cubicBezTo>
                <a:cubicBezTo>
                  <a:pt x="32826" y="69661"/>
                  <a:pt x="32195" y="69435"/>
                  <a:pt x="31588" y="69232"/>
                </a:cubicBezTo>
                <a:cubicBezTo>
                  <a:pt x="31183" y="68744"/>
                  <a:pt x="30754" y="68280"/>
                  <a:pt x="30397" y="67768"/>
                </a:cubicBezTo>
                <a:cubicBezTo>
                  <a:pt x="29588" y="66625"/>
                  <a:pt x="28933" y="65399"/>
                  <a:pt x="28385" y="64137"/>
                </a:cubicBezTo>
                <a:cubicBezTo>
                  <a:pt x="28345" y="64048"/>
                  <a:pt x="28275" y="64011"/>
                  <a:pt x="28203" y="64011"/>
                </a:cubicBezTo>
                <a:cubicBezTo>
                  <a:pt x="28063" y="64011"/>
                  <a:pt x="27917" y="64153"/>
                  <a:pt x="27980" y="64327"/>
                </a:cubicBezTo>
                <a:cubicBezTo>
                  <a:pt x="28480" y="65541"/>
                  <a:pt x="29076" y="66684"/>
                  <a:pt x="29766" y="67780"/>
                </a:cubicBezTo>
                <a:cubicBezTo>
                  <a:pt x="29980" y="68113"/>
                  <a:pt x="30207" y="68470"/>
                  <a:pt x="30457" y="68828"/>
                </a:cubicBezTo>
                <a:cubicBezTo>
                  <a:pt x="29802" y="68589"/>
                  <a:pt x="29135" y="68351"/>
                  <a:pt x="28480" y="68113"/>
                </a:cubicBezTo>
                <a:cubicBezTo>
                  <a:pt x="27623" y="66744"/>
                  <a:pt x="26790" y="65387"/>
                  <a:pt x="26099" y="63934"/>
                </a:cubicBezTo>
                <a:cubicBezTo>
                  <a:pt x="26063" y="63858"/>
                  <a:pt x="25999" y="63826"/>
                  <a:pt x="25935" y="63826"/>
                </a:cubicBezTo>
                <a:cubicBezTo>
                  <a:pt x="25810" y="63826"/>
                  <a:pt x="25683" y="63947"/>
                  <a:pt x="25754" y="64089"/>
                </a:cubicBezTo>
                <a:cubicBezTo>
                  <a:pt x="26301" y="65315"/>
                  <a:pt x="26897" y="66589"/>
                  <a:pt x="27587" y="67804"/>
                </a:cubicBezTo>
                <a:lnTo>
                  <a:pt x="25706" y="67125"/>
                </a:lnTo>
                <a:cubicBezTo>
                  <a:pt x="25599" y="66970"/>
                  <a:pt x="25504" y="66815"/>
                  <a:pt x="25408" y="66649"/>
                </a:cubicBezTo>
                <a:cubicBezTo>
                  <a:pt x="24873" y="65684"/>
                  <a:pt x="24456" y="64684"/>
                  <a:pt x="24111" y="63636"/>
                </a:cubicBezTo>
                <a:cubicBezTo>
                  <a:pt x="24074" y="63517"/>
                  <a:pt x="23972" y="63463"/>
                  <a:pt x="23875" y="63463"/>
                </a:cubicBezTo>
                <a:cubicBezTo>
                  <a:pt x="23749" y="63463"/>
                  <a:pt x="23630" y="63553"/>
                  <a:pt x="23670" y="63708"/>
                </a:cubicBezTo>
                <a:cubicBezTo>
                  <a:pt x="23968" y="64708"/>
                  <a:pt x="24349" y="65803"/>
                  <a:pt x="24873" y="66827"/>
                </a:cubicBezTo>
                <a:cubicBezTo>
                  <a:pt x="24384" y="66649"/>
                  <a:pt x="23896" y="66470"/>
                  <a:pt x="23384" y="66292"/>
                </a:cubicBezTo>
                <a:cubicBezTo>
                  <a:pt x="23361" y="66256"/>
                  <a:pt x="23325" y="66220"/>
                  <a:pt x="23313" y="66173"/>
                </a:cubicBezTo>
                <a:cubicBezTo>
                  <a:pt x="22718" y="65137"/>
                  <a:pt x="22206" y="64065"/>
                  <a:pt x="21765" y="62946"/>
                </a:cubicBezTo>
                <a:cubicBezTo>
                  <a:pt x="21732" y="62864"/>
                  <a:pt x="21668" y="62830"/>
                  <a:pt x="21601" y="62830"/>
                </a:cubicBezTo>
                <a:cubicBezTo>
                  <a:pt x="21473" y="62830"/>
                  <a:pt x="21337" y="62956"/>
                  <a:pt x="21408" y="63113"/>
                </a:cubicBezTo>
                <a:cubicBezTo>
                  <a:pt x="21753" y="64017"/>
                  <a:pt x="22146" y="65030"/>
                  <a:pt x="22646" y="66018"/>
                </a:cubicBezTo>
                <a:cubicBezTo>
                  <a:pt x="22372" y="65911"/>
                  <a:pt x="22110" y="65815"/>
                  <a:pt x="21837" y="65720"/>
                </a:cubicBezTo>
                <a:cubicBezTo>
                  <a:pt x="21015" y="64172"/>
                  <a:pt x="20063" y="62648"/>
                  <a:pt x="19253" y="61148"/>
                </a:cubicBezTo>
                <a:cubicBezTo>
                  <a:pt x="19217" y="61085"/>
                  <a:pt x="19159" y="61058"/>
                  <a:pt x="19101" y="61058"/>
                </a:cubicBezTo>
                <a:cubicBezTo>
                  <a:pt x="18984" y="61058"/>
                  <a:pt x="18868" y="61164"/>
                  <a:pt x="18931" y="61291"/>
                </a:cubicBezTo>
                <a:cubicBezTo>
                  <a:pt x="19634" y="62636"/>
                  <a:pt x="20289" y="64053"/>
                  <a:pt x="21003" y="65422"/>
                </a:cubicBezTo>
                <a:cubicBezTo>
                  <a:pt x="20444" y="65208"/>
                  <a:pt x="19860" y="65006"/>
                  <a:pt x="19289" y="64791"/>
                </a:cubicBezTo>
                <a:cubicBezTo>
                  <a:pt x="18443" y="63410"/>
                  <a:pt x="17586" y="62029"/>
                  <a:pt x="16836" y="60565"/>
                </a:cubicBezTo>
                <a:cubicBezTo>
                  <a:pt x="16796" y="60489"/>
                  <a:pt x="16730" y="60457"/>
                  <a:pt x="16665" y="60457"/>
                </a:cubicBezTo>
                <a:cubicBezTo>
                  <a:pt x="16536" y="60457"/>
                  <a:pt x="16408" y="60581"/>
                  <a:pt x="16479" y="60731"/>
                </a:cubicBezTo>
                <a:cubicBezTo>
                  <a:pt x="17074" y="61934"/>
                  <a:pt x="17681" y="63220"/>
                  <a:pt x="18360" y="64446"/>
                </a:cubicBezTo>
                <a:cubicBezTo>
                  <a:pt x="18015" y="64315"/>
                  <a:pt x="17669" y="64196"/>
                  <a:pt x="17324" y="64065"/>
                </a:cubicBezTo>
                <a:cubicBezTo>
                  <a:pt x="17110" y="63672"/>
                  <a:pt x="16872" y="63291"/>
                  <a:pt x="16657" y="62898"/>
                </a:cubicBezTo>
                <a:cubicBezTo>
                  <a:pt x="15943" y="61636"/>
                  <a:pt x="15181" y="60398"/>
                  <a:pt x="14395" y="59195"/>
                </a:cubicBezTo>
                <a:cubicBezTo>
                  <a:pt x="14348" y="59127"/>
                  <a:pt x="14289" y="59098"/>
                  <a:pt x="14229" y="59098"/>
                </a:cubicBezTo>
                <a:cubicBezTo>
                  <a:pt x="14060" y="59098"/>
                  <a:pt x="13891" y="59327"/>
                  <a:pt x="14014" y="59529"/>
                </a:cubicBezTo>
                <a:cubicBezTo>
                  <a:pt x="14848" y="60850"/>
                  <a:pt x="15645" y="62184"/>
                  <a:pt x="16395" y="63553"/>
                </a:cubicBezTo>
                <a:cubicBezTo>
                  <a:pt x="16419" y="63613"/>
                  <a:pt x="16455" y="63696"/>
                  <a:pt x="16491" y="63756"/>
                </a:cubicBezTo>
                <a:cubicBezTo>
                  <a:pt x="16133" y="63613"/>
                  <a:pt x="15764" y="63482"/>
                  <a:pt x="15407" y="63339"/>
                </a:cubicBezTo>
                <a:cubicBezTo>
                  <a:pt x="15217" y="63041"/>
                  <a:pt x="15026" y="62744"/>
                  <a:pt x="14848" y="62422"/>
                </a:cubicBezTo>
                <a:cubicBezTo>
                  <a:pt x="14228" y="61350"/>
                  <a:pt x="13657" y="60267"/>
                  <a:pt x="13085" y="59172"/>
                </a:cubicBezTo>
                <a:cubicBezTo>
                  <a:pt x="13057" y="59102"/>
                  <a:pt x="13004" y="59073"/>
                  <a:pt x="12950" y="59073"/>
                </a:cubicBezTo>
                <a:cubicBezTo>
                  <a:pt x="12848" y="59073"/>
                  <a:pt x="12741" y="59178"/>
                  <a:pt x="12788" y="59303"/>
                </a:cubicBezTo>
                <a:cubicBezTo>
                  <a:pt x="13276" y="60505"/>
                  <a:pt x="13812" y="61684"/>
                  <a:pt x="14443" y="62827"/>
                </a:cubicBezTo>
                <a:cubicBezTo>
                  <a:pt x="14467" y="62886"/>
                  <a:pt x="14502" y="62934"/>
                  <a:pt x="14526" y="62994"/>
                </a:cubicBezTo>
                <a:cubicBezTo>
                  <a:pt x="14217" y="62874"/>
                  <a:pt x="13907" y="62755"/>
                  <a:pt x="13574" y="62636"/>
                </a:cubicBezTo>
                <a:cubicBezTo>
                  <a:pt x="13455" y="62458"/>
                  <a:pt x="13335" y="62267"/>
                  <a:pt x="13240" y="62089"/>
                </a:cubicBezTo>
                <a:cubicBezTo>
                  <a:pt x="12681" y="61172"/>
                  <a:pt x="12181" y="59981"/>
                  <a:pt x="11407" y="59255"/>
                </a:cubicBezTo>
                <a:cubicBezTo>
                  <a:pt x="11350" y="59213"/>
                  <a:pt x="11286" y="59183"/>
                  <a:pt x="11222" y="59183"/>
                </a:cubicBezTo>
                <a:cubicBezTo>
                  <a:pt x="11179" y="59183"/>
                  <a:pt x="11136" y="59197"/>
                  <a:pt x="11097" y="59231"/>
                </a:cubicBezTo>
                <a:cubicBezTo>
                  <a:pt x="10954" y="59350"/>
                  <a:pt x="10930" y="59410"/>
                  <a:pt x="11038" y="59553"/>
                </a:cubicBezTo>
                <a:cubicBezTo>
                  <a:pt x="11049" y="59565"/>
                  <a:pt x="11061" y="59565"/>
                  <a:pt x="11073" y="59565"/>
                </a:cubicBezTo>
                <a:cubicBezTo>
                  <a:pt x="11097" y="59553"/>
                  <a:pt x="11121" y="59553"/>
                  <a:pt x="11133" y="59541"/>
                </a:cubicBezTo>
                <a:cubicBezTo>
                  <a:pt x="11240" y="59826"/>
                  <a:pt x="12073" y="61446"/>
                  <a:pt x="12478" y="62220"/>
                </a:cubicBezTo>
                <a:cubicBezTo>
                  <a:pt x="10157" y="61339"/>
                  <a:pt x="7823" y="60446"/>
                  <a:pt x="5501" y="59541"/>
                </a:cubicBezTo>
                <a:cubicBezTo>
                  <a:pt x="7585" y="50992"/>
                  <a:pt x="9633" y="42443"/>
                  <a:pt x="11716" y="33895"/>
                </a:cubicBezTo>
                <a:cubicBezTo>
                  <a:pt x="12288" y="31585"/>
                  <a:pt x="12847" y="29299"/>
                  <a:pt x="13419" y="26989"/>
                </a:cubicBezTo>
                <a:cubicBezTo>
                  <a:pt x="13442" y="27007"/>
                  <a:pt x="13468" y="27017"/>
                  <a:pt x="13495" y="27017"/>
                </a:cubicBezTo>
                <a:cubicBezTo>
                  <a:pt x="13537" y="27017"/>
                  <a:pt x="13580" y="26993"/>
                  <a:pt x="13609" y="26941"/>
                </a:cubicBezTo>
                <a:cubicBezTo>
                  <a:pt x="14574" y="25370"/>
                  <a:pt x="15324" y="23596"/>
                  <a:pt x="16074" y="21905"/>
                </a:cubicBezTo>
                <a:close/>
                <a:moveTo>
                  <a:pt x="25635" y="4272"/>
                </a:moveTo>
                <a:cubicBezTo>
                  <a:pt x="26575" y="5344"/>
                  <a:pt x="27921" y="5987"/>
                  <a:pt x="29326" y="6213"/>
                </a:cubicBezTo>
                <a:cubicBezTo>
                  <a:pt x="24932" y="20500"/>
                  <a:pt x="20717" y="34728"/>
                  <a:pt x="15098" y="48670"/>
                </a:cubicBezTo>
                <a:cubicBezTo>
                  <a:pt x="15050" y="48778"/>
                  <a:pt x="15062" y="48885"/>
                  <a:pt x="15121" y="48956"/>
                </a:cubicBezTo>
                <a:cubicBezTo>
                  <a:pt x="14812" y="50242"/>
                  <a:pt x="16062" y="51242"/>
                  <a:pt x="17050" y="52183"/>
                </a:cubicBezTo>
                <a:cubicBezTo>
                  <a:pt x="20039" y="55040"/>
                  <a:pt x="23551" y="57410"/>
                  <a:pt x="27206" y="59303"/>
                </a:cubicBezTo>
                <a:cubicBezTo>
                  <a:pt x="31219" y="61362"/>
                  <a:pt x="35576" y="62160"/>
                  <a:pt x="39636" y="63958"/>
                </a:cubicBezTo>
                <a:cubicBezTo>
                  <a:pt x="42589" y="65268"/>
                  <a:pt x="44613" y="67696"/>
                  <a:pt x="46733" y="69994"/>
                </a:cubicBezTo>
                <a:cubicBezTo>
                  <a:pt x="42327" y="67018"/>
                  <a:pt x="37315" y="64970"/>
                  <a:pt x="32493" y="62767"/>
                </a:cubicBezTo>
                <a:cubicBezTo>
                  <a:pt x="25516" y="59600"/>
                  <a:pt x="18562" y="56016"/>
                  <a:pt x="11359" y="53409"/>
                </a:cubicBezTo>
                <a:cubicBezTo>
                  <a:pt x="16062" y="37038"/>
                  <a:pt x="21527" y="20798"/>
                  <a:pt x="25635" y="4272"/>
                </a:cubicBezTo>
                <a:close/>
                <a:moveTo>
                  <a:pt x="31171" y="65280"/>
                </a:moveTo>
                <a:lnTo>
                  <a:pt x="31171" y="65280"/>
                </a:lnTo>
                <a:cubicBezTo>
                  <a:pt x="31885" y="65601"/>
                  <a:pt x="32612" y="65922"/>
                  <a:pt x="33338" y="66256"/>
                </a:cubicBezTo>
                <a:cubicBezTo>
                  <a:pt x="33957" y="67506"/>
                  <a:pt x="34552" y="68744"/>
                  <a:pt x="35160" y="70006"/>
                </a:cubicBezTo>
                <a:cubicBezTo>
                  <a:pt x="35231" y="70161"/>
                  <a:pt x="35303" y="70363"/>
                  <a:pt x="35398" y="70554"/>
                </a:cubicBezTo>
                <a:cubicBezTo>
                  <a:pt x="35064" y="70435"/>
                  <a:pt x="34731" y="70316"/>
                  <a:pt x="34398" y="70209"/>
                </a:cubicBezTo>
                <a:cubicBezTo>
                  <a:pt x="33993" y="69542"/>
                  <a:pt x="33517" y="68899"/>
                  <a:pt x="33100" y="68280"/>
                </a:cubicBezTo>
                <a:cubicBezTo>
                  <a:pt x="32469" y="67280"/>
                  <a:pt x="31814" y="66280"/>
                  <a:pt x="31171" y="65280"/>
                </a:cubicBezTo>
                <a:close/>
                <a:moveTo>
                  <a:pt x="9049" y="65006"/>
                </a:moveTo>
                <a:lnTo>
                  <a:pt x="9049" y="65006"/>
                </a:lnTo>
                <a:cubicBezTo>
                  <a:pt x="12895" y="66101"/>
                  <a:pt x="16455" y="67839"/>
                  <a:pt x="20289" y="69113"/>
                </a:cubicBezTo>
                <a:cubicBezTo>
                  <a:pt x="20979" y="69328"/>
                  <a:pt x="21670" y="69542"/>
                  <a:pt x="22360" y="69732"/>
                </a:cubicBezTo>
                <a:cubicBezTo>
                  <a:pt x="22360" y="69792"/>
                  <a:pt x="22384" y="69852"/>
                  <a:pt x="22444" y="69887"/>
                </a:cubicBezTo>
                <a:cubicBezTo>
                  <a:pt x="22980" y="70137"/>
                  <a:pt x="23539" y="70387"/>
                  <a:pt x="24075" y="70637"/>
                </a:cubicBezTo>
                <a:cubicBezTo>
                  <a:pt x="22860" y="70209"/>
                  <a:pt x="21658" y="69768"/>
                  <a:pt x="20467" y="69316"/>
                </a:cubicBezTo>
                <a:cubicBezTo>
                  <a:pt x="16931" y="67958"/>
                  <a:pt x="13383" y="66625"/>
                  <a:pt x="9847" y="65268"/>
                </a:cubicBezTo>
                <a:cubicBezTo>
                  <a:pt x="9609" y="65172"/>
                  <a:pt x="9335" y="65089"/>
                  <a:pt x="9049" y="65006"/>
                </a:cubicBezTo>
                <a:close/>
                <a:moveTo>
                  <a:pt x="31362" y="962"/>
                </a:moveTo>
                <a:cubicBezTo>
                  <a:pt x="35350" y="4939"/>
                  <a:pt x="39958" y="8892"/>
                  <a:pt x="44804" y="11702"/>
                </a:cubicBezTo>
                <a:cubicBezTo>
                  <a:pt x="44853" y="11720"/>
                  <a:pt x="44900" y="11729"/>
                  <a:pt x="44944" y="11729"/>
                </a:cubicBezTo>
                <a:cubicBezTo>
                  <a:pt x="45174" y="11729"/>
                  <a:pt x="45305" y="11495"/>
                  <a:pt x="45125" y="11344"/>
                </a:cubicBezTo>
                <a:cubicBezTo>
                  <a:pt x="44518" y="10844"/>
                  <a:pt x="43911" y="10356"/>
                  <a:pt x="43280" y="9856"/>
                </a:cubicBezTo>
                <a:lnTo>
                  <a:pt x="43280" y="9856"/>
                </a:lnTo>
                <a:cubicBezTo>
                  <a:pt x="44911" y="10809"/>
                  <a:pt x="46590" y="11666"/>
                  <a:pt x="48340" y="12404"/>
                </a:cubicBezTo>
                <a:cubicBezTo>
                  <a:pt x="51138" y="13595"/>
                  <a:pt x="54031" y="14511"/>
                  <a:pt x="56948" y="15333"/>
                </a:cubicBezTo>
                <a:cubicBezTo>
                  <a:pt x="60222" y="16250"/>
                  <a:pt x="63854" y="16762"/>
                  <a:pt x="66235" y="19441"/>
                </a:cubicBezTo>
                <a:cubicBezTo>
                  <a:pt x="66949" y="20357"/>
                  <a:pt x="67497" y="21381"/>
                  <a:pt x="67902" y="22453"/>
                </a:cubicBezTo>
                <a:cubicBezTo>
                  <a:pt x="67866" y="22524"/>
                  <a:pt x="67842" y="22584"/>
                  <a:pt x="67795" y="22655"/>
                </a:cubicBezTo>
                <a:cubicBezTo>
                  <a:pt x="67616" y="22727"/>
                  <a:pt x="67449" y="22810"/>
                  <a:pt x="67295" y="22893"/>
                </a:cubicBezTo>
                <a:lnTo>
                  <a:pt x="67628" y="22548"/>
                </a:lnTo>
                <a:cubicBezTo>
                  <a:pt x="67750" y="22427"/>
                  <a:pt x="67643" y="22239"/>
                  <a:pt x="67517" y="22239"/>
                </a:cubicBezTo>
                <a:cubicBezTo>
                  <a:pt x="67483" y="22239"/>
                  <a:pt x="67447" y="22253"/>
                  <a:pt x="67414" y="22286"/>
                </a:cubicBezTo>
                <a:cubicBezTo>
                  <a:pt x="67092" y="22596"/>
                  <a:pt x="66783" y="22893"/>
                  <a:pt x="66497" y="23251"/>
                </a:cubicBezTo>
                <a:cubicBezTo>
                  <a:pt x="66437" y="23322"/>
                  <a:pt x="66485" y="23405"/>
                  <a:pt x="66556" y="23441"/>
                </a:cubicBezTo>
                <a:cubicBezTo>
                  <a:pt x="66485" y="23524"/>
                  <a:pt x="66414" y="23608"/>
                  <a:pt x="66354" y="23703"/>
                </a:cubicBezTo>
                <a:cubicBezTo>
                  <a:pt x="66430" y="23562"/>
                  <a:pt x="66348" y="23352"/>
                  <a:pt x="66179" y="23352"/>
                </a:cubicBezTo>
                <a:cubicBezTo>
                  <a:pt x="66163" y="23352"/>
                  <a:pt x="66146" y="23354"/>
                  <a:pt x="66128" y="23358"/>
                </a:cubicBezTo>
                <a:cubicBezTo>
                  <a:pt x="66104" y="23370"/>
                  <a:pt x="66068" y="23370"/>
                  <a:pt x="66021" y="23382"/>
                </a:cubicBezTo>
                <a:cubicBezTo>
                  <a:pt x="65902" y="23417"/>
                  <a:pt x="65830" y="23501"/>
                  <a:pt x="65818" y="23620"/>
                </a:cubicBezTo>
                <a:cubicBezTo>
                  <a:pt x="65729" y="24037"/>
                  <a:pt x="65878" y="24175"/>
                  <a:pt x="66116" y="24175"/>
                </a:cubicBezTo>
                <a:cubicBezTo>
                  <a:pt x="66481" y="24175"/>
                  <a:pt x="67056" y="23847"/>
                  <a:pt x="67295" y="23703"/>
                </a:cubicBezTo>
                <a:lnTo>
                  <a:pt x="67295" y="23703"/>
                </a:lnTo>
                <a:cubicBezTo>
                  <a:pt x="66675" y="24965"/>
                  <a:pt x="66104" y="26251"/>
                  <a:pt x="65521" y="27537"/>
                </a:cubicBezTo>
                <a:cubicBezTo>
                  <a:pt x="64854" y="28120"/>
                  <a:pt x="64175" y="28835"/>
                  <a:pt x="64211" y="29561"/>
                </a:cubicBezTo>
                <a:cubicBezTo>
                  <a:pt x="64217" y="29670"/>
                  <a:pt x="64296" y="29727"/>
                  <a:pt x="64373" y="29727"/>
                </a:cubicBezTo>
                <a:cubicBezTo>
                  <a:pt x="64439" y="29727"/>
                  <a:pt x="64504" y="29685"/>
                  <a:pt x="64520" y="29597"/>
                </a:cubicBezTo>
                <a:cubicBezTo>
                  <a:pt x="64580" y="29227"/>
                  <a:pt x="64806" y="28870"/>
                  <a:pt x="65092" y="28525"/>
                </a:cubicBezTo>
                <a:lnTo>
                  <a:pt x="65092" y="28525"/>
                </a:lnTo>
                <a:cubicBezTo>
                  <a:pt x="60937" y="37979"/>
                  <a:pt x="57543" y="47777"/>
                  <a:pt x="54162" y="57564"/>
                </a:cubicBezTo>
                <a:cubicBezTo>
                  <a:pt x="54102" y="57660"/>
                  <a:pt x="54043" y="57755"/>
                  <a:pt x="53995" y="57862"/>
                </a:cubicBezTo>
                <a:cubicBezTo>
                  <a:pt x="53721" y="55540"/>
                  <a:pt x="52686" y="53278"/>
                  <a:pt x="51305" y="51433"/>
                </a:cubicBezTo>
                <a:cubicBezTo>
                  <a:pt x="51286" y="51404"/>
                  <a:pt x="51261" y="51393"/>
                  <a:pt x="51236" y="51393"/>
                </a:cubicBezTo>
                <a:cubicBezTo>
                  <a:pt x="51167" y="51393"/>
                  <a:pt x="51097" y="51485"/>
                  <a:pt x="51150" y="51564"/>
                </a:cubicBezTo>
                <a:cubicBezTo>
                  <a:pt x="52757" y="53992"/>
                  <a:pt x="53352" y="56540"/>
                  <a:pt x="53531" y="59362"/>
                </a:cubicBezTo>
                <a:lnTo>
                  <a:pt x="53269" y="60124"/>
                </a:lnTo>
                <a:cubicBezTo>
                  <a:pt x="52817" y="58541"/>
                  <a:pt x="51947" y="56993"/>
                  <a:pt x="51209" y="55778"/>
                </a:cubicBezTo>
                <a:cubicBezTo>
                  <a:pt x="51189" y="55741"/>
                  <a:pt x="51156" y="55725"/>
                  <a:pt x="51124" y="55725"/>
                </a:cubicBezTo>
                <a:cubicBezTo>
                  <a:pt x="51065" y="55725"/>
                  <a:pt x="51007" y="55780"/>
                  <a:pt x="51031" y="55850"/>
                </a:cubicBezTo>
                <a:cubicBezTo>
                  <a:pt x="51650" y="57088"/>
                  <a:pt x="52305" y="58362"/>
                  <a:pt x="52674" y="59684"/>
                </a:cubicBezTo>
                <a:cubicBezTo>
                  <a:pt x="52805" y="60136"/>
                  <a:pt x="52876" y="60577"/>
                  <a:pt x="52912" y="61005"/>
                </a:cubicBezTo>
                <a:cubicBezTo>
                  <a:pt x="52638" y="61601"/>
                  <a:pt x="52388" y="62220"/>
                  <a:pt x="52150" y="62839"/>
                </a:cubicBezTo>
                <a:cubicBezTo>
                  <a:pt x="51852" y="61684"/>
                  <a:pt x="51388" y="60553"/>
                  <a:pt x="50816" y="59517"/>
                </a:cubicBezTo>
                <a:cubicBezTo>
                  <a:pt x="50789" y="59469"/>
                  <a:pt x="50744" y="59449"/>
                  <a:pt x="50699" y="59449"/>
                </a:cubicBezTo>
                <a:cubicBezTo>
                  <a:pt x="50610" y="59449"/>
                  <a:pt x="50523" y="59529"/>
                  <a:pt x="50578" y="59624"/>
                </a:cubicBezTo>
                <a:cubicBezTo>
                  <a:pt x="51245" y="60981"/>
                  <a:pt x="51602" y="62339"/>
                  <a:pt x="51793" y="63767"/>
                </a:cubicBezTo>
                <a:cubicBezTo>
                  <a:pt x="51769" y="63851"/>
                  <a:pt x="51733" y="63934"/>
                  <a:pt x="51709" y="64017"/>
                </a:cubicBezTo>
                <a:cubicBezTo>
                  <a:pt x="50852" y="66387"/>
                  <a:pt x="49471" y="68530"/>
                  <a:pt x="48566" y="70852"/>
                </a:cubicBezTo>
                <a:cubicBezTo>
                  <a:pt x="44863" y="67042"/>
                  <a:pt x="41910" y="63720"/>
                  <a:pt x="36386" y="62065"/>
                </a:cubicBezTo>
                <a:cubicBezTo>
                  <a:pt x="32695" y="60969"/>
                  <a:pt x="29123" y="59648"/>
                  <a:pt x="25730" y="57767"/>
                </a:cubicBezTo>
                <a:cubicBezTo>
                  <a:pt x="23944" y="56790"/>
                  <a:pt x="15586" y="52242"/>
                  <a:pt x="15360" y="49135"/>
                </a:cubicBezTo>
                <a:cubicBezTo>
                  <a:pt x="15479" y="49123"/>
                  <a:pt x="15586" y="49063"/>
                  <a:pt x="15645" y="48932"/>
                </a:cubicBezTo>
                <a:cubicBezTo>
                  <a:pt x="21848" y="33466"/>
                  <a:pt x="27909" y="17321"/>
                  <a:pt x="31362" y="962"/>
                </a:cubicBezTo>
                <a:close/>
                <a:moveTo>
                  <a:pt x="34040" y="66565"/>
                </a:moveTo>
                <a:lnTo>
                  <a:pt x="34040" y="66565"/>
                </a:lnTo>
                <a:cubicBezTo>
                  <a:pt x="34564" y="66815"/>
                  <a:pt x="35088" y="67054"/>
                  <a:pt x="35600" y="67280"/>
                </a:cubicBezTo>
                <a:cubicBezTo>
                  <a:pt x="35898" y="68351"/>
                  <a:pt x="36279" y="69387"/>
                  <a:pt x="36743" y="70387"/>
                </a:cubicBezTo>
                <a:cubicBezTo>
                  <a:pt x="36874" y="70625"/>
                  <a:pt x="36993" y="70875"/>
                  <a:pt x="37100" y="71149"/>
                </a:cubicBezTo>
                <a:cubicBezTo>
                  <a:pt x="36791" y="71042"/>
                  <a:pt x="36493" y="70935"/>
                  <a:pt x="36184" y="70816"/>
                </a:cubicBezTo>
                <a:cubicBezTo>
                  <a:pt x="36005" y="70518"/>
                  <a:pt x="35886" y="70185"/>
                  <a:pt x="35755" y="69923"/>
                </a:cubicBezTo>
                <a:cubicBezTo>
                  <a:pt x="35517" y="69447"/>
                  <a:pt x="35279" y="68994"/>
                  <a:pt x="35041" y="68506"/>
                </a:cubicBezTo>
                <a:cubicBezTo>
                  <a:pt x="34707" y="67851"/>
                  <a:pt x="34386" y="67220"/>
                  <a:pt x="34040" y="66565"/>
                </a:cubicBezTo>
                <a:close/>
                <a:moveTo>
                  <a:pt x="49947" y="69673"/>
                </a:moveTo>
                <a:lnTo>
                  <a:pt x="49947" y="69673"/>
                </a:lnTo>
                <a:cubicBezTo>
                  <a:pt x="49804" y="70090"/>
                  <a:pt x="49650" y="70506"/>
                  <a:pt x="49495" y="70923"/>
                </a:cubicBezTo>
                <a:cubicBezTo>
                  <a:pt x="49459" y="71018"/>
                  <a:pt x="49459" y="71102"/>
                  <a:pt x="49507" y="71173"/>
                </a:cubicBezTo>
                <a:cubicBezTo>
                  <a:pt x="49459" y="71292"/>
                  <a:pt x="49411" y="71435"/>
                  <a:pt x="49376" y="71554"/>
                </a:cubicBezTo>
                <a:cubicBezTo>
                  <a:pt x="49316" y="71495"/>
                  <a:pt x="49257" y="71411"/>
                  <a:pt x="49197" y="71352"/>
                </a:cubicBezTo>
                <a:cubicBezTo>
                  <a:pt x="49435" y="70792"/>
                  <a:pt x="49685" y="70221"/>
                  <a:pt x="49947" y="69673"/>
                </a:cubicBezTo>
                <a:close/>
                <a:moveTo>
                  <a:pt x="36148" y="67542"/>
                </a:moveTo>
                <a:cubicBezTo>
                  <a:pt x="36541" y="67708"/>
                  <a:pt x="36910" y="67875"/>
                  <a:pt x="37267" y="68042"/>
                </a:cubicBezTo>
                <a:cubicBezTo>
                  <a:pt x="37767" y="69292"/>
                  <a:pt x="38291" y="70661"/>
                  <a:pt x="38970" y="71887"/>
                </a:cubicBezTo>
                <a:cubicBezTo>
                  <a:pt x="38636" y="71745"/>
                  <a:pt x="38327" y="71626"/>
                  <a:pt x="38041" y="71506"/>
                </a:cubicBezTo>
                <a:cubicBezTo>
                  <a:pt x="37767" y="71054"/>
                  <a:pt x="37469" y="70625"/>
                  <a:pt x="37219" y="70161"/>
                </a:cubicBezTo>
                <a:cubicBezTo>
                  <a:pt x="36791" y="69316"/>
                  <a:pt x="36446" y="68435"/>
                  <a:pt x="36148" y="67542"/>
                </a:cubicBezTo>
                <a:close/>
                <a:moveTo>
                  <a:pt x="46173" y="72054"/>
                </a:moveTo>
                <a:lnTo>
                  <a:pt x="46173" y="72054"/>
                </a:lnTo>
                <a:cubicBezTo>
                  <a:pt x="46280" y="72102"/>
                  <a:pt x="46375" y="72161"/>
                  <a:pt x="46494" y="72209"/>
                </a:cubicBezTo>
                <a:cubicBezTo>
                  <a:pt x="46411" y="72233"/>
                  <a:pt x="46352" y="72280"/>
                  <a:pt x="46292" y="72316"/>
                </a:cubicBezTo>
                <a:cubicBezTo>
                  <a:pt x="46244" y="72233"/>
                  <a:pt x="46197" y="72138"/>
                  <a:pt x="46173" y="72054"/>
                </a:cubicBezTo>
                <a:close/>
                <a:moveTo>
                  <a:pt x="37970" y="68351"/>
                </a:moveTo>
                <a:lnTo>
                  <a:pt x="37970" y="68351"/>
                </a:lnTo>
                <a:cubicBezTo>
                  <a:pt x="38434" y="68554"/>
                  <a:pt x="38874" y="68768"/>
                  <a:pt x="39339" y="68970"/>
                </a:cubicBezTo>
                <a:cubicBezTo>
                  <a:pt x="39708" y="70018"/>
                  <a:pt x="40125" y="71042"/>
                  <a:pt x="40625" y="72042"/>
                </a:cubicBezTo>
                <a:cubicBezTo>
                  <a:pt x="40720" y="72268"/>
                  <a:pt x="40827" y="72483"/>
                  <a:pt x="40946" y="72721"/>
                </a:cubicBezTo>
                <a:cubicBezTo>
                  <a:pt x="40684" y="72614"/>
                  <a:pt x="40410" y="72507"/>
                  <a:pt x="40125" y="72388"/>
                </a:cubicBezTo>
                <a:cubicBezTo>
                  <a:pt x="39767" y="71768"/>
                  <a:pt x="39374" y="71173"/>
                  <a:pt x="39041" y="70566"/>
                </a:cubicBezTo>
                <a:cubicBezTo>
                  <a:pt x="38660" y="69840"/>
                  <a:pt x="38315" y="69090"/>
                  <a:pt x="37970" y="68351"/>
                </a:cubicBezTo>
                <a:close/>
                <a:moveTo>
                  <a:pt x="48721" y="72530"/>
                </a:moveTo>
                <a:cubicBezTo>
                  <a:pt x="48792" y="72590"/>
                  <a:pt x="48864" y="72649"/>
                  <a:pt x="48923" y="72709"/>
                </a:cubicBezTo>
                <a:cubicBezTo>
                  <a:pt x="48876" y="72780"/>
                  <a:pt x="48852" y="72876"/>
                  <a:pt x="48864" y="72947"/>
                </a:cubicBezTo>
                <a:lnTo>
                  <a:pt x="48864" y="72995"/>
                </a:lnTo>
                <a:cubicBezTo>
                  <a:pt x="48733" y="73007"/>
                  <a:pt x="48602" y="73019"/>
                  <a:pt x="48495" y="73054"/>
                </a:cubicBezTo>
                <a:cubicBezTo>
                  <a:pt x="48483" y="72995"/>
                  <a:pt x="48459" y="72947"/>
                  <a:pt x="48435" y="72900"/>
                </a:cubicBezTo>
                <a:cubicBezTo>
                  <a:pt x="48518" y="72888"/>
                  <a:pt x="48602" y="72828"/>
                  <a:pt x="48626" y="72721"/>
                </a:cubicBezTo>
                <a:cubicBezTo>
                  <a:pt x="48673" y="72649"/>
                  <a:pt x="48697" y="72590"/>
                  <a:pt x="48721" y="72530"/>
                </a:cubicBezTo>
                <a:close/>
                <a:moveTo>
                  <a:pt x="43649" y="70911"/>
                </a:moveTo>
                <a:cubicBezTo>
                  <a:pt x="44220" y="71173"/>
                  <a:pt x="44792" y="71423"/>
                  <a:pt x="45351" y="71685"/>
                </a:cubicBezTo>
                <a:cubicBezTo>
                  <a:pt x="45470" y="72007"/>
                  <a:pt x="45601" y="72352"/>
                  <a:pt x="45720" y="72697"/>
                </a:cubicBezTo>
                <a:cubicBezTo>
                  <a:pt x="45447" y="72888"/>
                  <a:pt x="45173" y="73066"/>
                  <a:pt x="44887" y="73197"/>
                </a:cubicBezTo>
                <a:cubicBezTo>
                  <a:pt x="44768" y="73007"/>
                  <a:pt x="44649" y="72816"/>
                  <a:pt x="44542" y="72638"/>
                </a:cubicBezTo>
                <a:cubicBezTo>
                  <a:pt x="44232" y="72066"/>
                  <a:pt x="43935" y="71483"/>
                  <a:pt x="43649" y="70911"/>
                </a:cubicBezTo>
                <a:close/>
                <a:moveTo>
                  <a:pt x="39982" y="69244"/>
                </a:moveTo>
                <a:lnTo>
                  <a:pt x="39982" y="69244"/>
                </a:lnTo>
                <a:cubicBezTo>
                  <a:pt x="40386" y="69435"/>
                  <a:pt x="40756" y="69613"/>
                  <a:pt x="41137" y="69780"/>
                </a:cubicBezTo>
                <a:cubicBezTo>
                  <a:pt x="41518" y="70673"/>
                  <a:pt x="41887" y="71554"/>
                  <a:pt x="42268" y="72423"/>
                </a:cubicBezTo>
                <a:cubicBezTo>
                  <a:pt x="42387" y="72709"/>
                  <a:pt x="42530" y="73007"/>
                  <a:pt x="42649" y="73292"/>
                </a:cubicBezTo>
                <a:cubicBezTo>
                  <a:pt x="42411" y="73233"/>
                  <a:pt x="42172" y="73161"/>
                  <a:pt x="41910" y="73078"/>
                </a:cubicBezTo>
                <a:cubicBezTo>
                  <a:pt x="41637" y="72590"/>
                  <a:pt x="41303" y="72114"/>
                  <a:pt x="41053" y="71637"/>
                </a:cubicBezTo>
                <a:cubicBezTo>
                  <a:pt x="40648" y="70864"/>
                  <a:pt x="40303" y="70054"/>
                  <a:pt x="39982" y="69244"/>
                </a:cubicBezTo>
                <a:close/>
                <a:moveTo>
                  <a:pt x="41839" y="70102"/>
                </a:moveTo>
                <a:lnTo>
                  <a:pt x="41839" y="70102"/>
                </a:lnTo>
                <a:cubicBezTo>
                  <a:pt x="42315" y="70316"/>
                  <a:pt x="42792" y="70530"/>
                  <a:pt x="43268" y="70744"/>
                </a:cubicBezTo>
                <a:cubicBezTo>
                  <a:pt x="43184" y="70804"/>
                  <a:pt x="43101" y="70923"/>
                  <a:pt x="43161" y="71054"/>
                </a:cubicBezTo>
                <a:cubicBezTo>
                  <a:pt x="43446" y="71697"/>
                  <a:pt x="43756" y="72340"/>
                  <a:pt x="44089" y="72971"/>
                </a:cubicBezTo>
                <a:lnTo>
                  <a:pt x="44316" y="73423"/>
                </a:lnTo>
                <a:cubicBezTo>
                  <a:pt x="44208" y="73459"/>
                  <a:pt x="44089" y="73471"/>
                  <a:pt x="43970" y="73483"/>
                </a:cubicBezTo>
                <a:cubicBezTo>
                  <a:pt x="43929" y="73486"/>
                  <a:pt x="43885" y="73487"/>
                  <a:pt x="43841" y="73487"/>
                </a:cubicBezTo>
                <a:cubicBezTo>
                  <a:pt x="43709" y="73487"/>
                  <a:pt x="43568" y="73474"/>
                  <a:pt x="43434" y="73447"/>
                </a:cubicBezTo>
                <a:cubicBezTo>
                  <a:pt x="43196" y="72971"/>
                  <a:pt x="42934" y="72519"/>
                  <a:pt x="42720" y="72054"/>
                </a:cubicBezTo>
                <a:cubicBezTo>
                  <a:pt x="42422" y="71411"/>
                  <a:pt x="42125" y="70756"/>
                  <a:pt x="41839" y="70102"/>
                </a:cubicBezTo>
                <a:close/>
                <a:moveTo>
                  <a:pt x="44697" y="74495"/>
                </a:moveTo>
                <a:cubicBezTo>
                  <a:pt x="44792" y="74495"/>
                  <a:pt x="44887" y="74507"/>
                  <a:pt x="44982" y="74507"/>
                </a:cubicBezTo>
                <a:cubicBezTo>
                  <a:pt x="45006" y="74554"/>
                  <a:pt x="45042" y="74602"/>
                  <a:pt x="45089" y="74626"/>
                </a:cubicBezTo>
                <a:cubicBezTo>
                  <a:pt x="44947" y="74590"/>
                  <a:pt x="44816" y="74543"/>
                  <a:pt x="44697" y="74495"/>
                </a:cubicBezTo>
                <a:close/>
                <a:moveTo>
                  <a:pt x="45709" y="74424"/>
                </a:moveTo>
                <a:cubicBezTo>
                  <a:pt x="45613" y="74531"/>
                  <a:pt x="45518" y="74650"/>
                  <a:pt x="45423" y="74745"/>
                </a:cubicBezTo>
                <a:cubicBezTo>
                  <a:pt x="45399" y="74733"/>
                  <a:pt x="45363" y="74733"/>
                  <a:pt x="45351" y="74721"/>
                </a:cubicBezTo>
                <a:cubicBezTo>
                  <a:pt x="45470" y="74685"/>
                  <a:pt x="45542" y="74590"/>
                  <a:pt x="45530" y="74447"/>
                </a:cubicBezTo>
                <a:cubicBezTo>
                  <a:pt x="45578" y="74447"/>
                  <a:pt x="45625" y="74447"/>
                  <a:pt x="45685" y="74435"/>
                </a:cubicBezTo>
                <a:cubicBezTo>
                  <a:pt x="45697" y="74435"/>
                  <a:pt x="45697" y="74424"/>
                  <a:pt x="45709" y="74424"/>
                </a:cubicBezTo>
                <a:close/>
                <a:moveTo>
                  <a:pt x="45875" y="77329"/>
                </a:moveTo>
                <a:cubicBezTo>
                  <a:pt x="45899" y="77329"/>
                  <a:pt x="45923" y="77341"/>
                  <a:pt x="45935" y="77341"/>
                </a:cubicBezTo>
                <a:cubicBezTo>
                  <a:pt x="45935" y="77341"/>
                  <a:pt x="45911" y="77341"/>
                  <a:pt x="45911" y="77352"/>
                </a:cubicBezTo>
                <a:cubicBezTo>
                  <a:pt x="45899" y="77341"/>
                  <a:pt x="45887" y="77329"/>
                  <a:pt x="45875" y="77329"/>
                </a:cubicBezTo>
                <a:close/>
                <a:moveTo>
                  <a:pt x="52209" y="75436"/>
                </a:moveTo>
                <a:lnTo>
                  <a:pt x="52209" y="75436"/>
                </a:lnTo>
                <a:cubicBezTo>
                  <a:pt x="52959" y="75638"/>
                  <a:pt x="53698" y="75852"/>
                  <a:pt x="54436" y="76055"/>
                </a:cubicBezTo>
                <a:cubicBezTo>
                  <a:pt x="54019" y="76555"/>
                  <a:pt x="53602" y="77043"/>
                  <a:pt x="53186" y="77543"/>
                </a:cubicBezTo>
                <a:cubicBezTo>
                  <a:pt x="52805" y="76948"/>
                  <a:pt x="52543" y="76138"/>
                  <a:pt x="52209" y="75436"/>
                </a:cubicBezTo>
                <a:close/>
                <a:moveTo>
                  <a:pt x="51114" y="77293"/>
                </a:moveTo>
                <a:cubicBezTo>
                  <a:pt x="51138" y="77424"/>
                  <a:pt x="51174" y="77531"/>
                  <a:pt x="51233" y="77602"/>
                </a:cubicBezTo>
                <a:cubicBezTo>
                  <a:pt x="51245" y="77626"/>
                  <a:pt x="51257" y="77650"/>
                  <a:pt x="51281" y="77662"/>
                </a:cubicBezTo>
                <a:cubicBezTo>
                  <a:pt x="51257" y="77698"/>
                  <a:pt x="51245" y="77710"/>
                  <a:pt x="51245" y="77722"/>
                </a:cubicBezTo>
                <a:cubicBezTo>
                  <a:pt x="51197" y="77710"/>
                  <a:pt x="51162" y="77686"/>
                  <a:pt x="51114" y="77650"/>
                </a:cubicBezTo>
                <a:cubicBezTo>
                  <a:pt x="51066" y="77626"/>
                  <a:pt x="51019" y="77626"/>
                  <a:pt x="50983" y="77626"/>
                </a:cubicBezTo>
                <a:cubicBezTo>
                  <a:pt x="51019" y="77519"/>
                  <a:pt x="51066" y="77400"/>
                  <a:pt x="51114" y="77293"/>
                </a:cubicBezTo>
                <a:close/>
                <a:moveTo>
                  <a:pt x="42911" y="78103"/>
                </a:moveTo>
                <a:cubicBezTo>
                  <a:pt x="42970" y="78114"/>
                  <a:pt x="43030" y="78126"/>
                  <a:pt x="43089" y="78162"/>
                </a:cubicBezTo>
                <a:cubicBezTo>
                  <a:pt x="43101" y="78186"/>
                  <a:pt x="43101" y="78198"/>
                  <a:pt x="43125" y="78234"/>
                </a:cubicBezTo>
                <a:cubicBezTo>
                  <a:pt x="43042" y="78186"/>
                  <a:pt x="42982" y="78138"/>
                  <a:pt x="42911" y="78103"/>
                </a:cubicBezTo>
                <a:close/>
                <a:moveTo>
                  <a:pt x="72010" y="22187"/>
                </a:moveTo>
                <a:cubicBezTo>
                  <a:pt x="75066" y="22187"/>
                  <a:pt x="77836" y="23861"/>
                  <a:pt x="80558" y="25096"/>
                </a:cubicBezTo>
                <a:cubicBezTo>
                  <a:pt x="83332" y="26346"/>
                  <a:pt x="86142" y="27513"/>
                  <a:pt x="89047" y="28394"/>
                </a:cubicBezTo>
                <a:cubicBezTo>
                  <a:pt x="90881" y="28942"/>
                  <a:pt x="92714" y="29382"/>
                  <a:pt x="94572" y="29680"/>
                </a:cubicBezTo>
                <a:lnTo>
                  <a:pt x="92202" y="29644"/>
                </a:lnTo>
                <a:cubicBezTo>
                  <a:pt x="91941" y="29644"/>
                  <a:pt x="91905" y="30013"/>
                  <a:pt x="92179" y="30061"/>
                </a:cubicBezTo>
                <a:cubicBezTo>
                  <a:pt x="95241" y="30590"/>
                  <a:pt x="98476" y="30800"/>
                  <a:pt x="101711" y="30800"/>
                </a:cubicBezTo>
                <a:cubicBezTo>
                  <a:pt x="104298" y="30800"/>
                  <a:pt x="106886" y="30665"/>
                  <a:pt x="109383" y="30454"/>
                </a:cubicBezTo>
                <a:lnTo>
                  <a:pt x="109383" y="30454"/>
                </a:lnTo>
                <a:cubicBezTo>
                  <a:pt x="101525" y="45218"/>
                  <a:pt x="95774" y="61493"/>
                  <a:pt x="90583" y="77305"/>
                </a:cubicBezTo>
                <a:cubicBezTo>
                  <a:pt x="90548" y="77400"/>
                  <a:pt x="90571" y="77460"/>
                  <a:pt x="90595" y="77531"/>
                </a:cubicBezTo>
                <a:cubicBezTo>
                  <a:pt x="89559" y="78186"/>
                  <a:pt x="87071" y="78484"/>
                  <a:pt x="86202" y="78531"/>
                </a:cubicBezTo>
                <a:cubicBezTo>
                  <a:pt x="86042" y="78540"/>
                  <a:pt x="85880" y="78544"/>
                  <a:pt x="85718" y="78544"/>
                </a:cubicBezTo>
                <a:cubicBezTo>
                  <a:pt x="85021" y="78544"/>
                  <a:pt x="84304" y="78472"/>
                  <a:pt x="83618" y="78424"/>
                </a:cubicBezTo>
                <a:cubicBezTo>
                  <a:pt x="81665" y="78305"/>
                  <a:pt x="79737" y="78055"/>
                  <a:pt x="77808" y="77698"/>
                </a:cubicBezTo>
                <a:cubicBezTo>
                  <a:pt x="73795" y="76936"/>
                  <a:pt x="69997" y="75638"/>
                  <a:pt x="66247" y="74019"/>
                </a:cubicBezTo>
                <a:cubicBezTo>
                  <a:pt x="63392" y="72785"/>
                  <a:pt x="60782" y="72408"/>
                  <a:pt x="58148" y="72408"/>
                </a:cubicBezTo>
                <a:cubicBezTo>
                  <a:pt x="55599" y="72408"/>
                  <a:pt x="53026" y="72761"/>
                  <a:pt x="50185" y="73030"/>
                </a:cubicBezTo>
                <a:cubicBezTo>
                  <a:pt x="50209" y="72995"/>
                  <a:pt x="50221" y="72935"/>
                  <a:pt x="50221" y="72876"/>
                </a:cubicBezTo>
                <a:cubicBezTo>
                  <a:pt x="50340" y="72757"/>
                  <a:pt x="50400" y="72554"/>
                  <a:pt x="50245" y="72411"/>
                </a:cubicBezTo>
                <a:lnTo>
                  <a:pt x="50245" y="72411"/>
                </a:lnTo>
                <a:cubicBezTo>
                  <a:pt x="50275" y="72421"/>
                  <a:pt x="50304" y="72425"/>
                  <a:pt x="50331" y="72425"/>
                </a:cubicBezTo>
                <a:cubicBezTo>
                  <a:pt x="50608" y="72425"/>
                  <a:pt x="50738" y="71973"/>
                  <a:pt x="50423" y="71876"/>
                </a:cubicBezTo>
                <a:lnTo>
                  <a:pt x="50162" y="71780"/>
                </a:lnTo>
                <a:cubicBezTo>
                  <a:pt x="50114" y="71768"/>
                  <a:pt x="50090" y="71768"/>
                  <a:pt x="50054" y="71768"/>
                </a:cubicBezTo>
                <a:cubicBezTo>
                  <a:pt x="50781" y="69732"/>
                  <a:pt x="51495" y="67696"/>
                  <a:pt x="52197" y="65637"/>
                </a:cubicBezTo>
                <a:cubicBezTo>
                  <a:pt x="52237" y="65655"/>
                  <a:pt x="52280" y="65664"/>
                  <a:pt x="52323" y="65664"/>
                </a:cubicBezTo>
                <a:cubicBezTo>
                  <a:pt x="52448" y="65664"/>
                  <a:pt x="52567" y="65588"/>
                  <a:pt x="52567" y="65446"/>
                </a:cubicBezTo>
                <a:cubicBezTo>
                  <a:pt x="52567" y="65160"/>
                  <a:pt x="52567" y="64899"/>
                  <a:pt x="52543" y="64613"/>
                </a:cubicBezTo>
                <a:lnTo>
                  <a:pt x="52948" y="63410"/>
                </a:lnTo>
                <a:lnTo>
                  <a:pt x="52948" y="63410"/>
                </a:lnTo>
                <a:cubicBezTo>
                  <a:pt x="52948" y="63482"/>
                  <a:pt x="52924" y="63541"/>
                  <a:pt x="52924" y="63613"/>
                </a:cubicBezTo>
                <a:cubicBezTo>
                  <a:pt x="52917" y="63724"/>
                  <a:pt x="53003" y="63786"/>
                  <a:pt x="53092" y="63786"/>
                </a:cubicBezTo>
                <a:cubicBezTo>
                  <a:pt x="53156" y="63786"/>
                  <a:pt x="53222" y="63754"/>
                  <a:pt x="53257" y="63684"/>
                </a:cubicBezTo>
                <a:cubicBezTo>
                  <a:pt x="53436" y="63267"/>
                  <a:pt x="53531" y="62851"/>
                  <a:pt x="53579" y="62410"/>
                </a:cubicBezTo>
                <a:cubicBezTo>
                  <a:pt x="54126" y="61648"/>
                  <a:pt x="54710" y="60910"/>
                  <a:pt x="55365" y="60196"/>
                </a:cubicBezTo>
                <a:cubicBezTo>
                  <a:pt x="55420" y="60122"/>
                  <a:pt x="55353" y="60026"/>
                  <a:pt x="55282" y="60026"/>
                </a:cubicBezTo>
                <a:cubicBezTo>
                  <a:pt x="55261" y="60026"/>
                  <a:pt x="55240" y="60034"/>
                  <a:pt x="55222" y="60053"/>
                </a:cubicBezTo>
                <a:cubicBezTo>
                  <a:pt x="54662" y="60624"/>
                  <a:pt x="54114" y="61208"/>
                  <a:pt x="53614" y="61815"/>
                </a:cubicBezTo>
                <a:cubicBezTo>
                  <a:pt x="53614" y="61529"/>
                  <a:pt x="53579" y="61243"/>
                  <a:pt x="53531" y="60946"/>
                </a:cubicBezTo>
                <a:cubicBezTo>
                  <a:pt x="53531" y="60934"/>
                  <a:pt x="53555" y="60922"/>
                  <a:pt x="53555" y="60922"/>
                </a:cubicBezTo>
                <a:cubicBezTo>
                  <a:pt x="54400" y="59541"/>
                  <a:pt x="55293" y="58374"/>
                  <a:pt x="56734" y="57410"/>
                </a:cubicBezTo>
                <a:cubicBezTo>
                  <a:pt x="56794" y="57370"/>
                  <a:pt x="56745" y="57279"/>
                  <a:pt x="56685" y="57279"/>
                </a:cubicBezTo>
                <a:cubicBezTo>
                  <a:pt x="56674" y="57279"/>
                  <a:pt x="56662" y="57283"/>
                  <a:pt x="56650" y="57290"/>
                </a:cubicBezTo>
                <a:cubicBezTo>
                  <a:pt x="55793" y="57826"/>
                  <a:pt x="54948" y="58505"/>
                  <a:pt x="54245" y="59315"/>
                </a:cubicBezTo>
                <a:cubicBezTo>
                  <a:pt x="54662" y="58386"/>
                  <a:pt x="55103" y="57469"/>
                  <a:pt x="55579" y="56564"/>
                </a:cubicBezTo>
                <a:cubicBezTo>
                  <a:pt x="56948" y="55016"/>
                  <a:pt x="58567" y="53826"/>
                  <a:pt x="60734" y="53195"/>
                </a:cubicBezTo>
                <a:cubicBezTo>
                  <a:pt x="60866" y="53173"/>
                  <a:pt x="60836" y="52988"/>
                  <a:pt x="60727" y="52988"/>
                </a:cubicBezTo>
                <a:cubicBezTo>
                  <a:pt x="60718" y="52988"/>
                  <a:pt x="60709" y="52990"/>
                  <a:pt x="60699" y="52992"/>
                </a:cubicBezTo>
                <a:cubicBezTo>
                  <a:pt x="58698" y="53480"/>
                  <a:pt x="56686" y="54564"/>
                  <a:pt x="55257" y="56124"/>
                </a:cubicBezTo>
                <a:lnTo>
                  <a:pt x="55841" y="54612"/>
                </a:lnTo>
                <a:cubicBezTo>
                  <a:pt x="56531" y="53921"/>
                  <a:pt x="57210" y="53242"/>
                  <a:pt x="57912" y="52576"/>
                </a:cubicBezTo>
                <a:cubicBezTo>
                  <a:pt x="57930" y="52549"/>
                  <a:pt x="57915" y="52510"/>
                  <a:pt x="57892" y="52510"/>
                </a:cubicBezTo>
                <a:cubicBezTo>
                  <a:pt x="57884" y="52510"/>
                  <a:pt x="57874" y="52515"/>
                  <a:pt x="57865" y="52528"/>
                </a:cubicBezTo>
                <a:cubicBezTo>
                  <a:pt x="57210" y="53195"/>
                  <a:pt x="56543" y="53850"/>
                  <a:pt x="55888" y="54516"/>
                </a:cubicBezTo>
                <a:cubicBezTo>
                  <a:pt x="58174" y="48468"/>
                  <a:pt x="60615" y="42467"/>
                  <a:pt x="63032" y="36466"/>
                </a:cubicBezTo>
                <a:cubicBezTo>
                  <a:pt x="63044" y="36466"/>
                  <a:pt x="63056" y="36466"/>
                  <a:pt x="63080" y="36455"/>
                </a:cubicBezTo>
                <a:cubicBezTo>
                  <a:pt x="63937" y="35740"/>
                  <a:pt x="64663" y="34835"/>
                  <a:pt x="65306" y="33907"/>
                </a:cubicBezTo>
                <a:cubicBezTo>
                  <a:pt x="65351" y="33844"/>
                  <a:pt x="65288" y="33774"/>
                  <a:pt x="65229" y="33774"/>
                </a:cubicBezTo>
                <a:cubicBezTo>
                  <a:pt x="65209" y="33774"/>
                  <a:pt x="65190" y="33782"/>
                  <a:pt x="65175" y="33799"/>
                </a:cubicBezTo>
                <a:cubicBezTo>
                  <a:pt x="64580" y="34561"/>
                  <a:pt x="63925" y="35228"/>
                  <a:pt x="63258" y="35907"/>
                </a:cubicBezTo>
                <a:cubicBezTo>
                  <a:pt x="63461" y="35371"/>
                  <a:pt x="63687" y="34835"/>
                  <a:pt x="63889" y="34311"/>
                </a:cubicBezTo>
                <a:cubicBezTo>
                  <a:pt x="65235" y="32609"/>
                  <a:pt x="66616" y="31025"/>
                  <a:pt x="68283" y="29573"/>
                </a:cubicBezTo>
                <a:cubicBezTo>
                  <a:pt x="68360" y="29515"/>
                  <a:pt x="68297" y="29410"/>
                  <a:pt x="68219" y="29410"/>
                </a:cubicBezTo>
                <a:cubicBezTo>
                  <a:pt x="68201" y="29410"/>
                  <a:pt x="68182" y="29416"/>
                  <a:pt x="68164" y="29430"/>
                </a:cubicBezTo>
                <a:cubicBezTo>
                  <a:pt x="66866" y="30442"/>
                  <a:pt x="65604" y="31561"/>
                  <a:pt x="64509" y="32787"/>
                </a:cubicBezTo>
                <a:cubicBezTo>
                  <a:pt x="64580" y="32609"/>
                  <a:pt x="64651" y="32418"/>
                  <a:pt x="64723" y="32240"/>
                </a:cubicBezTo>
                <a:cubicBezTo>
                  <a:pt x="65318" y="31597"/>
                  <a:pt x="65902" y="30942"/>
                  <a:pt x="66545" y="30335"/>
                </a:cubicBezTo>
                <a:cubicBezTo>
                  <a:pt x="67509" y="29418"/>
                  <a:pt x="68569" y="28585"/>
                  <a:pt x="69569" y="27692"/>
                </a:cubicBezTo>
                <a:cubicBezTo>
                  <a:pt x="69648" y="27612"/>
                  <a:pt x="69595" y="27458"/>
                  <a:pt x="69492" y="27458"/>
                </a:cubicBezTo>
                <a:cubicBezTo>
                  <a:pt x="69472" y="27458"/>
                  <a:pt x="69449" y="27464"/>
                  <a:pt x="69426" y="27477"/>
                </a:cubicBezTo>
                <a:cubicBezTo>
                  <a:pt x="68033" y="28299"/>
                  <a:pt x="66604" y="29394"/>
                  <a:pt x="65378" y="30632"/>
                </a:cubicBezTo>
                <a:cubicBezTo>
                  <a:pt x="65521" y="30311"/>
                  <a:pt x="65640" y="29978"/>
                  <a:pt x="65771" y="29656"/>
                </a:cubicBezTo>
                <a:cubicBezTo>
                  <a:pt x="66080" y="29263"/>
                  <a:pt x="66414" y="28894"/>
                  <a:pt x="66783" y="28549"/>
                </a:cubicBezTo>
                <a:cubicBezTo>
                  <a:pt x="67640" y="27775"/>
                  <a:pt x="68604" y="27120"/>
                  <a:pt x="69569" y="26477"/>
                </a:cubicBezTo>
                <a:cubicBezTo>
                  <a:pt x="69673" y="26414"/>
                  <a:pt x="69594" y="26278"/>
                  <a:pt x="69493" y="26278"/>
                </a:cubicBezTo>
                <a:cubicBezTo>
                  <a:pt x="69479" y="26278"/>
                  <a:pt x="69464" y="26281"/>
                  <a:pt x="69450" y="26287"/>
                </a:cubicBezTo>
                <a:cubicBezTo>
                  <a:pt x="68450" y="26691"/>
                  <a:pt x="67330" y="27346"/>
                  <a:pt x="66354" y="28144"/>
                </a:cubicBezTo>
                <a:cubicBezTo>
                  <a:pt x="66485" y="27787"/>
                  <a:pt x="66640" y="27418"/>
                  <a:pt x="66771" y="27061"/>
                </a:cubicBezTo>
                <a:cubicBezTo>
                  <a:pt x="67021" y="26870"/>
                  <a:pt x="67259" y="26691"/>
                  <a:pt x="67449" y="26537"/>
                </a:cubicBezTo>
                <a:cubicBezTo>
                  <a:pt x="68450" y="25787"/>
                  <a:pt x="69521" y="25132"/>
                  <a:pt x="70640" y="24572"/>
                </a:cubicBezTo>
                <a:cubicBezTo>
                  <a:pt x="70815" y="24490"/>
                  <a:pt x="70732" y="24230"/>
                  <a:pt x="70568" y="24230"/>
                </a:cubicBezTo>
                <a:cubicBezTo>
                  <a:pt x="70542" y="24230"/>
                  <a:pt x="70515" y="24236"/>
                  <a:pt x="70485" y="24251"/>
                </a:cubicBezTo>
                <a:cubicBezTo>
                  <a:pt x="69271" y="24834"/>
                  <a:pt x="68104" y="25525"/>
                  <a:pt x="67033" y="26346"/>
                </a:cubicBezTo>
                <a:cubicBezTo>
                  <a:pt x="67437" y="25310"/>
                  <a:pt x="67830" y="24263"/>
                  <a:pt x="68211" y="23227"/>
                </a:cubicBezTo>
                <a:cubicBezTo>
                  <a:pt x="68223" y="23227"/>
                  <a:pt x="68247" y="23203"/>
                  <a:pt x="68247" y="23203"/>
                </a:cubicBezTo>
                <a:cubicBezTo>
                  <a:pt x="68390" y="23548"/>
                  <a:pt x="68604" y="23917"/>
                  <a:pt x="68819" y="23977"/>
                </a:cubicBezTo>
                <a:cubicBezTo>
                  <a:pt x="68676" y="24144"/>
                  <a:pt x="68509" y="24298"/>
                  <a:pt x="68378" y="24489"/>
                </a:cubicBezTo>
                <a:cubicBezTo>
                  <a:pt x="68323" y="24554"/>
                  <a:pt x="68397" y="24662"/>
                  <a:pt x="68466" y="24662"/>
                </a:cubicBezTo>
                <a:cubicBezTo>
                  <a:pt x="68486" y="24662"/>
                  <a:pt x="68505" y="24653"/>
                  <a:pt x="68521" y="24632"/>
                </a:cubicBezTo>
                <a:cubicBezTo>
                  <a:pt x="69271" y="23846"/>
                  <a:pt x="70188" y="23239"/>
                  <a:pt x="71236" y="22941"/>
                </a:cubicBezTo>
                <a:cubicBezTo>
                  <a:pt x="71392" y="22896"/>
                  <a:pt x="71370" y="22664"/>
                  <a:pt x="71220" y="22664"/>
                </a:cubicBezTo>
                <a:cubicBezTo>
                  <a:pt x="71210" y="22664"/>
                  <a:pt x="71199" y="22665"/>
                  <a:pt x="71188" y="22667"/>
                </a:cubicBezTo>
                <a:cubicBezTo>
                  <a:pt x="70474" y="22846"/>
                  <a:pt x="69819" y="23167"/>
                  <a:pt x="69271" y="23608"/>
                </a:cubicBezTo>
                <a:cubicBezTo>
                  <a:pt x="69295" y="23536"/>
                  <a:pt x="69295" y="23441"/>
                  <a:pt x="69235" y="23370"/>
                </a:cubicBezTo>
                <a:cubicBezTo>
                  <a:pt x="69223" y="23346"/>
                  <a:pt x="69200" y="23310"/>
                  <a:pt x="69176" y="23286"/>
                </a:cubicBezTo>
                <a:cubicBezTo>
                  <a:pt x="69134" y="23228"/>
                  <a:pt x="69078" y="23203"/>
                  <a:pt x="69022" y="23203"/>
                </a:cubicBezTo>
                <a:cubicBezTo>
                  <a:pt x="68916" y="23203"/>
                  <a:pt x="68810" y="23289"/>
                  <a:pt x="68795" y="23405"/>
                </a:cubicBezTo>
                <a:cubicBezTo>
                  <a:pt x="68807" y="23298"/>
                  <a:pt x="68807" y="23191"/>
                  <a:pt x="68795" y="23072"/>
                </a:cubicBezTo>
                <a:lnTo>
                  <a:pt x="68795" y="23072"/>
                </a:lnTo>
                <a:cubicBezTo>
                  <a:pt x="68806" y="23074"/>
                  <a:pt x="68817" y="23075"/>
                  <a:pt x="68829" y="23075"/>
                </a:cubicBezTo>
                <a:cubicBezTo>
                  <a:pt x="68893" y="23075"/>
                  <a:pt x="68961" y="23045"/>
                  <a:pt x="68961" y="22965"/>
                </a:cubicBezTo>
                <a:lnTo>
                  <a:pt x="68961" y="22893"/>
                </a:lnTo>
                <a:cubicBezTo>
                  <a:pt x="69521" y="22620"/>
                  <a:pt x="70164" y="22405"/>
                  <a:pt x="70819" y="22274"/>
                </a:cubicBezTo>
                <a:cubicBezTo>
                  <a:pt x="71221" y="22215"/>
                  <a:pt x="71618" y="22187"/>
                  <a:pt x="72010" y="22187"/>
                </a:cubicBezTo>
                <a:close/>
                <a:moveTo>
                  <a:pt x="46649" y="78674"/>
                </a:moveTo>
                <a:cubicBezTo>
                  <a:pt x="46661" y="78698"/>
                  <a:pt x="46673" y="78710"/>
                  <a:pt x="46709" y="78710"/>
                </a:cubicBezTo>
                <a:cubicBezTo>
                  <a:pt x="46375" y="78769"/>
                  <a:pt x="46197" y="79150"/>
                  <a:pt x="46244" y="79484"/>
                </a:cubicBezTo>
                <a:cubicBezTo>
                  <a:pt x="46113" y="79424"/>
                  <a:pt x="45971" y="79365"/>
                  <a:pt x="45851" y="79293"/>
                </a:cubicBezTo>
                <a:cubicBezTo>
                  <a:pt x="46101" y="79210"/>
                  <a:pt x="46304" y="79019"/>
                  <a:pt x="46399" y="78781"/>
                </a:cubicBezTo>
                <a:cubicBezTo>
                  <a:pt x="46482" y="78734"/>
                  <a:pt x="46554" y="78710"/>
                  <a:pt x="46649" y="78674"/>
                </a:cubicBezTo>
                <a:close/>
                <a:moveTo>
                  <a:pt x="100299" y="75864"/>
                </a:moveTo>
                <a:cubicBezTo>
                  <a:pt x="100275" y="75971"/>
                  <a:pt x="100251" y="76055"/>
                  <a:pt x="100227" y="76162"/>
                </a:cubicBezTo>
                <a:cubicBezTo>
                  <a:pt x="99644" y="77329"/>
                  <a:pt x="99060" y="78484"/>
                  <a:pt x="98465" y="79650"/>
                </a:cubicBezTo>
                <a:cubicBezTo>
                  <a:pt x="98453" y="79662"/>
                  <a:pt x="98441" y="79674"/>
                  <a:pt x="98429" y="79674"/>
                </a:cubicBezTo>
                <a:cubicBezTo>
                  <a:pt x="99060" y="78412"/>
                  <a:pt x="99680" y="77150"/>
                  <a:pt x="100299" y="75864"/>
                </a:cubicBezTo>
                <a:close/>
                <a:moveTo>
                  <a:pt x="54388" y="79412"/>
                </a:moveTo>
                <a:lnTo>
                  <a:pt x="54960" y="79627"/>
                </a:lnTo>
                <a:cubicBezTo>
                  <a:pt x="54948" y="79662"/>
                  <a:pt x="54936" y="79686"/>
                  <a:pt x="54912" y="79710"/>
                </a:cubicBezTo>
                <a:cubicBezTo>
                  <a:pt x="54734" y="79603"/>
                  <a:pt x="54567" y="79496"/>
                  <a:pt x="54388" y="79412"/>
                </a:cubicBezTo>
                <a:close/>
                <a:moveTo>
                  <a:pt x="55210" y="79722"/>
                </a:moveTo>
                <a:cubicBezTo>
                  <a:pt x="55484" y="79829"/>
                  <a:pt x="55769" y="79948"/>
                  <a:pt x="56055" y="80043"/>
                </a:cubicBezTo>
                <a:cubicBezTo>
                  <a:pt x="55984" y="80139"/>
                  <a:pt x="55924" y="80198"/>
                  <a:pt x="55865" y="80269"/>
                </a:cubicBezTo>
                <a:cubicBezTo>
                  <a:pt x="55603" y="80127"/>
                  <a:pt x="55365" y="79972"/>
                  <a:pt x="55115" y="79829"/>
                </a:cubicBezTo>
                <a:cubicBezTo>
                  <a:pt x="55150" y="79793"/>
                  <a:pt x="55174" y="79769"/>
                  <a:pt x="55210" y="79722"/>
                </a:cubicBezTo>
                <a:close/>
                <a:moveTo>
                  <a:pt x="56412" y="80210"/>
                </a:moveTo>
                <a:cubicBezTo>
                  <a:pt x="56936" y="80424"/>
                  <a:pt x="57448" y="80627"/>
                  <a:pt x="57972" y="80817"/>
                </a:cubicBezTo>
                <a:cubicBezTo>
                  <a:pt x="57889" y="80901"/>
                  <a:pt x="57805" y="80984"/>
                  <a:pt x="57734" y="81079"/>
                </a:cubicBezTo>
                <a:cubicBezTo>
                  <a:pt x="57305" y="80924"/>
                  <a:pt x="56877" y="80793"/>
                  <a:pt x="56436" y="80627"/>
                </a:cubicBezTo>
                <a:cubicBezTo>
                  <a:pt x="56353" y="80567"/>
                  <a:pt x="56258" y="80508"/>
                  <a:pt x="56174" y="80460"/>
                </a:cubicBezTo>
                <a:cubicBezTo>
                  <a:pt x="56246" y="80377"/>
                  <a:pt x="56341" y="80281"/>
                  <a:pt x="56412" y="80210"/>
                </a:cubicBezTo>
                <a:close/>
                <a:moveTo>
                  <a:pt x="98251" y="80127"/>
                </a:moveTo>
                <a:lnTo>
                  <a:pt x="97536" y="81555"/>
                </a:lnTo>
                <a:cubicBezTo>
                  <a:pt x="97536" y="81555"/>
                  <a:pt x="97522" y="81555"/>
                  <a:pt x="97516" y="81561"/>
                </a:cubicBezTo>
                <a:lnTo>
                  <a:pt x="97516" y="81561"/>
                </a:lnTo>
                <a:cubicBezTo>
                  <a:pt x="97753" y="81075"/>
                  <a:pt x="97978" y="80613"/>
                  <a:pt x="98215" y="80139"/>
                </a:cubicBezTo>
                <a:cubicBezTo>
                  <a:pt x="98227" y="80139"/>
                  <a:pt x="98251" y="80127"/>
                  <a:pt x="98251" y="80127"/>
                </a:cubicBezTo>
                <a:close/>
                <a:moveTo>
                  <a:pt x="58377" y="80972"/>
                </a:moveTo>
                <a:cubicBezTo>
                  <a:pt x="58865" y="81162"/>
                  <a:pt x="59377" y="81353"/>
                  <a:pt x="59865" y="81532"/>
                </a:cubicBezTo>
                <a:cubicBezTo>
                  <a:pt x="59806" y="81591"/>
                  <a:pt x="59746" y="81639"/>
                  <a:pt x="59698" y="81698"/>
                </a:cubicBezTo>
                <a:cubicBezTo>
                  <a:pt x="59163" y="81532"/>
                  <a:pt x="58627" y="81353"/>
                  <a:pt x="58091" y="81198"/>
                </a:cubicBezTo>
                <a:cubicBezTo>
                  <a:pt x="58186" y="81115"/>
                  <a:pt x="58282" y="81055"/>
                  <a:pt x="58377" y="80972"/>
                </a:cubicBezTo>
                <a:close/>
                <a:moveTo>
                  <a:pt x="60282" y="81698"/>
                </a:moveTo>
                <a:cubicBezTo>
                  <a:pt x="60627" y="81829"/>
                  <a:pt x="60960" y="81948"/>
                  <a:pt x="61306" y="82091"/>
                </a:cubicBezTo>
                <a:cubicBezTo>
                  <a:pt x="61258" y="82115"/>
                  <a:pt x="61234" y="82151"/>
                  <a:pt x="61175" y="82174"/>
                </a:cubicBezTo>
                <a:cubicBezTo>
                  <a:pt x="60830" y="82055"/>
                  <a:pt x="60472" y="81936"/>
                  <a:pt x="60115" y="81829"/>
                </a:cubicBezTo>
                <a:cubicBezTo>
                  <a:pt x="60175" y="81793"/>
                  <a:pt x="60222" y="81746"/>
                  <a:pt x="60282" y="81698"/>
                </a:cubicBezTo>
                <a:close/>
                <a:moveTo>
                  <a:pt x="107621" y="35907"/>
                </a:moveTo>
                <a:cubicBezTo>
                  <a:pt x="108600" y="36460"/>
                  <a:pt x="109746" y="36823"/>
                  <a:pt x="110896" y="36823"/>
                </a:cubicBezTo>
                <a:cubicBezTo>
                  <a:pt x="111158" y="36823"/>
                  <a:pt x="111420" y="36804"/>
                  <a:pt x="111681" y="36764"/>
                </a:cubicBezTo>
                <a:lnTo>
                  <a:pt x="111681" y="36764"/>
                </a:lnTo>
                <a:cubicBezTo>
                  <a:pt x="104216" y="52064"/>
                  <a:pt x="97965" y="68018"/>
                  <a:pt x="91048" y="83579"/>
                </a:cubicBezTo>
                <a:lnTo>
                  <a:pt x="91048" y="83591"/>
                </a:lnTo>
                <a:cubicBezTo>
                  <a:pt x="83844" y="80936"/>
                  <a:pt x="76200" y="79234"/>
                  <a:pt x="68819" y="77174"/>
                </a:cubicBezTo>
                <a:cubicBezTo>
                  <a:pt x="63723" y="75745"/>
                  <a:pt x="58567" y="74102"/>
                  <a:pt x="53269" y="73554"/>
                </a:cubicBezTo>
                <a:cubicBezTo>
                  <a:pt x="55155" y="73323"/>
                  <a:pt x="57037" y="73030"/>
                  <a:pt x="58922" y="73030"/>
                </a:cubicBezTo>
                <a:cubicBezTo>
                  <a:pt x="60143" y="73030"/>
                  <a:pt x="61366" y="73153"/>
                  <a:pt x="62592" y="73495"/>
                </a:cubicBezTo>
                <a:cubicBezTo>
                  <a:pt x="66878" y="74709"/>
                  <a:pt x="70712" y="76936"/>
                  <a:pt x="75105" y="77924"/>
                </a:cubicBezTo>
                <a:cubicBezTo>
                  <a:pt x="78404" y="78663"/>
                  <a:pt x="81798" y="79069"/>
                  <a:pt x="85197" y="79069"/>
                </a:cubicBezTo>
                <a:cubicBezTo>
                  <a:pt x="85956" y="79069"/>
                  <a:pt x="86716" y="79049"/>
                  <a:pt x="87476" y="79007"/>
                </a:cubicBezTo>
                <a:cubicBezTo>
                  <a:pt x="88809" y="78936"/>
                  <a:pt x="90417" y="78948"/>
                  <a:pt x="91012" y="77769"/>
                </a:cubicBezTo>
                <a:cubicBezTo>
                  <a:pt x="91107" y="77745"/>
                  <a:pt x="91179" y="77686"/>
                  <a:pt x="91226" y="77579"/>
                </a:cubicBezTo>
                <a:cubicBezTo>
                  <a:pt x="95882" y="63291"/>
                  <a:pt x="101787" y="49682"/>
                  <a:pt x="107621" y="35907"/>
                </a:cubicBezTo>
                <a:close/>
                <a:moveTo>
                  <a:pt x="61080" y="83603"/>
                </a:moveTo>
                <a:lnTo>
                  <a:pt x="61080" y="83603"/>
                </a:lnTo>
                <a:cubicBezTo>
                  <a:pt x="61639" y="83829"/>
                  <a:pt x="62175" y="84032"/>
                  <a:pt x="62723" y="84258"/>
                </a:cubicBezTo>
                <a:lnTo>
                  <a:pt x="61163" y="83818"/>
                </a:lnTo>
                <a:cubicBezTo>
                  <a:pt x="61139" y="83734"/>
                  <a:pt x="61127" y="83663"/>
                  <a:pt x="61080" y="83603"/>
                </a:cubicBezTo>
                <a:close/>
                <a:moveTo>
                  <a:pt x="114146" y="44206"/>
                </a:moveTo>
                <a:cubicBezTo>
                  <a:pt x="114217" y="44336"/>
                  <a:pt x="114289" y="44467"/>
                  <a:pt x="114384" y="44587"/>
                </a:cubicBezTo>
                <a:cubicBezTo>
                  <a:pt x="114467" y="45896"/>
                  <a:pt x="112205" y="50242"/>
                  <a:pt x="112003" y="50671"/>
                </a:cubicBezTo>
                <a:cubicBezTo>
                  <a:pt x="111062" y="52552"/>
                  <a:pt x="110121" y="54457"/>
                  <a:pt x="109181" y="56362"/>
                </a:cubicBezTo>
                <a:cubicBezTo>
                  <a:pt x="108705" y="57338"/>
                  <a:pt x="108228" y="58302"/>
                  <a:pt x="107752" y="59255"/>
                </a:cubicBezTo>
                <a:cubicBezTo>
                  <a:pt x="107097" y="60458"/>
                  <a:pt x="106466" y="61660"/>
                  <a:pt x="105835" y="62886"/>
                </a:cubicBezTo>
                <a:cubicBezTo>
                  <a:pt x="104323" y="65851"/>
                  <a:pt x="102668" y="68851"/>
                  <a:pt x="101477" y="71995"/>
                </a:cubicBezTo>
                <a:cubicBezTo>
                  <a:pt x="99692" y="75614"/>
                  <a:pt x="97894" y="79234"/>
                  <a:pt x="96108" y="82841"/>
                </a:cubicBezTo>
                <a:cubicBezTo>
                  <a:pt x="95072" y="83782"/>
                  <a:pt x="94036" y="84699"/>
                  <a:pt x="92988" y="85615"/>
                </a:cubicBezTo>
                <a:cubicBezTo>
                  <a:pt x="96286" y="78686"/>
                  <a:pt x="99632" y="71780"/>
                  <a:pt x="103109" y="64958"/>
                </a:cubicBezTo>
                <a:cubicBezTo>
                  <a:pt x="106669" y="57993"/>
                  <a:pt x="110586" y="51206"/>
                  <a:pt x="114086" y="44206"/>
                </a:cubicBezTo>
                <a:close/>
                <a:moveTo>
                  <a:pt x="105954" y="57445"/>
                </a:moveTo>
                <a:cubicBezTo>
                  <a:pt x="105478" y="58338"/>
                  <a:pt x="105014" y="59231"/>
                  <a:pt x="104537" y="60124"/>
                </a:cubicBezTo>
                <a:cubicBezTo>
                  <a:pt x="104502" y="60067"/>
                  <a:pt x="104445" y="60027"/>
                  <a:pt x="104387" y="60027"/>
                </a:cubicBezTo>
                <a:cubicBezTo>
                  <a:pt x="104348" y="60027"/>
                  <a:pt x="104309" y="60045"/>
                  <a:pt x="104275" y="60088"/>
                </a:cubicBezTo>
                <a:cubicBezTo>
                  <a:pt x="103168" y="61696"/>
                  <a:pt x="101918" y="63125"/>
                  <a:pt x="100668" y="64613"/>
                </a:cubicBezTo>
                <a:cubicBezTo>
                  <a:pt x="100576" y="64733"/>
                  <a:pt x="100691" y="64881"/>
                  <a:pt x="100808" y="64881"/>
                </a:cubicBezTo>
                <a:cubicBezTo>
                  <a:pt x="100842" y="64881"/>
                  <a:pt x="100876" y="64869"/>
                  <a:pt x="100906" y="64839"/>
                </a:cubicBezTo>
                <a:cubicBezTo>
                  <a:pt x="102144" y="63648"/>
                  <a:pt x="103204" y="62232"/>
                  <a:pt x="104168" y="60803"/>
                </a:cubicBezTo>
                <a:lnTo>
                  <a:pt x="104168" y="60803"/>
                </a:lnTo>
                <a:cubicBezTo>
                  <a:pt x="103192" y="62696"/>
                  <a:pt x="102239" y="64577"/>
                  <a:pt x="101287" y="66494"/>
                </a:cubicBezTo>
                <a:cubicBezTo>
                  <a:pt x="101251" y="66506"/>
                  <a:pt x="101239" y="66506"/>
                  <a:pt x="101204" y="66518"/>
                </a:cubicBezTo>
                <a:cubicBezTo>
                  <a:pt x="100299" y="67637"/>
                  <a:pt x="99299" y="68839"/>
                  <a:pt x="98727" y="70161"/>
                </a:cubicBezTo>
                <a:cubicBezTo>
                  <a:pt x="98694" y="70244"/>
                  <a:pt x="98759" y="70310"/>
                  <a:pt x="98826" y="70310"/>
                </a:cubicBezTo>
                <a:cubicBezTo>
                  <a:pt x="98855" y="70310"/>
                  <a:pt x="98884" y="70297"/>
                  <a:pt x="98906" y="70268"/>
                </a:cubicBezTo>
                <a:cubicBezTo>
                  <a:pt x="99477" y="69530"/>
                  <a:pt x="100001" y="68732"/>
                  <a:pt x="100537" y="67958"/>
                </a:cubicBezTo>
                <a:lnTo>
                  <a:pt x="100537" y="67958"/>
                </a:lnTo>
                <a:cubicBezTo>
                  <a:pt x="97953" y="73197"/>
                  <a:pt x="95465" y="78484"/>
                  <a:pt x="92988" y="83675"/>
                </a:cubicBezTo>
                <a:cubicBezTo>
                  <a:pt x="92679" y="84353"/>
                  <a:pt x="92322" y="85734"/>
                  <a:pt x="91786" y="86223"/>
                </a:cubicBezTo>
                <a:cubicBezTo>
                  <a:pt x="91339" y="86641"/>
                  <a:pt x="90906" y="86805"/>
                  <a:pt x="90431" y="86805"/>
                </a:cubicBezTo>
                <a:cubicBezTo>
                  <a:pt x="89919" y="86805"/>
                  <a:pt x="89358" y="86614"/>
                  <a:pt x="88678" y="86342"/>
                </a:cubicBezTo>
                <a:cubicBezTo>
                  <a:pt x="87297" y="85794"/>
                  <a:pt x="85976" y="84841"/>
                  <a:pt x="84594" y="84234"/>
                </a:cubicBezTo>
                <a:cubicBezTo>
                  <a:pt x="81237" y="82758"/>
                  <a:pt x="77665" y="81746"/>
                  <a:pt x="74141" y="80746"/>
                </a:cubicBezTo>
                <a:cubicBezTo>
                  <a:pt x="66604" y="78615"/>
                  <a:pt x="59055" y="76519"/>
                  <a:pt x="51531" y="74412"/>
                </a:cubicBezTo>
                <a:cubicBezTo>
                  <a:pt x="51519" y="74352"/>
                  <a:pt x="51483" y="74293"/>
                  <a:pt x="51471" y="74245"/>
                </a:cubicBezTo>
                <a:lnTo>
                  <a:pt x="51471" y="74245"/>
                </a:lnTo>
                <a:cubicBezTo>
                  <a:pt x="57972" y="74650"/>
                  <a:pt x="64223" y="76686"/>
                  <a:pt x="70485" y="78400"/>
                </a:cubicBezTo>
                <a:cubicBezTo>
                  <a:pt x="77260" y="80246"/>
                  <a:pt x="84059" y="82460"/>
                  <a:pt x="90964" y="83770"/>
                </a:cubicBezTo>
                <a:cubicBezTo>
                  <a:pt x="91055" y="83939"/>
                  <a:pt x="91231" y="84037"/>
                  <a:pt x="91396" y="84037"/>
                </a:cubicBezTo>
                <a:cubicBezTo>
                  <a:pt x="91533" y="84037"/>
                  <a:pt x="91661" y="83969"/>
                  <a:pt x="91726" y="83818"/>
                </a:cubicBezTo>
                <a:cubicBezTo>
                  <a:pt x="92869" y="81139"/>
                  <a:pt x="94048" y="78460"/>
                  <a:pt x="95227" y="75781"/>
                </a:cubicBezTo>
                <a:cubicBezTo>
                  <a:pt x="95250" y="75804"/>
                  <a:pt x="95294" y="75828"/>
                  <a:pt x="95335" y="75828"/>
                </a:cubicBezTo>
                <a:cubicBezTo>
                  <a:pt x="95356" y="75828"/>
                  <a:pt x="95377" y="75821"/>
                  <a:pt x="95393" y="75805"/>
                </a:cubicBezTo>
                <a:cubicBezTo>
                  <a:pt x="95989" y="75257"/>
                  <a:pt x="96405" y="74435"/>
                  <a:pt x="96858" y="73781"/>
                </a:cubicBezTo>
                <a:cubicBezTo>
                  <a:pt x="96927" y="73694"/>
                  <a:pt x="96852" y="73608"/>
                  <a:pt x="96769" y="73608"/>
                </a:cubicBezTo>
                <a:cubicBezTo>
                  <a:pt x="96738" y="73608"/>
                  <a:pt x="96705" y="73620"/>
                  <a:pt x="96679" y="73650"/>
                </a:cubicBezTo>
                <a:cubicBezTo>
                  <a:pt x="96310" y="74138"/>
                  <a:pt x="95846" y="74650"/>
                  <a:pt x="95489" y="75186"/>
                </a:cubicBezTo>
                <a:cubicBezTo>
                  <a:pt x="97429" y="70804"/>
                  <a:pt x="99394" y="66434"/>
                  <a:pt x="101323" y="62041"/>
                </a:cubicBezTo>
                <a:cubicBezTo>
                  <a:pt x="101348" y="62124"/>
                  <a:pt x="101424" y="62190"/>
                  <a:pt x="101509" y="62190"/>
                </a:cubicBezTo>
                <a:cubicBezTo>
                  <a:pt x="101546" y="62190"/>
                  <a:pt x="101584" y="62177"/>
                  <a:pt x="101620" y="62148"/>
                </a:cubicBezTo>
                <a:cubicBezTo>
                  <a:pt x="103216" y="60803"/>
                  <a:pt x="104585" y="59029"/>
                  <a:pt x="105954" y="57445"/>
                </a:cubicBezTo>
                <a:close/>
                <a:moveTo>
                  <a:pt x="95667" y="83758"/>
                </a:moveTo>
                <a:cubicBezTo>
                  <a:pt x="95477" y="84139"/>
                  <a:pt x="95298" y="84508"/>
                  <a:pt x="95108" y="84901"/>
                </a:cubicBezTo>
                <a:cubicBezTo>
                  <a:pt x="94179" y="85627"/>
                  <a:pt x="93226" y="86354"/>
                  <a:pt x="92310" y="87104"/>
                </a:cubicBezTo>
                <a:cubicBezTo>
                  <a:pt x="92429" y="86830"/>
                  <a:pt x="92548" y="86580"/>
                  <a:pt x="92667" y="86330"/>
                </a:cubicBezTo>
                <a:cubicBezTo>
                  <a:pt x="93703" y="85508"/>
                  <a:pt x="94703" y="84651"/>
                  <a:pt x="95667" y="83758"/>
                </a:cubicBezTo>
                <a:close/>
                <a:moveTo>
                  <a:pt x="64163" y="86127"/>
                </a:moveTo>
                <a:lnTo>
                  <a:pt x="64163" y="86127"/>
                </a:lnTo>
                <a:cubicBezTo>
                  <a:pt x="65223" y="86437"/>
                  <a:pt x="66283" y="86746"/>
                  <a:pt x="67295" y="87068"/>
                </a:cubicBezTo>
                <a:cubicBezTo>
                  <a:pt x="69974" y="87937"/>
                  <a:pt x="72664" y="88794"/>
                  <a:pt x="75343" y="89663"/>
                </a:cubicBezTo>
                <a:cubicBezTo>
                  <a:pt x="75486" y="89783"/>
                  <a:pt x="75653" y="89890"/>
                  <a:pt x="75819" y="89985"/>
                </a:cubicBezTo>
                <a:cubicBezTo>
                  <a:pt x="73986" y="89378"/>
                  <a:pt x="72140" y="88771"/>
                  <a:pt x="70307" y="88175"/>
                </a:cubicBezTo>
                <a:cubicBezTo>
                  <a:pt x="68259" y="87508"/>
                  <a:pt x="66199" y="86818"/>
                  <a:pt x="64163" y="86127"/>
                </a:cubicBezTo>
                <a:close/>
                <a:moveTo>
                  <a:pt x="54841" y="76233"/>
                </a:moveTo>
                <a:cubicBezTo>
                  <a:pt x="60103" y="77710"/>
                  <a:pt x="65354" y="79186"/>
                  <a:pt x="70605" y="80674"/>
                </a:cubicBezTo>
                <a:cubicBezTo>
                  <a:pt x="73569" y="81508"/>
                  <a:pt x="76558" y="82294"/>
                  <a:pt x="79499" y="83246"/>
                </a:cubicBezTo>
                <a:cubicBezTo>
                  <a:pt x="83142" y="84401"/>
                  <a:pt x="87857" y="85758"/>
                  <a:pt x="90750" y="88401"/>
                </a:cubicBezTo>
                <a:cubicBezTo>
                  <a:pt x="90274" y="88794"/>
                  <a:pt x="89809" y="89199"/>
                  <a:pt x="89357" y="89616"/>
                </a:cubicBezTo>
                <a:cubicBezTo>
                  <a:pt x="89234" y="89748"/>
                  <a:pt x="89381" y="89978"/>
                  <a:pt x="89578" y="89978"/>
                </a:cubicBezTo>
                <a:cubicBezTo>
                  <a:pt x="89629" y="89978"/>
                  <a:pt x="89684" y="89962"/>
                  <a:pt x="89738" y="89925"/>
                </a:cubicBezTo>
                <a:cubicBezTo>
                  <a:pt x="91369" y="88818"/>
                  <a:pt x="92905" y="87532"/>
                  <a:pt x="94441" y="86270"/>
                </a:cubicBezTo>
                <a:lnTo>
                  <a:pt x="94441" y="86270"/>
                </a:lnTo>
                <a:cubicBezTo>
                  <a:pt x="94262" y="86639"/>
                  <a:pt x="94084" y="86996"/>
                  <a:pt x="93881" y="87366"/>
                </a:cubicBezTo>
                <a:cubicBezTo>
                  <a:pt x="93868" y="87363"/>
                  <a:pt x="93854" y="87361"/>
                  <a:pt x="93840" y="87361"/>
                </a:cubicBezTo>
                <a:cubicBezTo>
                  <a:pt x="93790" y="87361"/>
                  <a:pt x="93737" y="87379"/>
                  <a:pt x="93691" y="87425"/>
                </a:cubicBezTo>
                <a:cubicBezTo>
                  <a:pt x="92310" y="88842"/>
                  <a:pt x="90762" y="89997"/>
                  <a:pt x="89274" y="91271"/>
                </a:cubicBezTo>
                <a:cubicBezTo>
                  <a:pt x="81487" y="88592"/>
                  <a:pt x="73736" y="85830"/>
                  <a:pt x="66021" y="82948"/>
                </a:cubicBezTo>
                <a:cubicBezTo>
                  <a:pt x="64878" y="82520"/>
                  <a:pt x="63723" y="82067"/>
                  <a:pt x="62568" y="81639"/>
                </a:cubicBezTo>
                <a:cubicBezTo>
                  <a:pt x="63294" y="81031"/>
                  <a:pt x="63913" y="80269"/>
                  <a:pt x="64389" y="79472"/>
                </a:cubicBezTo>
                <a:cubicBezTo>
                  <a:pt x="64442" y="79384"/>
                  <a:pt x="64360" y="79284"/>
                  <a:pt x="64284" y="79284"/>
                </a:cubicBezTo>
                <a:cubicBezTo>
                  <a:pt x="64256" y="79284"/>
                  <a:pt x="64230" y="79297"/>
                  <a:pt x="64211" y="79329"/>
                </a:cubicBezTo>
                <a:cubicBezTo>
                  <a:pt x="63663" y="80222"/>
                  <a:pt x="62973" y="80901"/>
                  <a:pt x="62187" y="81496"/>
                </a:cubicBezTo>
                <a:cubicBezTo>
                  <a:pt x="61794" y="81341"/>
                  <a:pt x="61413" y="81198"/>
                  <a:pt x="61008" y="81043"/>
                </a:cubicBezTo>
                <a:lnTo>
                  <a:pt x="61282" y="80781"/>
                </a:lnTo>
                <a:cubicBezTo>
                  <a:pt x="61818" y="80246"/>
                  <a:pt x="62306" y="79674"/>
                  <a:pt x="62770" y="79091"/>
                </a:cubicBezTo>
                <a:cubicBezTo>
                  <a:pt x="62855" y="78988"/>
                  <a:pt x="62758" y="78874"/>
                  <a:pt x="62651" y="78874"/>
                </a:cubicBezTo>
                <a:cubicBezTo>
                  <a:pt x="62609" y="78874"/>
                  <a:pt x="62566" y="78892"/>
                  <a:pt x="62532" y="78936"/>
                </a:cubicBezTo>
                <a:cubicBezTo>
                  <a:pt x="61984" y="79555"/>
                  <a:pt x="61425" y="80139"/>
                  <a:pt x="60830" y="80698"/>
                </a:cubicBezTo>
                <a:cubicBezTo>
                  <a:pt x="60758" y="80781"/>
                  <a:pt x="60687" y="80841"/>
                  <a:pt x="60591" y="80912"/>
                </a:cubicBezTo>
                <a:cubicBezTo>
                  <a:pt x="60246" y="80781"/>
                  <a:pt x="59901" y="80639"/>
                  <a:pt x="59556" y="80520"/>
                </a:cubicBezTo>
                <a:cubicBezTo>
                  <a:pt x="59377" y="80460"/>
                  <a:pt x="59198" y="80389"/>
                  <a:pt x="59008" y="80329"/>
                </a:cubicBezTo>
                <a:cubicBezTo>
                  <a:pt x="59413" y="79888"/>
                  <a:pt x="59782" y="79388"/>
                  <a:pt x="60115" y="78936"/>
                </a:cubicBezTo>
                <a:cubicBezTo>
                  <a:pt x="60209" y="78790"/>
                  <a:pt x="60081" y="78651"/>
                  <a:pt x="59954" y="78651"/>
                </a:cubicBezTo>
                <a:cubicBezTo>
                  <a:pt x="59904" y="78651"/>
                  <a:pt x="59854" y="78672"/>
                  <a:pt x="59817" y="78722"/>
                </a:cubicBezTo>
                <a:cubicBezTo>
                  <a:pt x="59425" y="79257"/>
                  <a:pt x="58996" y="79722"/>
                  <a:pt x="58555" y="80186"/>
                </a:cubicBezTo>
                <a:cubicBezTo>
                  <a:pt x="57996" y="80008"/>
                  <a:pt x="57436" y="79829"/>
                  <a:pt x="56865" y="79650"/>
                </a:cubicBezTo>
                <a:cubicBezTo>
                  <a:pt x="57270" y="79150"/>
                  <a:pt x="57627" y="78650"/>
                  <a:pt x="57984" y="78162"/>
                </a:cubicBezTo>
                <a:cubicBezTo>
                  <a:pt x="58061" y="78051"/>
                  <a:pt x="57960" y="77934"/>
                  <a:pt x="57857" y="77934"/>
                </a:cubicBezTo>
                <a:cubicBezTo>
                  <a:pt x="57817" y="77934"/>
                  <a:pt x="57776" y="77952"/>
                  <a:pt x="57746" y="77995"/>
                </a:cubicBezTo>
                <a:cubicBezTo>
                  <a:pt x="57365" y="78531"/>
                  <a:pt x="56924" y="79031"/>
                  <a:pt x="56496" y="79531"/>
                </a:cubicBezTo>
                <a:cubicBezTo>
                  <a:pt x="56186" y="79424"/>
                  <a:pt x="55877" y="79305"/>
                  <a:pt x="55579" y="79186"/>
                </a:cubicBezTo>
                <a:cubicBezTo>
                  <a:pt x="55841" y="78769"/>
                  <a:pt x="56067" y="78305"/>
                  <a:pt x="56246" y="77864"/>
                </a:cubicBezTo>
                <a:cubicBezTo>
                  <a:pt x="56260" y="77813"/>
                  <a:pt x="56229" y="77784"/>
                  <a:pt x="56195" y="77784"/>
                </a:cubicBezTo>
                <a:cubicBezTo>
                  <a:pt x="56174" y="77784"/>
                  <a:pt x="56152" y="77794"/>
                  <a:pt x="56138" y="77817"/>
                </a:cubicBezTo>
                <a:cubicBezTo>
                  <a:pt x="55912" y="78281"/>
                  <a:pt x="55650" y="78698"/>
                  <a:pt x="55353" y="79091"/>
                </a:cubicBezTo>
                <a:cubicBezTo>
                  <a:pt x="54995" y="78948"/>
                  <a:pt x="54650" y="78793"/>
                  <a:pt x="54341" y="78638"/>
                </a:cubicBezTo>
                <a:cubicBezTo>
                  <a:pt x="54698" y="78234"/>
                  <a:pt x="55043" y="77781"/>
                  <a:pt x="55341" y="77388"/>
                </a:cubicBezTo>
                <a:cubicBezTo>
                  <a:pt x="55429" y="77265"/>
                  <a:pt x="55308" y="77129"/>
                  <a:pt x="55187" y="77129"/>
                </a:cubicBezTo>
                <a:cubicBezTo>
                  <a:pt x="55144" y="77129"/>
                  <a:pt x="55101" y="77145"/>
                  <a:pt x="55067" y="77186"/>
                </a:cubicBezTo>
                <a:cubicBezTo>
                  <a:pt x="54757" y="77602"/>
                  <a:pt x="54424" y="78007"/>
                  <a:pt x="54067" y="78376"/>
                </a:cubicBezTo>
                <a:lnTo>
                  <a:pt x="54007" y="78436"/>
                </a:lnTo>
                <a:cubicBezTo>
                  <a:pt x="53924" y="78376"/>
                  <a:pt x="53817" y="78341"/>
                  <a:pt x="53733" y="78281"/>
                </a:cubicBezTo>
                <a:cubicBezTo>
                  <a:pt x="53614" y="78186"/>
                  <a:pt x="53495" y="78079"/>
                  <a:pt x="53388" y="77960"/>
                </a:cubicBezTo>
                <a:cubicBezTo>
                  <a:pt x="53876" y="77400"/>
                  <a:pt x="54353" y="76817"/>
                  <a:pt x="54829" y="76257"/>
                </a:cubicBezTo>
                <a:cubicBezTo>
                  <a:pt x="54829" y="76257"/>
                  <a:pt x="54829" y="76233"/>
                  <a:pt x="54841" y="76233"/>
                </a:cubicBezTo>
                <a:close/>
                <a:moveTo>
                  <a:pt x="93286" y="88592"/>
                </a:moveTo>
                <a:lnTo>
                  <a:pt x="93286" y="88592"/>
                </a:lnTo>
                <a:cubicBezTo>
                  <a:pt x="93048" y="89056"/>
                  <a:pt x="92810" y="89533"/>
                  <a:pt x="92572" y="90009"/>
                </a:cubicBezTo>
                <a:cubicBezTo>
                  <a:pt x="91881" y="90568"/>
                  <a:pt x="91143" y="91104"/>
                  <a:pt x="90428" y="91652"/>
                </a:cubicBezTo>
                <a:cubicBezTo>
                  <a:pt x="90286" y="91616"/>
                  <a:pt x="90155" y="91557"/>
                  <a:pt x="90000" y="91509"/>
                </a:cubicBezTo>
                <a:cubicBezTo>
                  <a:pt x="91190" y="90676"/>
                  <a:pt x="92274" y="89628"/>
                  <a:pt x="93286" y="88592"/>
                </a:cubicBezTo>
                <a:close/>
                <a:moveTo>
                  <a:pt x="61711" y="82234"/>
                </a:moveTo>
                <a:cubicBezTo>
                  <a:pt x="63270" y="82817"/>
                  <a:pt x="64830" y="83413"/>
                  <a:pt x="66402" y="83996"/>
                </a:cubicBezTo>
                <a:cubicBezTo>
                  <a:pt x="73772" y="86723"/>
                  <a:pt x="81189" y="89354"/>
                  <a:pt x="88654" y="91830"/>
                </a:cubicBezTo>
                <a:cubicBezTo>
                  <a:pt x="88631" y="91830"/>
                  <a:pt x="88631" y="91866"/>
                  <a:pt x="88631" y="91890"/>
                </a:cubicBezTo>
                <a:cubicBezTo>
                  <a:pt x="82868" y="89842"/>
                  <a:pt x="77034" y="87949"/>
                  <a:pt x="71295" y="85877"/>
                </a:cubicBezTo>
                <a:cubicBezTo>
                  <a:pt x="68223" y="84770"/>
                  <a:pt x="65163" y="83639"/>
                  <a:pt x="62092" y="82508"/>
                </a:cubicBezTo>
                <a:cubicBezTo>
                  <a:pt x="61913" y="82448"/>
                  <a:pt x="61734" y="82365"/>
                  <a:pt x="61556" y="82305"/>
                </a:cubicBezTo>
                <a:cubicBezTo>
                  <a:pt x="61603" y="82282"/>
                  <a:pt x="61651" y="82270"/>
                  <a:pt x="61711" y="82234"/>
                </a:cubicBezTo>
                <a:close/>
                <a:moveTo>
                  <a:pt x="91881" y="91390"/>
                </a:moveTo>
                <a:cubicBezTo>
                  <a:pt x="91774" y="91616"/>
                  <a:pt x="91667" y="91819"/>
                  <a:pt x="91560" y="92045"/>
                </a:cubicBezTo>
                <a:cubicBezTo>
                  <a:pt x="91464" y="92009"/>
                  <a:pt x="91369" y="91973"/>
                  <a:pt x="91262" y="91938"/>
                </a:cubicBezTo>
                <a:cubicBezTo>
                  <a:pt x="91476" y="91759"/>
                  <a:pt x="91679" y="91580"/>
                  <a:pt x="91881" y="91390"/>
                </a:cubicBezTo>
                <a:close/>
                <a:moveTo>
                  <a:pt x="89226" y="92009"/>
                </a:moveTo>
                <a:cubicBezTo>
                  <a:pt x="89393" y="92057"/>
                  <a:pt x="89559" y="92116"/>
                  <a:pt x="89714" y="92176"/>
                </a:cubicBezTo>
                <a:cubicBezTo>
                  <a:pt x="89690" y="92211"/>
                  <a:pt x="89655" y="92223"/>
                  <a:pt x="89631" y="92247"/>
                </a:cubicBezTo>
                <a:lnTo>
                  <a:pt x="89143" y="92069"/>
                </a:lnTo>
                <a:cubicBezTo>
                  <a:pt x="89166" y="92057"/>
                  <a:pt x="89202" y="92033"/>
                  <a:pt x="89226" y="92009"/>
                </a:cubicBezTo>
                <a:close/>
                <a:moveTo>
                  <a:pt x="91821" y="92902"/>
                </a:moveTo>
                <a:cubicBezTo>
                  <a:pt x="91811" y="92921"/>
                  <a:pt x="91800" y="92940"/>
                  <a:pt x="91790" y="92958"/>
                </a:cubicBezTo>
                <a:lnTo>
                  <a:pt x="91790" y="92958"/>
                </a:lnTo>
                <a:cubicBezTo>
                  <a:pt x="91789" y="92952"/>
                  <a:pt x="91788" y="92945"/>
                  <a:pt x="91786" y="92938"/>
                </a:cubicBezTo>
                <a:lnTo>
                  <a:pt x="91786" y="92902"/>
                </a:lnTo>
                <a:close/>
                <a:moveTo>
                  <a:pt x="90631" y="92485"/>
                </a:moveTo>
                <a:cubicBezTo>
                  <a:pt x="90881" y="92569"/>
                  <a:pt x="91119" y="92640"/>
                  <a:pt x="91357" y="92711"/>
                </a:cubicBezTo>
                <a:cubicBezTo>
                  <a:pt x="91417" y="92831"/>
                  <a:pt x="91536" y="92902"/>
                  <a:pt x="91679" y="92926"/>
                </a:cubicBezTo>
                <a:cubicBezTo>
                  <a:pt x="91658" y="92968"/>
                  <a:pt x="91711" y="93006"/>
                  <a:pt x="91751" y="93006"/>
                </a:cubicBezTo>
                <a:cubicBezTo>
                  <a:pt x="91756" y="93006"/>
                  <a:pt x="91761" y="93005"/>
                  <a:pt x="91766" y="93003"/>
                </a:cubicBezTo>
                <a:lnTo>
                  <a:pt x="91766" y="93003"/>
                </a:lnTo>
                <a:cubicBezTo>
                  <a:pt x="91696" y="93137"/>
                  <a:pt x="91635" y="93272"/>
                  <a:pt x="91560" y="93414"/>
                </a:cubicBezTo>
                <a:cubicBezTo>
                  <a:pt x="91560" y="93152"/>
                  <a:pt x="91429" y="92902"/>
                  <a:pt x="91107" y="92783"/>
                </a:cubicBezTo>
                <a:cubicBezTo>
                  <a:pt x="90905" y="92711"/>
                  <a:pt x="90714" y="92652"/>
                  <a:pt x="90524" y="92581"/>
                </a:cubicBezTo>
                <a:cubicBezTo>
                  <a:pt x="90548" y="92545"/>
                  <a:pt x="90595" y="92521"/>
                  <a:pt x="90631" y="92485"/>
                </a:cubicBezTo>
                <a:close/>
                <a:moveTo>
                  <a:pt x="82213" y="92128"/>
                </a:moveTo>
                <a:lnTo>
                  <a:pt x="82213" y="92128"/>
                </a:lnTo>
                <a:cubicBezTo>
                  <a:pt x="82487" y="92188"/>
                  <a:pt x="82749" y="92247"/>
                  <a:pt x="83023" y="92330"/>
                </a:cubicBezTo>
                <a:cubicBezTo>
                  <a:pt x="83189" y="92366"/>
                  <a:pt x="84487" y="92962"/>
                  <a:pt x="85964" y="93604"/>
                </a:cubicBezTo>
                <a:cubicBezTo>
                  <a:pt x="84416" y="93021"/>
                  <a:pt x="82999" y="92450"/>
                  <a:pt x="82213" y="92128"/>
                </a:cubicBezTo>
                <a:close/>
                <a:moveTo>
                  <a:pt x="91071" y="94390"/>
                </a:moveTo>
                <a:cubicBezTo>
                  <a:pt x="91059" y="94438"/>
                  <a:pt x="91059" y="94450"/>
                  <a:pt x="91048" y="94474"/>
                </a:cubicBezTo>
                <a:cubicBezTo>
                  <a:pt x="91024" y="94438"/>
                  <a:pt x="91012" y="94426"/>
                  <a:pt x="91000" y="94414"/>
                </a:cubicBezTo>
                <a:cubicBezTo>
                  <a:pt x="91024" y="94414"/>
                  <a:pt x="91048" y="94390"/>
                  <a:pt x="91071" y="94390"/>
                </a:cubicBezTo>
                <a:close/>
                <a:moveTo>
                  <a:pt x="92453" y="94914"/>
                </a:moveTo>
                <a:cubicBezTo>
                  <a:pt x="92476" y="95045"/>
                  <a:pt x="92512" y="95164"/>
                  <a:pt x="92595" y="95259"/>
                </a:cubicBezTo>
                <a:cubicBezTo>
                  <a:pt x="92475" y="95293"/>
                  <a:pt x="92327" y="95308"/>
                  <a:pt x="92158" y="95308"/>
                </a:cubicBezTo>
                <a:cubicBezTo>
                  <a:pt x="92027" y="95308"/>
                  <a:pt x="91882" y="95299"/>
                  <a:pt x="91726" y="95283"/>
                </a:cubicBezTo>
                <a:cubicBezTo>
                  <a:pt x="91881" y="95283"/>
                  <a:pt x="92024" y="95248"/>
                  <a:pt x="92143" y="95164"/>
                </a:cubicBezTo>
                <a:cubicBezTo>
                  <a:pt x="92250" y="95093"/>
                  <a:pt x="92357" y="95009"/>
                  <a:pt x="92453" y="94914"/>
                </a:cubicBezTo>
                <a:close/>
                <a:moveTo>
                  <a:pt x="97917" y="86639"/>
                </a:moveTo>
                <a:cubicBezTo>
                  <a:pt x="96501" y="89616"/>
                  <a:pt x="95072" y="92592"/>
                  <a:pt x="93679" y="95557"/>
                </a:cubicBezTo>
                <a:cubicBezTo>
                  <a:pt x="93667" y="95486"/>
                  <a:pt x="93631" y="95426"/>
                  <a:pt x="93584" y="95367"/>
                </a:cubicBezTo>
                <a:cubicBezTo>
                  <a:pt x="93667" y="95307"/>
                  <a:pt x="93738" y="95212"/>
                  <a:pt x="93774" y="95093"/>
                </a:cubicBezTo>
                <a:cubicBezTo>
                  <a:pt x="95167" y="92283"/>
                  <a:pt x="96536" y="89449"/>
                  <a:pt x="97917" y="86639"/>
                </a:cubicBezTo>
                <a:close/>
                <a:moveTo>
                  <a:pt x="31417" y="0"/>
                </a:moveTo>
                <a:cubicBezTo>
                  <a:pt x="31339" y="0"/>
                  <a:pt x="31260" y="40"/>
                  <a:pt x="31231" y="129"/>
                </a:cubicBezTo>
                <a:cubicBezTo>
                  <a:pt x="31207" y="129"/>
                  <a:pt x="31207" y="105"/>
                  <a:pt x="31195" y="105"/>
                </a:cubicBezTo>
                <a:cubicBezTo>
                  <a:pt x="31160" y="75"/>
                  <a:pt x="31121" y="62"/>
                  <a:pt x="31082" y="62"/>
                </a:cubicBezTo>
                <a:cubicBezTo>
                  <a:pt x="30922" y="62"/>
                  <a:pt x="30763" y="283"/>
                  <a:pt x="30897" y="426"/>
                </a:cubicBezTo>
                <a:cubicBezTo>
                  <a:pt x="30957" y="486"/>
                  <a:pt x="31016" y="522"/>
                  <a:pt x="31064" y="581"/>
                </a:cubicBezTo>
                <a:cubicBezTo>
                  <a:pt x="30492" y="2391"/>
                  <a:pt x="29945" y="4189"/>
                  <a:pt x="29397" y="5987"/>
                </a:cubicBezTo>
                <a:cubicBezTo>
                  <a:pt x="29397" y="5987"/>
                  <a:pt x="29397" y="5975"/>
                  <a:pt x="29385" y="5975"/>
                </a:cubicBezTo>
                <a:cubicBezTo>
                  <a:pt x="27909" y="5606"/>
                  <a:pt x="26825" y="4784"/>
                  <a:pt x="25825" y="3653"/>
                </a:cubicBezTo>
                <a:cubicBezTo>
                  <a:pt x="25763" y="3579"/>
                  <a:pt x="25689" y="3548"/>
                  <a:pt x="25618" y="3548"/>
                </a:cubicBezTo>
                <a:cubicBezTo>
                  <a:pt x="25414" y="3548"/>
                  <a:pt x="25229" y="3799"/>
                  <a:pt x="25397" y="4010"/>
                </a:cubicBezTo>
                <a:lnTo>
                  <a:pt x="25408" y="4022"/>
                </a:lnTo>
                <a:cubicBezTo>
                  <a:pt x="19860" y="20155"/>
                  <a:pt x="15610" y="36812"/>
                  <a:pt x="10657" y="53135"/>
                </a:cubicBezTo>
                <a:cubicBezTo>
                  <a:pt x="10580" y="53423"/>
                  <a:pt x="10819" y="53625"/>
                  <a:pt x="11040" y="53625"/>
                </a:cubicBezTo>
                <a:cubicBezTo>
                  <a:pt x="11093" y="53625"/>
                  <a:pt x="11146" y="53613"/>
                  <a:pt x="11192" y="53588"/>
                </a:cubicBezTo>
                <a:cubicBezTo>
                  <a:pt x="17324" y="57017"/>
                  <a:pt x="23968" y="59684"/>
                  <a:pt x="30338" y="62613"/>
                </a:cubicBezTo>
                <a:cubicBezTo>
                  <a:pt x="36267" y="65339"/>
                  <a:pt x="42411" y="67827"/>
                  <a:pt x="47661" y="71721"/>
                </a:cubicBezTo>
                <a:cubicBezTo>
                  <a:pt x="47578" y="71721"/>
                  <a:pt x="47506" y="71745"/>
                  <a:pt x="47435" y="71757"/>
                </a:cubicBezTo>
                <a:cubicBezTo>
                  <a:pt x="40494" y="68613"/>
                  <a:pt x="33564" y="65458"/>
                  <a:pt x="26623" y="62339"/>
                </a:cubicBezTo>
                <a:cubicBezTo>
                  <a:pt x="23277" y="60839"/>
                  <a:pt x="19920" y="59303"/>
                  <a:pt x="16407" y="58219"/>
                </a:cubicBezTo>
                <a:cubicBezTo>
                  <a:pt x="14931" y="57755"/>
                  <a:pt x="13407" y="57540"/>
                  <a:pt x="11954" y="57112"/>
                </a:cubicBezTo>
                <a:cubicBezTo>
                  <a:pt x="11049" y="56850"/>
                  <a:pt x="9264" y="56636"/>
                  <a:pt x="8847" y="55600"/>
                </a:cubicBezTo>
                <a:cubicBezTo>
                  <a:pt x="8573" y="54957"/>
                  <a:pt x="9573" y="52826"/>
                  <a:pt x="9752" y="52183"/>
                </a:cubicBezTo>
                <a:cubicBezTo>
                  <a:pt x="13193" y="39050"/>
                  <a:pt x="16741" y="25548"/>
                  <a:pt x="18967" y="12047"/>
                </a:cubicBezTo>
                <a:cubicBezTo>
                  <a:pt x="19098" y="11821"/>
                  <a:pt x="19217" y="11618"/>
                  <a:pt x="19348" y="11392"/>
                </a:cubicBezTo>
                <a:cubicBezTo>
                  <a:pt x="19467" y="11201"/>
                  <a:pt x="19301" y="10987"/>
                  <a:pt x="19122" y="10987"/>
                </a:cubicBezTo>
                <a:cubicBezTo>
                  <a:pt x="19360" y="9475"/>
                  <a:pt x="19586" y="7939"/>
                  <a:pt x="19801" y="6427"/>
                </a:cubicBezTo>
                <a:cubicBezTo>
                  <a:pt x="20253" y="6725"/>
                  <a:pt x="20813" y="6903"/>
                  <a:pt x="21265" y="7201"/>
                </a:cubicBezTo>
                <a:cubicBezTo>
                  <a:pt x="21848" y="7558"/>
                  <a:pt x="22372" y="7987"/>
                  <a:pt x="22896" y="8415"/>
                </a:cubicBezTo>
                <a:cubicBezTo>
                  <a:pt x="22946" y="8455"/>
                  <a:pt x="22996" y="8472"/>
                  <a:pt x="23044" y="8472"/>
                </a:cubicBezTo>
                <a:cubicBezTo>
                  <a:pt x="23225" y="8472"/>
                  <a:pt x="23362" y="8226"/>
                  <a:pt x="23230" y="8046"/>
                </a:cubicBezTo>
                <a:cubicBezTo>
                  <a:pt x="22513" y="7064"/>
                  <a:pt x="21035" y="5769"/>
                  <a:pt x="19719" y="5769"/>
                </a:cubicBezTo>
                <a:cubicBezTo>
                  <a:pt x="19678" y="5769"/>
                  <a:pt x="19638" y="5770"/>
                  <a:pt x="19598" y="5772"/>
                </a:cubicBezTo>
                <a:cubicBezTo>
                  <a:pt x="19360" y="5784"/>
                  <a:pt x="19360" y="6082"/>
                  <a:pt x="19503" y="6213"/>
                </a:cubicBezTo>
                <a:cubicBezTo>
                  <a:pt x="19515" y="6225"/>
                  <a:pt x="19527" y="6225"/>
                  <a:pt x="19539" y="6248"/>
                </a:cubicBezTo>
                <a:cubicBezTo>
                  <a:pt x="19396" y="6808"/>
                  <a:pt x="19265" y="7368"/>
                  <a:pt x="19122" y="7939"/>
                </a:cubicBezTo>
                <a:cubicBezTo>
                  <a:pt x="19098" y="7880"/>
                  <a:pt x="19050" y="7820"/>
                  <a:pt x="19027" y="7761"/>
                </a:cubicBezTo>
                <a:cubicBezTo>
                  <a:pt x="18974" y="7666"/>
                  <a:pt x="18894" y="7627"/>
                  <a:pt x="18795" y="7627"/>
                </a:cubicBezTo>
                <a:cubicBezTo>
                  <a:pt x="18781" y="7627"/>
                  <a:pt x="18767" y="7628"/>
                  <a:pt x="18753" y="7630"/>
                </a:cubicBezTo>
                <a:cubicBezTo>
                  <a:pt x="18408" y="7653"/>
                  <a:pt x="18110" y="7796"/>
                  <a:pt x="17848" y="7987"/>
                </a:cubicBezTo>
                <a:cubicBezTo>
                  <a:pt x="17669" y="7975"/>
                  <a:pt x="17503" y="7951"/>
                  <a:pt x="17324" y="7927"/>
                </a:cubicBezTo>
                <a:cubicBezTo>
                  <a:pt x="16698" y="7811"/>
                  <a:pt x="16084" y="7402"/>
                  <a:pt x="15459" y="7402"/>
                </a:cubicBezTo>
                <a:cubicBezTo>
                  <a:pt x="15442" y="7402"/>
                  <a:pt x="15424" y="7403"/>
                  <a:pt x="15407" y="7403"/>
                </a:cubicBezTo>
                <a:cubicBezTo>
                  <a:pt x="15300" y="7403"/>
                  <a:pt x="15229" y="7463"/>
                  <a:pt x="15181" y="7522"/>
                </a:cubicBezTo>
                <a:cubicBezTo>
                  <a:pt x="15217" y="7380"/>
                  <a:pt x="15240" y="7225"/>
                  <a:pt x="15252" y="7082"/>
                </a:cubicBezTo>
                <a:cubicBezTo>
                  <a:pt x="15267" y="7018"/>
                  <a:pt x="15217" y="6979"/>
                  <a:pt x="15164" y="6979"/>
                </a:cubicBezTo>
                <a:cubicBezTo>
                  <a:pt x="15129" y="6979"/>
                  <a:pt x="15093" y="6996"/>
                  <a:pt x="15074" y="7034"/>
                </a:cubicBezTo>
                <a:cubicBezTo>
                  <a:pt x="11883" y="15690"/>
                  <a:pt x="10097" y="25060"/>
                  <a:pt x="7751" y="33990"/>
                </a:cubicBezTo>
                <a:cubicBezTo>
                  <a:pt x="5465" y="42777"/>
                  <a:pt x="3132" y="51564"/>
                  <a:pt x="834" y="60362"/>
                </a:cubicBezTo>
                <a:cubicBezTo>
                  <a:pt x="572" y="60898"/>
                  <a:pt x="298" y="61446"/>
                  <a:pt x="72" y="61993"/>
                </a:cubicBezTo>
                <a:cubicBezTo>
                  <a:pt x="0" y="62172"/>
                  <a:pt x="120" y="62363"/>
                  <a:pt x="286" y="62422"/>
                </a:cubicBezTo>
                <a:cubicBezTo>
                  <a:pt x="7037" y="65268"/>
                  <a:pt x="13978" y="67744"/>
                  <a:pt x="20825" y="70340"/>
                </a:cubicBezTo>
                <a:cubicBezTo>
                  <a:pt x="27599" y="72911"/>
                  <a:pt x="34445" y="76209"/>
                  <a:pt x="41446" y="78043"/>
                </a:cubicBezTo>
                <a:cubicBezTo>
                  <a:pt x="41477" y="78051"/>
                  <a:pt x="41505" y="78055"/>
                  <a:pt x="41532" y="78055"/>
                </a:cubicBezTo>
                <a:cubicBezTo>
                  <a:pt x="41746" y="78055"/>
                  <a:pt x="41839" y="77821"/>
                  <a:pt x="41744" y="77662"/>
                </a:cubicBezTo>
                <a:lnTo>
                  <a:pt x="41744" y="77662"/>
                </a:lnTo>
                <a:lnTo>
                  <a:pt x="42018" y="77757"/>
                </a:lnTo>
                <a:cubicBezTo>
                  <a:pt x="42018" y="77781"/>
                  <a:pt x="42018" y="77817"/>
                  <a:pt x="42041" y="77829"/>
                </a:cubicBezTo>
                <a:cubicBezTo>
                  <a:pt x="42458" y="78222"/>
                  <a:pt x="42911" y="78555"/>
                  <a:pt x="43375" y="78841"/>
                </a:cubicBezTo>
                <a:cubicBezTo>
                  <a:pt x="44488" y="81013"/>
                  <a:pt x="47024" y="82582"/>
                  <a:pt x="49457" y="82582"/>
                </a:cubicBezTo>
                <a:cubicBezTo>
                  <a:pt x="49758" y="82582"/>
                  <a:pt x="50057" y="82558"/>
                  <a:pt x="50352" y="82508"/>
                </a:cubicBezTo>
                <a:cubicBezTo>
                  <a:pt x="50622" y="82544"/>
                  <a:pt x="50896" y="82558"/>
                  <a:pt x="51175" y="82558"/>
                </a:cubicBezTo>
                <a:cubicBezTo>
                  <a:pt x="51351" y="82558"/>
                  <a:pt x="51529" y="82553"/>
                  <a:pt x="51709" y="82544"/>
                </a:cubicBezTo>
                <a:cubicBezTo>
                  <a:pt x="51793" y="82603"/>
                  <a:pt x="51900" y="82663"/>
                  <a:pt x="51983" y="82746"/>
                </a:cubicBezTo>
                <a:cubicBezTo>
                  <a:pt x="51924" y="82853"/>
                  <a:pt x="51959" y="83020"/>
                  <a:pt x="52126" y="83103"/>
                </a:cubicBezTo>
                <a:cubicBezTo>
                  <a:pt x="57020" y="85437"/>
                  <a:pt x="62389" y="87068"/>
                  <a:pt x="67664" y="88759"/>
                </a:cubicBezTo>
                <a:cubicBezTo>
                  <a:pt x="67926" y="88842"/>
                  <a:pt x="68211" y="88937"/>
                  <a:pt x="68473" y="89032"/>
                </a:cubicBezTo>
                <a:cubicBezTo>
                  <a:pt x="71807" y="90187"/>
                  <a:pt x="75141" y="91307"/>
                  <a:pt x="78498" y="92461"/>
                </a:cubicBezTo>
                <a:cubicBezTo>
                  <a:pt x="83535" y="94247"/>
                  <a:pt x="88583" y="96045"/>
                  <a:pt x="93691" y="97629"/>
                </a:cubicBezTo>
                <a:cubicBezTo>
                  <a:pt x="93721" y="97635"/>
                  <a:pt x="93753" y="97639"/>
                  <a:pt x="93785" y="97639"/>
                </a:cubicBezTo>
                <a:cubicBezTo>
                  <a:pt x="93930" y="97639"/>
                  <a:pt x="94080" y="97570"/>
                  <a:pt x="94119" y="97414"/>
                </a:cubicBezTo>
                <a:cubicBezTo>
                  <a:pt x="94298" y="96831"/>
                  <a:pt x="94453" y="96260"/>
                  <a:pt x="94584" y="95676"/>
                </a:cubicBezTo>
                <a:cubicBezTo>
                  <a:pt x="98489" y="87473"/>
                  <a:pt x="102359" y="79246"/>
                  <a:pt x="106240" y="71030"/>
                </a:cubicBezTo>
                <a:cubicBezTo>
                  <a:pt x="108800" y="65625"/>
                  <a:pt x="111622" y="60255"/>
                  <a:pt x="114170" y="54790"/>
                </a:cubicBezTo>
                <a:cubicBezTo>
                  <a:pt x="114300" y="54564"/>
                  <a:pt x="114420" y="54302"/>
                  <a:pt x="114515" y="54028"/>
                </a:cubicBezTo>
                <a:cubicBezTo>
                  <a:pt x="115777" y="51266"/>
                  <a:pt x="116956" y="48480"/>
                  <a:pt x="117980" y="45658"/>
                </a:cubicBezTo>
                <a:cubicBezTo>
                  <a:pt x="118005" y="45590"/>
                  <a:pt x="117939" y="45534"/>
                  <a:pt x="117878" y="45534"/>
                </a:cubicBezTo>
                <a:cubicBezTo>
                  <a:pt x="117853" y="45534"/>
                  <a:pt x="117830" y="45543"/>
                  <a:pt x="117813" y="45563"/>
                </a:cubicBezTo>
                <a:cubicBezTo>
                  <a:pt x="117741" y="45694"/>
                  <a:pt x="117670" y="45825"/>
                  <a:pt x="117587" y="45956"/>
                </a:cubicBezTo>
                <a:cubicBezTo>
                  <a:pt x="117610" y="45872"/>
                  <a:pt x="117575" y="45789"/>
                  <a:pt x="117503" y="45706"/>
                </a:cubicBezTo>
                <a:cubicBezTo>
                  <a:pt x="117456" y="45670"/>
                  <a:pt x="117384" y="45634"/>
                  <a:pt x="117325" y="45587"/>
                </a:cubicBezTo>
                <a:cubicBezTo>
                  <a:pt x="117297" y="45485"/>
                  <a:pt x="117219" y="45412"/>
                  <a:pt x="117130" y="45412"/>
                </a:cubicBezTo>
                <a:cubicBezTo>
                  <a:pt x="117104" y="45412"/>
                  <a:pt x="117078" y="45418"/>
                  <a:pt x="117051" y="45432"/>
                </a:cubicBezTo>
                <a:cubicBezTo>
                  <a:pt x="116622" y="45218"/>
                  <a:pt x="116098" y="45098"/>
                  <a:pt x="115682" y="44872"/>
                </a:cubicBezTo>
                <a:cubicBezTo>
                  <a:pt x="115539" y="44789"/>
                  <a:pt x="115384" y="44694"/>
                  <a:pt x="115241" y="44598"/>
                </a:cubicBezTo>
                <a:cubicBezTo>
                  <a:pt x="115170" y="44277"/>
                  <a:pt x="115027" y="43979"/>
                  <a:pt x="114777" y="43741"/>
                </a:cubicBezTo>
                <a:cubicBezTo>
                  <a:pt x="114725" y="43690"/>
                  <a:pt x="114670" y="43666"/>
                  <a:pt x="114609" y="43666"/>
                </a:cubicBezTo>
                <a:cubicBezTo>
                  <a:pt x="114572" y="43666"/>
                  <a:pt x="114532" y="43675"/>
                  <a:pt x="114491" y="43694"/>
                </a:cubicBezTo>
                <a:cubicBezTo>
                  <a:pt x="114431" y="43717"/>
                  <a:pt x="114360" y="43729"/>
                  <a:pt x="114300" y="43765"/>
                </a:cubicBezTo>
                <a:cubicBezTo>
                  <a:pt x="114562" y="43241"/>
                  <a:pt x="114824" y="42717"/>
                  <a:pt x="115074" y="42205"/>
                </a:cubicBezTo>
                <a:lnTo>
                  <a:pt x="115134" y="42205"/>
                </a:lnTo>
                <a:cubicBezTo>
                  <a:pt x="115313" y="42205"/>
                  <a:pt x="115503" y="41955"/>
                  <a:pt x="115348" y="41800"/>
                </a:cubicBezTo>
                <a:cubicBezTo>
                  <a:pt x="114740" y="41222"/>
                  <a:pt x="113717" y="41018"/>
                  <a:pt x="112735" y="41018"/>
                </a:cubicBezTo>
                <a:cubicBezTo>
                  <a:pt x="112140" y="41018"/>
                  <a:pt x="111560" y="41093"/>
                  <a:pt x="111098" y="41205"/>
                </a:cubicBezTo>
                <a:cubicBezTo>
                  <a:pt x="110836" y="41265"/>
                  <a:pt x="110824" y="41705"/>
                  <a:pt x="111133" y="41705"/>
                </a:cubicBezTo>
                <a:cubicBezTo>
                  <a:pt x="111550" y="41705"/>
                  <a:pt x="111955" y="41729"/>
                  <a:pt x="112372" y="41753"/>
                </a:cubicBezTo>
                <a:cubicBezTo>
                  <a:pt x="112336" y="41753"/>
                  <a:pt x="112288" y="41765"/>
                  <a:pt x="112276" y="41800"/>
                </a:cubicBezTo>
                <a:cubicBezTo>
                  <a:pt x="111133" y="43074"/>
                  <a:pt x="109871" y="44194"/>
                  <a:pt x="108574" y="45313"/>
                </a:cubicBezTo>
                <a:cubicBezTo>
                  <a:pt x="108538" y="45337"/>
                  <a:pt x="108538" y="45372"/>
                  <a:pt x="108526" y="45384"/>
                </a:cubicBezTo>
                <a:cubicBezTo>
                  <a:pt x="109717" y="42503"/>
                  <a:pt x="110895" y="39610"/>
                  <a:pt x="112014" y="36705"/>
                </a:cubicBezTo>
                <a:lnTo>
                  <a:pt x="112038" y="36705"/>
                </a:lnTo>
                <a:cubicBezTo>
                  <a:pt x="112380" y="36636"/>
                  <a:pt x="112318" y="36142"/>
                  <a:pt x="111978" y="36142"/>
                </a:cubicBezTo>
                <a:cubicBezTo>
                  <a:pt x="111963" y="36142"/>
                  <a:pt x="111947" y="36143"/>
                  <a:pt x="111931" y="36145"/>
                </a:cubicBezTo>
                <a:cubicBezTo>
                  <a:pt x="111452" y="36218"/>
                  <a:pt x="110990" y="36258"/>
                  <a:pt x="110536" y="36258"/>
                </a:cubicBezTo>
                <a:cubicBezTo>
                  <a:pt x="109580" y="36258"/>
                  <a:pt x="108665" y="36077"/>
                  <a:pt x="107728" y="35633"/>
                </a:cubicBezTo>
                <a:lnTo>
                  <a:pt x="107716" y="35633"/>
                </a:lnTo>
                <a:cubicBezTo>
                  <a:pt x="108443" y="33907"/>
                  <a:pt x="109169" y="32168"/>
                  <a:pt x="109895" y="30430"/>
                </a:cubicBezTo>
                <a:cubicBezTo>
                  <a:pt x="109979" y="30430"/>
                  <a:pt x="110062" y="30418"/>
                  <a:pt x="110133" y="30418"/>
                </a:cubicBezTo>
                <a:cubicBezTo>
                  <a:pt x="110371" y="30394"/>
                  <a:pt x="110360" y="29978"/>
                  <a:pt x="110121" y="29978"/>
                </a:cubicBezTo>
                <a:lnTo>
                  <a:pt x="110098" y="29978"/>
                </a:lnTo>
                <a:cubicBezTo>
                  <a:pt x="110147" y="29838"/>
                  <a:pt x="110009" y="29715"/>
                  <a:pt x="109884" y="29715"/>
                </a:cubicBezTo>
                <a:cubicBezTo>
                  <a:pt x="109827" y="29715"/>
                  <a:pt x="109774" y="29740"/>
                  <a:pt x="109740" y="29799"/>
                </a:cubicBezTo>
                <a:lnTo>
                  <a:pt x="109645" y="29978"/>
                </a:lnTo>
                <a:cubicBezTo>
                  <a:pt x="109163" y="29984"/>
                  <a:pt x="108681" y="29987"/>
                  <a:pt x="108199" y="29987"/>
                </a:cubicBezTo>
                <a:cubicBezTo>
                  <a:pt x="106955" y="29987"/>
                  <a:pt x="105710" y="29968"/>
                  <a:pt x="104466" y="29942"/>
                </a:cubicBezTo>
                <a:cubicBezTo>
                  <a:pt x="104656" y="29906"/>
                  <a:pt x="104871" y="29894"/>
                  <a:pt x="105061" y="29859"/>
                </a:cubicBezTo>
                <a:cubicBezTo>
                  <a:pt x="105265" y="29836"/>
                  <a:pt x="105221" y="29534"/>
                  <a:pt x="105033" y="29534"/>
                </a:cubicBezTo>
                <a:cubicBezTo>
                  <a:pt x="105023" y="29534"/>
                  <a:pt x="105013" y="29535"/>
                  <a:pt x="105002" y="29537"/>
                </a:cubicBezTo>
                <a:cubicBezTo>
                  <a:pt x="103670" y="29709"/>
                  <a:pt x="102347" y="29789"/>
                  <a:pt x="101033" y="29789"/>
                </a:cubicBezTo>
                <a:cubicBezTo>
                  <a:pt x="95415" y="29789"/>
                  <a:pt x="89958" y="28319"/>
                  <a:pt x="84690" y="26215"/>
                </a:cubicBezTo>
                <a:cubicBezTo>
                  <a:pt x="80939" y="24719"/>
                  <a:pt x="76853" y="21769"/>
                  <a:pt x="72688" y="21769"/>
                </a:cubicBezTo>
                <a:cubicBezTo>
                  <a:pt x="72145" y="21769"/>
                  <a:pt x="71601" y="21819"/>
                  <a:pt x="71057" y="21929"/>
                </a:cubicBezTo>
                <a:cubicBezTo>
                  <a:pt x="70485" y="21977"/>
                  <a:pt x="69938" y="22048"/>
                  <a:pt x="69390" y="22179"/>
                </a:cubicBezTo>
                <a:cubicBezTo>
                  <a:pt x="69235" y="22227"/>
                  <a:pt x="69057" y="22274"/>
                  <a:pt x="68878" y="22310"/>
                </a:cubicBezTo>
                <a:cubicBezTo>
                  <a:pt x="68866" y="22096"/>
                  <a:pt x="68854" y="21869"/>
                  <a:pt x="68819" y="21643"/>
                </a:cubicBezTo>
                <a:cubicBezTo>
                  <a:pt x="68813" y="21545"/>
                  <a:pt x="68750" y="21500"/>
                  <a:pt x="68679" y="21500"/>
                </a:cubicBezTo>
                <a:cubicBezTo>
                  <a:pt x="68588" y="21500"/>
                  <a:pt x="68485" y="21575"/>
                  <a:pt x="68485" y="21703"/>
                </a:cubicBezTo>
                <a:cubicBezTo>
                  <a:pt x="68470" y="21700"/>
                  <a:pt x="68455" y="21698"/>
                  <a:pt x="68441" y="21698"/>
                </a:cubicBezTo>
                <a:cubicBezTo>
                  <a:pt x="68396" y="21698"/>
                  <a:pt x="68351" y="21712"/>
                  <a:pt x="68307" y="21738"/>
                </a:cubicBezTo>
                <a:cubicBezTo>
                  <a:pt x="68033" y="21215"/>
                  <a:pt x="67676" y="20703"/>
                  <a:pt x="67390" y="20310"/>
                </a:cubicBezTo>
                <a:cubicBezTo>
                  <a:pt x="67068" y="19845"/>
                  <a:pt x="66675" y="19429"/>
                  <a:pt x="66271" y="19024"/>
                </a:cubicBezTo>
                <a:cubicBezTo>
                  <a:pt x="63258" y="15273"/>
                  <a:pt x="57424" y="14988"/>
                  <a:pt x="53090" y="13559"/>
                </a:cubicBezTo>
                <a:cubicBezTo>
                  <a:pt x="46435" y="11356"/>
                  <a:pt x="40184" y="8261"/>
                  <a:pt x="35398" y="3058"/>
                </a:cubicBezTo>
                <a:cubicBezTo>
                  <a:pt x="35359" y="3016"/>
                  <a:pt x="35314" y="2999"/>
                  <a:pt x="35271" y="2999"/>
                </a:cubicBezTo>
                <a:cubicBezTo>
                  <a:pt x="35143" y="2999"/>
                  <a:pt x="35029" y="3153"/>
                  <a:pt x="35136" y="3260"/>
                </a:cubicBezTo>
                <a:cubicBezTo>
                  <a:pt x="35279" y="3415"/>
                  <a:pt x="35422" y="3546"/>
                  <a:pt x="35553" y="3701"/>
                </a:cubicBezTo>
                <a:cubicBezTo>
                  <a:pt x="34219" y="2605"/>
                  <a:pt x="32874" y="1522"/>
                  <a:pt x="31564" y="403"/>
                </a:cubicBezTo>
                <a:cubicBezTo>
                  <a:pt x="31588" y="343"/>
                  <a:pt x="31600" y="272"/>
                  <a:pt x="31612" y="212"/>
                </a:cubicBezTo>
                <a:cubicBezTo>
                  <a:pt x="31639" y="80"/>
                  <a:pt x="31529" y="0"/>
                  <a:pt x="31417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8" name="Google Shape;478;p31"/>
          <p:cNvSpPr/>
          <p:nvPr/>
        </p:nvSpPr>
        <p:spPr>
          <a:xfrm rot="1143741">
            <a:off x="3632648" y="455850"/>
            <a:ext cx="2167733" cy="2754518"/>
          </a:xfrm>
          <a:custGeom>
            <a:avLst/>
            <a:gdLst/>
            <a:ahLst/>
            <a:cxnLst/>
            <a:rect l="l" t="t" r="r" b="b"/>
            <a:pathLst>
              <a:path w="51062" h="64884" extrusionOk="0">
                <a:moveTo>
                  <a:pt x="47949" y="3049"/>
                </a:moveTo>
                <a:lnTo>
                  <a:pt x="47949" y="3049"/>
                </a:lnTo>
                <a:cubicBezTo>
                  <a:pt x="46163" y="5133"/>
                  <a:pt x="44413" y="7240"/>
                  <a:pt x="42663" y="9335"/>
                </a:cubicBezTo>
                <a:lnTo>
                  <a:pt x="42710" y="8716"/>
                </a:lnTo>
                <a:cubicBezTo>
                  <a:pt x="42782" y="7907"/>
                  <a:pt x="42937" y="7097"/>
                  <a:pt x="42889" y="6287"/>
                </a:cubicBezTo>
                <a:cubicBezTo>
                  <a:pt x="43020" y="6204"/>
                  <a:pt x="43151" y="6121"/>
                  <a:pt x="43306" y="6037"/>
                </a:cubicBezTo>
                <a:lnTo>
                  <a:pt x="43306" y="6037"/>
                </a:lnTo>
                <a:cubicBezTo>
                  <a:pt x="43151" y="6895"/>
                  <a:pt x="42949" y="7752"/>
                  <a:pt x="42758" y="8609"/>
                </a:cubicBezTo>
                <a:cubicBezTo>
                  <a:pt x="42715" y="8737"/>
                  <a:pt x="42804" y="8810"/>
                  <a:pt x="42898" y="8810"/>
                </a:cubicBezTo>
                <a:cubicBezTo>
                  <a:pt x="42961" y="8810"/>
                  <a:pt x="43027" y="8776"/>
                  <a:pt x="43056" y="8704"/>
                </a:cubicBezTo>
                <a:cubicBezTo>
                  <a:pt x="43425" y="7776"/>
                  <a:pt x="43603" y="6776"/>
                  <a:pt x="43699" y="5787"/>
                </a:cubicBezTo>
                <a:cubicBezTo>
                  <a:pt x="45139" y="4906"/>
                  <a:pt x="46568" y="4001"/>
                  <a:pt x="47949" y="3049"/>
                </a:cubicBezTo>
                <a:close/>
                <a:moveTo>
                  <a:pt x="50045" y="1513"/>
                </a:moveTo>
                <a:lnTo>
                  <a:pt x="50045" y="1513"/>
                </a:lnTo>
                <a:cubicBezTo>
                  <a:pt x="49902" y="1942"/>
                  <a:pt x="49140" y="3609"/>
                  <a:pt x="48961" y="4275"/>
                </a:cubicBezTo>
                <a:cubicBezTo>
                  <a:pt x="48533" y="5883"/>
                  <a:pt x="48223" y="7609"/>
                  <a:pt x="47818" y="9312"/>
                </a:cubicBezTo>
                <a:lnTo>
                  <a:pt x="47771" y="9312"/>
                </a:lnTo>
                <a:cubicBezTo>
                  <a:pt x="46092" y="9716"/>
                  <a:pt x="44270" y="10252"/>
                  <a:pt x="42603" y="11026"/>
                </a:cubicBezTo>
                <a:cubicBezTo>
                  <a:pt x="43353" y="10074"/>
                  <a:pt x="44115" y="9133"/>
                  <a:pt x="44854" y="8181"/>
                </a:cubicBezTo>
                <a:cubicBezTo>
                  <a:pt x="46342" y="6287"/>
                  <a:pt x="48294" y="4359"/>
                  <a:pt x="49497" y="2287"/>
                </a:cubicBezTo>
                <a:cubicBezTo>
                  <a:pt x="49664" y="1989"/>
                  <a:pt x="49795" y="1775"/>
                  <a:pt x="49878" y="1644"/>
                </a:cubicBezTo>
                <a:cubicBezTo>
                  <a:pt x="49949" y="1596"/>
                  <a:pt x="49997" y="1561"/>
                  <a:pt x="50045" y="1513"/>
                </a:cubicBezTo>
                <a:close/>
                <a:moveTo>
                  <a:pt x="42603" y="6454"/>
                </a:moveTo>
                <a:cubicBezTo>
                  <a:pt x="42389" y="7049"/>
                  <a:pt x="42306" y="7704"/>
                  <a:pt x="42234" y="8359"/>
                </a:cubicBezTo>
                <a:cubicBezTo>
                  <a:pt x="42175" y="8895"/>
                  <a:pt x="42115" y="9443"/>
                  <a:pt x="42115" y="9990"/>
                </a:cubicBezTo>
                <a:cubicBezTo>
                  <a:pt x="41817" y="10371"/>
                  <a:pt x="41508" y="10717"/>
                  <a:pt x="41210" y="11098"/>
                </a:cubicBezTo>
                <a:cubicBezTo>
                  <a:pt x="41532" y="9740"/>
                  <a:pt x="41770" y="8312"/>
                  <a:pt x="41817" y="6930"/>
                </a:cubicBezTo>
                <a:cubicBezTo>
                  <a:pt x="42091" y="6764"/>
                  <a:pt x="42341" y="6609"/>
                  <a:pt x="42603" y="6454"/>
                </a:cubicBezTo>
                <a:close/>
                <a:moveTo>
                  <a:pt x="41377" y="7192"/>
                </a:moveTo>
                <a:lnTo>
                  <a:pt x="41377" y="7192"/>
                </a:lnTo>
                <a:cubicBezTo>
                  <a:pt x="41032" y="8597"/>
                  <a:pt x="40865" y="10086"/>
                  <a:pt x="40805" y="11514"/>
                </a:cubicBezTo>
                <a:cubicBezTo>
                  <a:pt x="40805" y="11526"/>
                  <a:pt x="40817" y="11538"/>
                  <a:pt x="40817" y="11562"/>
                </a:cubicBezTo>
                <a:cubicBezTo>
                  <a:pt x="40698" y="11705"/>
                  <a:pt x="40567" y="11860"/>
                  <a:pt x="40448" y="12002"/>
                </a:cubicBezTo>
                <a:cubicBezTo>
                  <a:pt x="40567" y="11300"/>
                  <a:pt x="40627" y="10586"/>
                  <a:pt x="40674" y="9871"/>
                </a:cubicBezTo>
                <a:cubicBezTo>
                  <a:pt x="40722" y="9181"/>
                  <a:pt x="40817" y="8323"/>
                  <a:pt x="40746" y="7561"/>
                </a:cubicBezTo>
                <a:cubicBezTo>
                  <a:pt x="40948" y="7454"/>
                  <a:pt x="41163" y="7311"/>
                  <a:pt x="41377" y="7192"/>
                </a:cubicBezTo>
                <a:close/>
                <a:moveTo>
                  <a:pt x="40210" y="7895"/>
                </a:moveTo>
                <a:cubicBezTo>
                  <a:pt x="40186" y="8383"/>
                  <a:pt x="40198" y="8883"/>
                  <a:pt x="40151" y="9324"/>
                </a:cubicBezTo>
                <a:cubicBezTo>
                  <a:pt x="40067" y="10455"/>
                  <a:pt x="39912" y="11574"/>
                  <a:pt x="39805" y="12693"/>
                </a:cubicBezTo>
                <a:cubicBezTo>
                  <a:pt x="39662" y="12812"/>
                  <a:pt x="39496" y="12931"/>
                  <a:pt x="39365" y="13062"/>
                </a:cubicBezTo>
                <a:cubicBezTo>
                  <a:pt x="39627" y="11479"/>
                  <a:pt x="39710" y="9847"/>
                  <a:pt x="39603" y="8264"/>
                </a:cubicBezTo>
                <a:cubicBezTo>
                  <a:pt x="39805" y="8145"/>
                  <a:pt x="40008" y="8014"/>
                  <a:pt x="40210" y="7895"/>
                </a:cubicBezTo>
                <a:close/>
                <a:moveTo>
                  <a:pt x="11076" y="46590"/>
                </a:moveTo>
                <a:cubicBezTo>
                  <a:pt x="10849" y="46959"/>
                  <a:pt x="10623" y="47340"/>
                  <a:pt x="10397" y="47685"/>
                </a:cubicBezTo>
                <a:cubicBezTo>
                  <a:pt x="10325" y="47721"/>
                  <a:pt x="10278" y="47733"/>
                  <a:pt x="10218" y="47757"/>
                </a:cubicBezTo>
                <a:lnTo>
                  <a:pt x="11076" y="46590"/>
                </a:lnTo>
                <a:close/>
                <a:moveTo>
                  <a:pt x="9766" y="48674"/>
                </a:moveTo>
                <a:cubicBezTo>
                  <a:pt x="9528" y="49019"/>
                  <a:pt x="9290" y="49376"/>
                  <a:pt x="9016" y="49733"/>
                </a:cubicBezTo>
                <a:cubicBezTo>
                  <a:pt x="8980" y="49706"/>
                  <a:pt x="8958" y="49693"/>
                  <a:pt x="8924" y="49693"/>
                </a:cubicBezTo>
                <a:cubicBezTo>
                  <a:pt x="8912" y="49693"/>
                  <a:pt x="8900" y="49695"/>
                  <a:pt x="8885" y="49698"/>
                </a:cubicBezTo>
                <a:cubicBezTo>
                  <a:pt x="9111" y="49364"/>
                  <a:pt x="9325" y="49019"/>
                  <a:pt x="9563" y="48686"/>
                </a:cubicBezTo>
                <a:cubicBezTo>
                  <a:pt x="9623" y="48686"/>
                  <a:pt x="9706" y="48674"/>
                  <a:pt x="9766" y="48674"/>
                </a:cubicBezTo>
                <a:close/>
                <a:moveTo>
                  <a:pt x="39329" y="8454"/>
                </a:moveTo>
                <a:lnTo>
                  <a:pt x="39329" y="8454"/>
                </a:lnTo>
                <a:cubicBezTo>
                  <a:pt x="39198" y="10395"/>
                  <a:pt x="38936" y="12300"/>
                  <a:pt x="38650" y="14205"/>
                </a:cubicBezTo>
                <a:cubicBezTo>
                  <a:pt x="38377" y="14538"/>
                  <a:pt x="38103" y="14860"/>
                  <a:pt x="37829" y="15193"/>
                </a:cubicBezTo>
                <a:cubicBezTo>
                  <a:pt x="37960" y="14598"/>
                  <a:pt x="38007" y="13943"/>
                  <a:pt x="38019" y="13372"/>
                </a:cubicBezTo>
                <a:cubicBezTo>
                  <a:pt x="38019" y="13282"/>
                  <a:pt x="37954" y="13238"/>
                  <a:pt x="37888" y="13238"/>
                </a:cubicBezTo>
                <a:cubicBezTo>
                  <a:pt x="37823" y="13238"/>
                  <a:pt x="37757" y="13282"/>
                  <a:pt x="37757" y="13372"/>
                </a:cubicBezTo>
                <a:cubicBezTo>
                  <a:pt x="37710" y="14265"/>
                  <a:pt x="37424" y="15050"/>
                  <a:pt x="37245" y="15884"/>
                </a:cubicBezTo>
                <a:cubicBezTo>
                  <a:pt x="37210" y="15932"/>
                  <a:pt x="37174" y="15979"/>
                  <a:pt x="37126" y="16027"/>
                </a:cubicBezTo>
                <a:cubicBezTo>
                  <a:pt x="37341" y="15086"/>
                  <a:pt x="37531" y="14146"/>
                  <a:pt x="37769" y="13205"/>
                </a:cubicBezTo>
                <a:cubicBezTo>
                  <a:pt x="37806" y="13075"/>
                  <a:pt x="37687" y="12984"/>
                  <a:pt x="37576" y="12984"/>
                </a:cubicBezTo>
                <a:cubicBezTo>
                  <a:pt x="37504" y="12984"/>
                  <a:pt x="37435" y="13021"/>
                  <a:pt x="37412" y="13110"/>
                </a:cubicBezTo>
                <a:cubicBezTo>
                  <a:pt x="37126" y="14277"/>
                  <a:pt x="36817" y="15467"/>
                  <a:pt x="36591" y="16658"/>
                </a:cubicBezTo>
                <a:cubicBezTo>
                  <a:pt x="36460" y="16824"/>
                  <a:pt x="36305" y="16991"/>
                  <a:pt x="36174" y="17158"/>
                </a:cubicBezTo>
                <a:cubicBezTo>
                  <a:pt x="36352" y="16146"/>
                  <a:pt x="36472" y="15134"/>
                  <a:pt x="36555" y="14098"/>
                </a:cubicBezTo>
                <a:cubicBezTo>
                  <a:pt x="36561" y="14023"/>
                  <a:pt x="36506" y="13988"/>
                  <a:pt x="36446" y="13988"/>
                </a:cubicBezTo>
                <a:cubicBezTo>
                  <a:pt x="36392" y="13988"/>
                  <a:pt x="36334" y="14017"/>
                  <a:pt x="36317" y="14074"/>
                </a:cubicBezTo>
                <a:cubicBezTo>
                  <a:pt x="36281" y="14157"/>
                  <a:pt x="36233" y="14241"/>
                  <a:pt x="36210" y="14324"/>
                </a:cubicBezTo>
                <a:cubicBezTo>
                  <a:pt x="36174" y="14384"/>
                  <a:pt x="36222" y="14431"/>
                  <a:pt x="36269" y="14455"/>
                </a:cubicBezTo>
                <a:cubicBezTo>
                  <a:pt x="36150" y="15515"/>
                  <a:pt x="35983" y="16574"/>
                  <a:pt x="35793" y="17634"/>
                </a:cubicBezTo>
                <a:cubicBezTo>
                  <a:pt x="35579" y="17872"/>
                  <a:pt x="35376" y="18122"/>
                  <a:pt x="35162" y="18360"/>
                </a:cubicBezTo>
                <a:cubicBezTo>
                  <a:pt x="35567" y="16074"/>
                  <a:pt x="35936" y="13800"/>
                  <a:pt x="36388" y="11526"/>
                </a:cubicBezTo>
                <a:cubicBezTo>
                  <a:pt x="36403" y="11455"/>
                  <a:pt x="36344" y="11404"/>
                  <a:pt x="36287" y="11404"/>
                </a:cubicBezTo>
                <a:cubicBezTo>
                  <a:pt x="36249" y="11404"/>
                  <a:pt x="36212" y="11426"/>
                  <a:pt x="36198" y="11479"/>
                </a:cubicBezTo>
                <a:cubicBezTo>
                  <a:pt x="35495" y="13884"/>
                  <a:pt x="34948" y="16396"/>
                  <a:pt x="34686" y="18896"/>
                </a:cubicBezTo>
                <a:cubicBezTo>
                  <a:pt x="33900" y="19813"/>
                  <a:pt x="33114" y="20742"/>
                  <a:pt x="32304" y="21646"/>
                </a:cubicBezTo>
                <a:cubicBezTo>
                  <a:pt x="32935" y="18860"/>
                  <a:pt x="33590" y="15812"/>
                  <a:pt x="33543" y="12991"/>
                </a:cubicBezTo>
                <a:cubicBezTo>
                  <a:pt x="33543" y="12919"/>
                  <a:pt x="33492" y="12884"/>
                  <a:pt x="33441" y="12884"/>
                </a:cubicBezTo>
                <a:cubicBezTo>
                  <a:pt x="33391" y="12884"/>
                  <a:pt x="33340" y="12919"/>
                  <a:pt x="33340" y="12991"/>
                </a:cubicBezTo>
                <a:cubicBezTo>
                  <a:pt x="33340" y="13145"/>
                  <a:pt x="33340" y="13324"/>
                  <a:pt x="33316" y="13491"/>
                </a:cubicBezTo>
                <a:cubicBezTo>
                  <a:pt x="33316" y="13515"/>
                  <a:pt x="33340" y="13515"/>
                  <a:pt x="33352" y="13538"/>
                </a:cubicBezTo>
                <a:cubicBezTo>
                  <a:pt x="33043" y="13646"/>
                  <a:pt x="32923" y="13896"/>
                  <a:pt x="33043" y="14324"/>
                </a:cubicBezTo>
                <a:cubicBezTo>
                  <a:pt x="32995" y="14574"/>
                  <a:pt x="32959" y="14836"/>
                  <a:pt x="32935" y="15086"/>
                </a:cubicBezTo>
                <a:cubicBezTo>
                  <a:pt x="32804" y="15991"/>
                  <a:pt x="32697" y="16896"/>
                  <a:pt x="32566" y="17813"/>
                </a:cubicBezTo>
                <a:cubicBezTo>
                  <a:pt x="32364" y="19194"/>
                  <a:pt x="32161" y="20587"/>
                  <a:pt x="31995" y="21992"/>
                </a:cubicBezTo>
                <a:cubicBezTo>
                  <a:pt x="31804" y="22194"/>
                  <a:pt x="31614" y="22420"/>
                  <a:pt x="31435" y="22635"/>
                </a:cubicBezTo>
                <a:cubicBezTo>
                  <a:pt x="31638" y="20789"/>
                  <a:pt x="31554" y="18908"/>
                  <a:pt x="31221" y="17063"/>
                </a:cubicBezTo>
                <a:cubicBezTo>
                  <a:pt x="31216" y="17012"/>
                  <a:pt x="31172" y="16989"/>
                  <a:pt x="31124" y="16989"/>
                </a:cubicBezTo>
                <a:cubicBezTo>
                  <a:pt x="31059" y="16989"/>
                  <a:pt x="30988" y="17030"/>
                  <a:pt x="30995" y="17098"/>
                </a:cubicBezTo>
                <a:cubicBezTo>
                  <a:pt x="31233" y="19158"/>
                  <a:pt x="31197" y="21146"/>
                  <a:pt x="30959" y="23170"/>
                </a:cubicBezTo>
                <a:cubicBezTo>
                  <a:pt x="30757" y="23385"/>
                  <a:pt x="30566" y="23611"/>
                  <a:pt x="30376" y="23825"/>
                </a:cubicBezTo>
                <a:cubicBezTo>
                  <a:pt x="30483" y="22420"/>
                  <a:pt x="30376" y="20968"/>
                  <a:pt x="30256" y="19622"/>
                </a:cubicBezTo>
                <a:cubicBezTo>
                  <a:pt x="30256" y="19585"/>
                  <a:pt x="30224" y="19564"/>
                  <a:pt x="30194" y="19564"/>
                </a:cubicBezTo>
                <a:cubicBezTo>
                  <a:pt x="30165" y="19564"/>
                  <a:pt x="30137" y="19582"/>
                  <a:pt x="30137" y="19622"/>
                </a:cubicBezTo>
                <a:cubicBezTo>
                  <a:pt x="30078" y="21230"/>
                  <a:pt x="29840" y="22873"/>
                  <a:pt x="29768" y="24480"/>
                </a:cubicBezTo>
                <a:cubicBezTo>
                  <a:pt x="29602" y="24659"/>
                  <a:pt x="29423" y="24837"/>
                  <a:pt x="29256" y="25028"/>
                </a:cubicBezTo>
                <a:cubicBezTo>
                  <a:pt x="29375" y="23849"/>
                  <a:pt x="29364" y="22647"/>
                  <a:pt x="29328" y="21480"/>
                </a:cubicBezTo>
                <a:cubicBezTo>
                  <a:pt x="29328" y="21385"/>
                  <a:pt x="29253" y="21337"/>
                  <a:pt x="29179" y="21337"/>
                </a:cubicBezTo>
                <a:cubicBezTo>
                  <a:pt x="29105" y="21337"/>
                  <a:pt x="29030" y="21385"/>
                  <a:pt x="29030" y="21480"/>
                </a:cubicBezTo>
                <a:cubicBezTo>
                  <a:pt x="29066" y="22849"/>
                  <a:pt x="28935" y="24194"/>
                  <a:pt x="28780" y="25552"/>
                </a:cubicBezTo>
                <a:cubicBezTo>
                  <a:pt x="28649" y="25695"/>
                  <a:pt x="28518" y="25826"/>
                  <a:pt x="28375" y="25980"/>
                </a:cubicBezTo>
                <a:cubicBezTo>
                  <a:pt x="28459" y="25206"/>
                  <a:pt x="28411" y="24397"/>
                  <a:pt x="28363" y="23682"/>
                </a:cubicBezTo>
                <a:cubicBezTo>
                  <a:pt x="28357" y="23563"/>
                  <a:pt x="28262" y="23504"/>
                  <a:pt x="28170" y="23504"/>
                </a:cubicBezTo>
                <a:cubicBezTo>
                  <a:pt x="28078" y="23504"/>
                  <a:pt x="27988" y="23563"/>
                  <a:pt x="27994" y="23682"/>
                </a:cubicBezTo>
                <a:cubicBezTo>
                  <a:pt x="28054" y="24683"/>
                  <a:pt x="27935" y="25623"/>
                  <a:pt x="27828" y="26588"/>
                </a:cubicBezTo>
                <a:cubicBezTo>
                  <a:pt x="27685" y="26742"/>
                  <a:pt x="27542" y="26897"/>
                  <a:pt x="27411" y="27052"/>
                </a:cubicBezTo>
                <a:cubicBezTo>
                  <a:pt x="27006" y="27481"/>
                  <a:pt x="26589" y="27909"/>
                  <a:pt x="26196" y="28350"/>
                </a:cubicBezTo>
                <a:cubicBezTo>
                  <a:pt x="26411" y="26838"/>
                  <a:pt x="26458" y="25278"/>
                  <a:pt x="26470" y="23802"/>
                </a:cubicBezTo>
                <a:cubicBezTo>
                  <a:pt x="26470" y="23706"/>
                  <a:pt x="26396" y="23659"/>
                  <a:pt x="26321" y="23659"/>
                </a:cubicBezTo>
                <a:cubicBezTo>
                  <a:pt x="26247" y="23659"/>
                  <a:pt x="26173" y="23706"/>
                  <a:pt x="26173" y="23802"/>
                </a:cubicBezTo>
                <a:cubicBezTo>
                  <a:pt x="26149" y="25516"/>
                  <a:pt x="25923" y="27183"/>
                  <a:pt x="25696" y="28850"/>
                </a:cubicBezTo>
                <a:cubicBezTo>
                  <a:pt x="25042" y="29552"/>
                  <a:pt x="24375" y="30255"/>
                  <a:pt x="23720" y="30933"/>
                </a:cubicBezTo>
                <a:cubicBezTo>
                  <a:pt x="24018" y="29124"/>
                  <a:pt x="24184" y="27254"/>
                  <a:pt x="24327" y="25445"/>
                </a:cubicBezTo>
                <a:cubicBezTo>
                  <a:pt x="24339" y="25337"/>
                  <a:pt x="24262" y="25284"/>
                  <a:pt x="24180" y="25284"/>
                </a:cubicBezTo>
                <a:cubicBezTo>
                  <a:pt x="24098" y="25284"/>
                  <a:pt x="24012" y="25337"/>
                  <a:pt x="24006" y="25445"/>
                </a:cubicBezTo>
                <a:cubicBezTo>
                  <a:pt x="23815" y="27492"/>
                  <a:pt x="23482" y="29505"/>
                  <a:pt x="23160" y="31529"/>
                </a:cubicBezTo>
                <a:cubicBezTo>
                  <a:pt x="22708" y="31993"/>
                  <a:pt x="22267" y="32469"/>
                  <a:pt x="21815" y="32945"/>
                </a:cubicBezTo>
                <a:cubicBezTo>
                  <a:pt x="21946" y="31041"/>
                  <a:pt x="21732" y="29076"/>
                  <a:pt x="21922" y="27183"/>
                </a:cubicBezTo>
                <a:cubicBezTo>
                  <a:pt x="21929" y="27104"/>
                  <a:pt x="21856" y="27058"/>
                  <a:pt x="21787" y="27058"/>
                </a:cubicBezTo>
                <a:cubicBezTo>
                  <a:pt x="21731" y="27058"/>
                  <a:pt x="21677" y="27089"/>
                  <a:pt x="21672" y="27159"/>
                </a:cubicBezTo>
                <a:cubicBezTo>
                  <a:pt x="21351" y="29255"/>
                  <a:pt x="21315" y="31422"/>
                  <a:pt x="21232" y="33553"/>
                </a:cubicBezTo>
                <a:cubicBezTo>
                  <a:pt x="21017" y="33791"/>
                  <a:pt x="20791" y="34017"/>
                  <a:pt x="20565" y="34255"/>
                </a:cubicBezTo>
                <a:cubicBezTo>
                  <a:pt x="20565" y="34184"/>
                  <a:pt x="20565" y="34088"/>
                  <a:pt x="20577" y="34017"/>
                </a:cubicBezTo>
                <a:cubicBezTo>
                  <a:pt x="20660" y="33065"/>
                  <a:pt x="20731" y="32112"/>
                  <a:pt x="20803" y="31148"/>
                </a:cubicBezTo>
                <a:cubicBezTo>
                  <a:pt x="20809" y="31064"/>
                  <a:pt x="20749" y="31023"/>
                  <a:pt x="20685" y="31023"/>
                </a:cubicBezTo>
                <a:cubicBezTo>
                  <a:pt x="20621" y="31023"/>
                  <a:pt x="20553" y="31064"/>
                  <a:pt x="20541" y="31148"/>
                </a:cubicBezTo>
                <a:cubicBezTo>
                  <a:pt x="20446" y="31957"/>
                  <a:pt x="20362" y="32779"/>
                  <a:pt x="20255" y="33600"/>
                </a:cubicBezTo>
                <a:cubicBezTo>
                  <a:pt x="20220" y="33827"/>
                  <a:pt x="20220" y="34208"/>
                  <a:pt x="20196" y="34624"/>
                </a:cubicBezTo>
                <a:cubicBezTo>
                  <a:pt x="19981" y="34850"/>
                  <a:pt x="19779" y="35053"/>
                  <a:pt x="19565" y="35279"/>
                </a:cubicBezTo>
                <a:cubicBezTo>
                  <a:pt x="19624" y="34696"/>
                  <a:pt x="19660" y="34100"/>
                  <a:pt x="19731" y="33553"/>
                </a:cubicBezTo>
                <a:cubicBezTo>
                  <a:pt x="19738" y="33459"/>
                  <a:pt x="19650" y="33406"/>
                  <a:pt x="19568" y="33406"/>
                </a:cubicBezTo>
                <a:cubicBezTo>
                  <a:pt x="19504" y="33406"/>
                  <a:pt x="19444" y="33438"/>
                  <a:pt x="19434" y="33505"/>
                </a:cubicBezTo>
                <a:cubicBezTo>
                  <a:pt x="19327" y="34255"/>
                  <a:pt x="19148" y="35041"/>
                  <a:pt x="19041" y="35815"/>
                </a:cubicBezTo>
                <a:cubicBezTo>
                  <a:pt x="18862" y="36005"/>
                  <a:pt x="18684" y="36208"/>
                  <a:pt x="18493" y="36386"/>
                </a:cubicBezTo>
                <a:cubicBezTo>
                  <a:pt x="18553" y="35934"/>
                  <a:pt x="18588" y="35470"/>
                  <a:pt x="18612" y="35089"/>
                </a:cubicBezTo>
                <a:cubicBezTo>
                  <a:pt x="18618" y="34955"/>
                  <a:pt x="18527" y="34892"/>
                  <a:pt x="18430" y="34892"/>
                </a:cubicBezTo>
                <a:cubicBezTo>
                  <a:pt x="18328" y="34892"/>
                  <a:pt x="18220" y="34961"/>
                  <a:pt x="18207" y="35089"/>
                </a:cubicBezTo>
                <a:cubicBezTo>
                  <a:pt x="18172" y="35612"/>
                  <a:pt x="18088" y="36113"/>
                  <a:pt x="17969" y="36625"/>
                </a:cubicBezTo>
                <a:cubicBezTo>
                  <a:pt x="17945" y="36767"/>
                  <a:pt x="17898" y="36898"/>
                  <a:pt x="17850" y="37053"/>
                </a:cubicBezTo>
                <a:cubicBezTo>
                  <a:pt x="17600" y="37315"/>
                  <a:pt x="17338" y="37589"/>
                  <a:pt x="17076" y="37875"/>
                </a:cubicBezTo>
                <a:cubicBezTo>
                  <a:pt x="17172" y="37541"/>
                  <a:pt x="17255" y="37220"/>
                  <a:pt x="17350" y="36898"/>
                </a:cubicBezTo>
                <a:cubicBezTo>
                  <a:pt x="17386" y="36777"/>
                  <a:pt x="17279" y="36693"/>
                  <a:pt x="17181" y="36693"/>
                </a:cubicBezTo>
                <a:cubicBezTo>
                  <a:pt x="17116" y="36693"/>
                  <a:pt x="17055" y="36730"/>
                  <a:pt x="17041" y="36815"/>
                </a:cubicBezTo>
                <a:cubicBezTo>
                  <a:pt x="16886" y="37339"/>
                  <a:pt x="16731" y="37851"/>
                  <a:pt x="16600" y="38375"/>
                </a:cubicBezTo>
                <a:cubicBezTo>
                  <a:pt x="16529" y="38470"/>
                  <a:pt x="16445" y="38541"/>
                  <a:pt x="16362" y="38625"/>
                </a:cubicBezTo>
                <a:lnTo>
                  <a:pt x="16326" y="38672"/>
                </a:lnTo>
                <a:cubicBezTo>
                  <a:pt x="16529" y="37529"/>
                  <a:pt x="16660" y="36363"/>
                  <a:pt x="16874" y="35231"/>
                </a:cubicBezTo>
                <a:cubicBezTo>
                  <a:pt x="16902" y="35098"/>
                  <a:pt x="16794" y="35015"/>
                  <a:pt x="16690" y="35015"/>
                </a:cubicBezTo>
                <a:cubicBezTo>
                  <a:pt x="16618" y="35015"/>
                  <a:pt x="16548" y="35055"/>
                  <a:pt x="16529" y="35148"/>
                </a:cubicBezTo>
                <a:cubicBezTo>
                  <a:pt x="16279" y="36517"/>
                  <a:pt x="15921" y="37922"/>
                  <a:pt x="15731" y="39327"/>
                </a:cubicBezTo>
                <a:cubicBezTo>
                  <a:pt x="15719" y="39339"/>
                  <a:pt x="15719" y="39351"/>
                  <a:pt x="15695" y="39351"/>
                </a:cubicBezTo>
                <a:cubicBezTo>
                  <a:pt x="15576" y="39470"/>
                  <a:pt x="15457" y="39613"/>
                  <a:pt x="15338" y="39744"/>
                </a:cubicBezTo>
                <a:cubicBezTo>
                  <a:pt x="15648" y="38006"/>
                  <a:pt x="15874" y="36220"/>
                  <a:pt x="16124" y="34481"/>
                </a:cubicBezTo>
                <a:cubicBezTo>
                  <a:pt x="16145" y="34361"/>
                  <a:pt x="16052" y="34287"/>
                  <a:pt x="15969" y="34287"/>
                </a:cubicBezTo>
                <a:cubicBezTo>
                  <a:pt x="15912" y="34287"/>
                  <a:pt x="15860" y="34321"/>
                  <a:pt x="15850" y="34398"/>
                </a:cubicBezTo>
                <a:cubicBezTo>
                  <a:pt x="15505" y="36410"/>
                  <a:pt x="15076" y="38410"/>
                  <a:pt x="14731" y="40411"/>
                </a:cubicBezTo>
                <a:cubicBezTo>
                  <a:pt x="14421" y="40756"/>
                  <a:pt x="14100" y="41101"/>
                  <a:pt x="13790" y="41458"/>
                </a:cubicBezTo>
                <a:cubicBezTo>
                  <a:pt x="13969" y="40042"/>
                  <a:pt x="14100" y="38613"/>
                  <a:pt x="14207" y="37196"/>
                </a:cubicBezTo>
                <a:cubicBezTo>
                  <a:pt x="14213" y="37138"/>
                  <a:pt x="14173" y="37111"/>
                  <a:pt x="14130" y="37111"/>
                </a:cubicBezTo>
                <a:cubicBezTo>
                  <a:pt x="14084" y="37111"/>
                  <a:pt x="14034" y="37141"/>
                  <a:pt x="14028" y="37196"/>
                </a:cubicBezTo>
                <a:cubicBezTo>
                  <a:pt x="13850" y="38803"/>
                  <a:pt x="13600" y="40399"/>
                  <a:pt x="13314" y="41994"/>
                </a:cubicBezTo>
                <a:cubicBezTo>
                  <a:pt x="12611" y="42780"/>
                  <a:pt x="11945" y="43602"/>
                  <a:pt x="11290" y="44435"/>
                </a:cubicBezTo>
                <a:cubicBezTo>
                  <a:pt x="11349" y="43006"/>
                  <a:pt x="11349" y="41578"/>
                  <a:pt x="11623" y="40113"/>
                </a:cubicBezTo>
                <a:cubicBezTo>
                  <a:pt x="11645" y="39954"/>
                  <a:pt x="11508" y="39847"/>
                  <a:pt x="11384" y="39847"/>
                </a:cubicBezTo>
                <a:cubicBezTo>
                  <a:pt x="11304" y="39847"/>
                  <a:pt x="11230" y="39891"/>
                  <a:pt x="11206" y="39994"/>
                </a:cubicBezTo>
                <a:cubicBezTo>
                  <a:pt x="10873" y="41613"/>
                  <a:pt x="10552" y="43494"/>
                  <a:pt x="10683" y="45221"/>
                </a:cubicBezTo>
                <a:lnTo>
                  <a:pt x="10325" y="45709"/>
                </a:lnTo>
                <a:cubicBezTo>
                  <a:pt x="10373" y="43935"/>
                  <a:pt x="10254" y="42173"/>
                  <a:pt x="10456" y="40387"/>
                </a:cubicBezTo>
                <a:cubicBezTo>
                  <a:pt x="10476" y="40260"/>
                  <a:pt x="10362" y="40189"/>
                  <a:pt x="10253" y="40189"/>
                </a:cubicBezTo>
                <a:cubicBezTo>
                  <a:pt x="10168" y="40189"/>
                  <a:pt x="10086" y="40233"/>
                  <a:pt x="10075" y="40327"/>
                </a:cubicBezTo>
                <a:cubicBezTo>
                  <a:pt x="9730" y="42232"/>
                  <a:pt x="9421" y="44471"/>
                  <a:pt x="9802" y="46411"/>
                </a:cubicBezTo>
                <a:cubicBezTo>
                  <a:pt x="8944" y="47626"/>
                  <a:pt x="8135" y="48900"/>
                  <a:pt x="7361" y="50162"/>
                </a:cubicBezTo>
                <a:cubicBezTo>
                  <a:pt x="6396" y="47423"/>
                  <a:pt x="8468" y="45018"/>
                  <a:pt x="9182" y="42542"/>
                </a:cubicBezTo>
                <a:cubicBezTo>
                  <a:pt x="9790" y="40435"/>
                  <a:pt x="8968" y="39792"/>
                  <a:pt x="11552" y="39446"/>
                </a:cubicBezTo>
                <a:cubicBezTo>
                  <a:pt x="11766" y="39422"/>
                  <a:pt x="12004" y="39172"/>
                  <a:pt x="11849" y="38946"/>
                </a:cubicBezTo>
                <a:cubicBezTo>
                  <a:pt x="9718" y="35934"/>
                  <a:pt x="15243" y="32231"/>
                  <a:pt x="16921" y="30707"/>
                </a:cubicBezTo>
                <a:cubicBezTo>
                  <a:pt x="18529" y="29255"/>
                  <a:pt x="20184" y="27826"/>
                  <a:pt x="21755" y="26326"/>
                </a:cubicBezTo>
                <a:cubicBezTo>
                  <a:pt x="25161" y="23075"/>
                  <a:pt x="27161" y="18825"/>
                  <a:pt x="30376" y="15408"/>
                </a:cubicBezTo>
                <a:cubicBezTo>
                  <a:pt x="33007" y="12610"/>
                  <a:pt x="36114" y="10467"/>
                  <a:pt x="39329" y="8454"/>
                </a:cubicBezTo>
                <a:close/>
                <a:moveTo>
                  <a:pt x="47663" y="9693"/>
                </a:moveTo>
                <a:lnTo>
                  <a:pt x="47663" y="9693"/>
                </a:lnTo>
                <a:cubicBezTo>
                  <a:pt x="46949" y="12812"/>
                  <a:pt x="45842" y="15789"/>
                  <a:pt x="43103" y="17753"/>
                </a:cubicBezTo>
                <a:cubicBezTo>
                  <a:pt x="42091" y="18479"/>
                  <a:pt x="41032" y="18920"/>
                  <a:pt x="40305" y="19980"/>
                </a:cubicBezTo>
                <a:cubicBezTo>
                  <a:pt x="39183" y="21591"/>
                  <a:pt x="38632" y="26162"/>
                  <a:pt x="36132" y="26162"/>
                </a:cubicBezTo>
                <a:cubicBezTo>
                  <a:pt x="35769" y="26162"/>
                  <a:pt x="35365" y="26065"/>
                  <a:pt x="34912" y="25849"/>
                </a:cubicBezTo>
                <a:cubicBezTo>
                  <a:pt x="34847" y="25818"/>
                  <a:pt x="34782" y="25804"/>
                  <a:pt x="34720" y="25804"/>
                </a:cubicBezTo>
                <a:cubicBezTo>
                  <a:pt x="34448" y="25804"/>
                  <a:pt x="34233" y="26071"/>
                  <a:pt x="34388" y="26361"/>
                </a:cubicBezTo>
                <a:cubicBezTo>
                  <a:pt x="35364" y="28147"/>
                  <a:pt x="34436" y="28469"/>
                  <a:pt x="33078" y="29540"/>
                </a:cubicBezTo>
                <a:cubicBezTo>
                  <a:pt x="31792" y="30552"/>
                  <a:pt x="30566" y="31660"/>
                  <a:pt x="29435" y="32850"/>
                </a:cubicBezTo>
                <a:cubicBezTo>
                  <a:pt x="27506" y="34898"/>
                  <a:pt x="25780" y="37184"/>
                  <a:pt x="24363" y="39625"/>
                </a:cubicBezTo>
                <a:cubicBezTo>
                  <a:pt x="23649" y="40863"/>
                  <a:pt x="23113" y="42197"/>
                  <a:pt x="22303" y="43375"/>
                </a:cubicBezTo>
                <a:cubicBezTo>
                  <a:pt x="21255" y="44935"/>
                  <a:pt x="19791" y="45566"/>
                  <a:pt x="18398" y="46685"/>
                </a:cubicBezTo>
                <a:cubicBezTo>
                  <a:pt x="16314" y="48352"/>
                  <a:pt x="16231" y="49888"/>
                  <a:pt x="13016" y="50448"/>
                </a:cubicBezTo>
                <a:cubicBezTo>
                  <a:pt x="11576" y="50698"/>
                  <a:pt x="10040" y="50686"/>
                  <a:pt x="8551" y="50710"/>
                </a:cubicBezTo>
                <a:cubicBezTo>
                  <a:pt x="8647" y="50626"/>
                  <a:pt x="8730" y="50531"/>
                  <a:pt x="8813" y="50436"/>
                </a:cubicBezTo>
                <a:cubicBezTo>
                  <a:pt x="8894" y="50529"/>
                  <a:pt x="9026" y="50589"/>
                  <a:pt x="9161" y="50589"/>
                </a:cubicBezTo>
                <a:cubicBezTo>
                  <a:pt x="9285" y="50589"/>
                  <a:pt x="9412" y="50538"/>
                  <a:pt x="9504" y="50412"/>
                </a:cubicBezTo>
                <a:cubicBezTo>
                  <a:pt x="9587" y="50329"/>
                  <a:pt x="9659" y="50221"/>
                  <a:pt x="9730" y="50138"/>
                </a:cubicBezTo>
                <a:cubicBezTo>
                  <a:pt x="11349" y="49876"/>
                  <a:pt x="12957" y="49400"/>
                  <a:pt x="14588" y="49138"/>
                </a:cubicBezTo>
                <a:cubicBezTo>
                  <a:pt x="14926" y="49082"/>
                  <a:pt x="14794" y="48598"/>
                  <a:pt x="14486" y="48598"/>
                </a:cubicBezTo>
                <a:cubicBezTo>
                  <a:pt x="14469" y="48598"/>
                  <a:pt x="14451" y="48599"/>
                  <a:pt x="14433" y="48602"/>
                </a:cubicBezTo>
                <a:cubicBezTo>
                  <a:pt x="13076" y="48781"/>
                  <a:pt x="11671" y="48959"/>
                  <a:pt x="10325" y="49352"/>
                </a:cubicBezTo>
                <a:cubicBezTo>
                  <a:pt x="10552" y="49078"/>
                  <a:pt x="10754" y="48781"/>
                  <a:pt x="10968" y="48483"/>
                </a:cubicBezTo>
                <a:cubicBezTo>
                  <a:pt x="13540" y="47983"/>
                  <a:pt x="16088" y="46769"/>
                  <a:pt x="18291" y="45578"/>
                </a:cubicBezTo>
                <a:cubicBezTo>
                  <a:pt x="18548" y="45434"/>
                  <a:pt x="18378" y="45086"/>
                  <a:pt x="18136" y="45086"/>
                </a:cubicBezTo>
                <a:cubicBezTo>
                  <a:pt x="18097" y="45086"/>
                  <a:pt x="18057" y="45094"/>
                  <a:pt x="18017" y="45114"/>
                </a:cubicBezTo>
                <a:cubicBezTo>
                  <a:pt x="15981" y="46078"/>
                  <a:pt x="13897" y="46661"/>
                  <a:pt x="11802" y="47269"/>
                </a:cubicBezTo>
                <a:cubicBezTo>
                  <a:pt x="12123" y="46769"/>
                  <a:pt x="12445" y="46257"/>
                  <a:pt x="12719" y="45721"/>
                </a:cubicBezTo>
                <a:cubicBezTo>
                  <a:pt x="13909" y="45054"/>
                  <a:pt x="15016" y="44149"/>
                  <a:pt x="16159" y="43447"/>
                </a:cubicBezTo>
                <a:cubicBezTo>
                  <a:pt x="17624" y="42554"/>
                  <a:pt x="19112" y="41708"/>
                  <a:pt x="20601" y="40887"/>
                </a:cubicBezTo>
                <a:cubicBezTo>
                  <a:pt x="20708" y="40833"/>
                  <a:pt x="20651" y="40654"/>
                  <a:pt x="20534" y="40654"/>
                </a:cubicBezTo>
                <a:cubicBezTo>
                  <a:pt x="20521" y="40654"/>
                  <a:pt x="20507" y="40656"/>
                  <a:pt x="20493" y="40661"/>
                </a:cubicBezTo>
                <a:cubicBezTo>
                  <a:pt x="18898" y="41316"/>
                  <a:pt x="17338" y="42066"/>
                  <a:pt x="15838" y="42911"/>
                </a:cubicBezTo>
                <a:cubicBezTo>
                  <a:pt x="15076" y="43340"/>
                  <a:pt x="14254" y="43780"/>
                  <a:pt x="13469" y="44268"/>
                </a:cubicBezTo>
                <a:cubicBezTo>
                  <a:pt x="13671" y="43852"/>
                  <a:pt x="13885" y="43447"/>
                  <a:pt x="14112" y="43066"/>
                </a:cubicBezTo>
                <a:cubicBezTo>
                  <a:pt x="17541" y="41304"/>
                  <a:pt x="20672" y="39041"/>
                  <a:pt x="24244" y="37482"/>
                </a:cubicBezTo>
                <a:cubicBezTo>
                  <a:pt x="24372" y="37428"/>
                  <a:pt x="24308" y="37211"/>
                  <a:pt x="24173" y="37211"/>
                </a:cubicBezTo>
                <a:cubicBezTo>
                  <a:pt x="24158" y="37211"/>
                  <a:pt x="24142" y="37214"/>
                  <a:pt x="24125" y="37220"/>
                </a:cubicBezTo>
                <a:cubicBezTo>
                  <a:pt x="21101" y="38327"/>
                  <a:pt x="17719" y="39696"/>
                  <a:pt x="15064" y="41708"/>
                </a:cubicBezTo>
                <a:cubicBezTo>
                  <a:pt x="15386" y="41351"/>
                  <a:pt x="15719" y="40994"/>
                  <a:pt x="16052" y="40649"/>
                </a:cubicBezTo>
                <a:cubicBezTo>
                  <a:pt x="17302" y="39375"/>
                  <a:pt x="18541" y="38101"/>
                  <a:pt x="19791" y="36827"/>
                </a:cubicBezTo>
                <a:cubicBezTo>
                  <a:pt x="21196" y="36327"/>
                  <a:pt x="22482" y="35505"/>
                  <a:pt x="23827" y="34850"/>
                </a:cubicBezTo>
                <a:cubicBezTo>
                  <a:pt x="25327" y="34100"/>
                  <a:pt x="26935" y="33493"/>
                  <a:pt x="28316" y="32541"/>
                </a:cubicBezTo>
                <a:cubicBezTo>
                  <a:pt x="28351" y="32505"/>
                  <a:pt x="28340" y="32469"/>
                  <a:pt x="28292" y="32469"/>
                </a:cubicBezTo>
                <a:cubicBezTo>
                  <a:pt x="26827" y="32767"/>
                  <a:pt x="25446" y="33434"/>
                  <a:pt x="24089" y="34053"/>
                </a:cubicBezTo>
                <a:cubicBezTo>
                  <a:pt x="23077" y="34529"/>
                  <a:pt x="22005" y="34993"/>
                  <a:pt x="21005" y="35565"/>
                </a:cubicBezTo>
                <a:cubicBezTo>
                  <a:pt x="21624" y="34934"/>
                  <a:pt x="22232" y="34291"/>
                  <a:pt x="22839" y="33672"/>
                </a:cubicBezTo>
                <a:cubicBezTo>
                  <a:pt x="25935" y="32195"/>
                  <a:pt x="28852" y="30279"/>
                  <a:pt x="31923" y="28778"/>
                </a:cubicBezTo>
                <a:cubicBezTo>
                  <a:pt x="32139" y="28675"/>
                  <a:pt x="32000" y="28386"/>
                  <a:pt x="31797" y="28386"/>
                </a:cubicBezTo>
                <a:cubicBezTo>
                  <a:pt x="31765" y="28386"/>
                  <a:pt x="31731" y="28393"/>
                  <a:pt x="31697" y="28409"/>
                </a:cubicBezTo>
                <a:cubicBezTo>
                  <a:pt x="29316" y="29540"/>
                  <a:pt x="26768" y="30648"/>
                  <a:pt x="24434" y="32017"/>
                </a:cubicBezTo>
                <a:lnTo>
                  <a:pt x="26220" y="30148"/>
                </a:lnTo>
                <a:cubicBezTo>
                  <a:pt x="26248" y="30161"/>
                  <a:pt x="26279" y="30175"/>
                  <a:pt x="26315" y="30175"/>
                </a:cubicBezTo>
                <a:cubicBezTo>
                  <a:pt x="26341" y="30175"/>
                  <a:pt x="26369" y="30168"/>
                  <a:pt x="26399" y="30148"/>
                </a:cubicBezTo>
                <a:cubicBezTo>
                  <a:pt x="29566" y="28552"/>
                  <a:pt x="32578" y="26540"/>
                  <a:pt x="35686" y="24837"/>
                </a:cubicBezTo>
                <a:cubicBezTo>
                  <a:pt x="35777" y="24787"/>
                  <a:pt x="35721" y="24658"/>
                  <a:pt x="35629" y="24658"/>
                </a:cubicBezTo>
                <a:cubicBezTo>
                  <a:pt x="35613" y="24658"/>
                  <a:pt x="35596" y="24662"/>
                  <a:pt x="35579" y="24671"/>
                </a:cubicBezTo>
                <a:cubicBezTo>
                  <a:pt x="32721" y="25945"/>
                  <a:pt x="29733" y="27350"/>
                  <a:pt x="27149" y="29147"/>
                </a:cubicBezTo>
                <a:cubicBezTo>
                  <a:pt x="28613" y="27564"/>
                  <a:pt x="30090" y="25980"/>
                  <a:pt x="31519" y="24361"/>
                </a:cubicBezTo>
                <a:cubicBezTo>
                  <a:pt x="32959" y="23718"/>
                  <a:pt x="34352" y="22885"/>
                  <a:pt x="35721" y="22158"/>
                </a:cubicBezTo>
                <a:cubicBezTo>
                  <a:pt x="36150" y="21932"/>
                  <a:pt x="38043" y="21313"/>
                  <a:pt x="37841" y="20623"/>
                </a:cubicBezTo>
                <a:cubicBezTo>
                  <a:pt x="37829" y="20575"/>
                  <a:pt x="37781" y="20527"/>
                  <a:pt x="37746" y="20515"/>
                </a:cubicBezTo>
                <a:cubicBezTo>
                  <a:pt x="37710" y="20503"/>
                  <a:pt x="37674" y="20503"/>
                  <a:pt x="37638" y="20492"/>
                </a:cubicBezTo>
                <a:cubicBezTo>
                  <a:pt x="37624" y="20487"/>
                  <a:pt x="37611" y="20485"/>
                  <a:pt x="37598" y="20485"/>
                </a:cubicBezTo>
                <a:cubicBezTo>
                  <a:pt x="37469" y="20485"/>
                  <a:pt x="37393" y="20680"/>
                  <a:pt x="37524" y="20739"/>
                </a:cubicBezTo>
                <a:lnTo>
                  <a:pt x="37524" y="20739"/>
                </a:lnTo>
                <a:cubicBezTo>
                  <a:pt x="37511" y="20734"/>
                  <a:pt x="37495" y="20732"/>
                  <a:pt x="37476" y="20732"/>
                </a:cubicBezTo>
                <a:cubicBezTo>
                  <a:pt x="37113" y="20732"/>
                  <a:pt x="35765" y="21608"/>
                  <a:pt x="35495" y="21754"/>
                </a:cubicBezTo>
                <a:cubicBezTo>
                  <a:pt x="34995" y="22004"/>
                  <a:pt x="34507" y="22254"/>
                  <a:pt x="34031" y="22516"/>
                </a:cubicBezTo>
                <a:cubicBezTo>
                  <a:pt x="33495" y="22789"/>
                  <a:pt x="32947" y="23063"/>
                  <a:pt x="32412" y="23325"/>
                </a:cubicBezTo>
                <a:cubicBezTo>
                  <a:pt x="32638" y="23075"/>
                  <a:pt x="32876" y="22813"/>
                  <a:pt x="33090" y="22551"/>
                </a:cubicBezTo>
                <a:lnTo>
                  <a:pt x="33126" y="22551"/>
                </a:lnTo>
                <a:cubicBezTo>
                  <a:pt x="35269" y="21468"/>
                  <a:pt x="37245" y="20075"/>
                  <a:pt x="39389" y="18968"/>
                </a:cubicBezTo>
                <a:cubicBezTo>
                  <a:pt x="39470" y="18927"/>
                  <a:pt x="39421" y="18826"/>
                  <a:pt x="39354" y="18826"/>
                </a:cubicBezTo>
                <a:cubicBezTo>
                  <a:pt x="39342" y="18826"/>
                  <a:pt x="39330" y="18829"/>
                  <a:pt x="39317" y="18837"/>
                </a:cubicBezTo>
                <a:cubicBezTo>
                  <a:pt x="37495" y="19670"/>
                  <a:pt x="35579" y="20503"/>
                  <a:pt x="33900" y="21623"/>
                </a:cubicBezTo>
                <a:cubicBezTo>
                  <a:pt x="34436" y="20992"/>
                  <a:pt x="34971" y="20373"/>
                  <a:pt x="35507" y="19730"/>
                </a:cubicBezTo>
                <a:cubicBezTo>
                  <a:pt x="38567" y="18122"/>
                  <a:pt x="41603" y="16420"/>
                  <a:pt x="44639" y="14741"/>
                </a:cubicBezTo>
                <a:cubicBezTo>
                  <a:pt x="44712" y="14699"/>
                  <a:pt x="44675" y="14630"/>
                  <a:pt x="44609" y="14630"/>
                </a:cubicBezTo>
                <a:cubicBezTo>
                  <a:pt x="44599" y="14630"/>
                  <a:pt x="44590" y="14631"/>
                  <a:pt x="44580" y="14634"/>
                </a:cubicBezTo>
                <a:cubicBezTo>
                  <a:pt x="41782" y="15824"/>
                  <a:pt x="39008" y="17182"/>
                  <a:pt x="36352" y="18706"/>
                </a:cubicBezTo>
                <a:cubicBezTo>
                  <a:pt x="36936" y="18003"/>
                  <a:pt x="37495" y="17301"/>
                  <a:pt x="38067" y="16598"/>
                </a:cubicBezTo>
                <a:cubicBezTo>
                  <a:pt x="39972" y="15491"/>
                  <a:pt x="41984" y="14598"/>
                  <a:pt x="44080" y="13884"/>
                </a:cubicBezTo>
                <a:cubicBezTo>
                  <a:pt x="44212" y="13829"/>
                  <a:pt x="44171" y="13642"/>
                  <a:pt x="44051" y="13642"/>
                </a:cubicBezTo>
                <a:cubicBezTo>
                  <a:pt x="44041" y="13642"/>
                  <a:pt x="44031" y="13643"/>
                  <a:pt x="44020" y="13646"/>
                </a:cubicBezTo>
                <a:cubicBezTo>
                  <a:pt x="42175" y="13991"/>
                  <a:pt x="40460" y="14658"/>
                  <a:pt x="38900" y="15586"/>
                </a:cubicBezTo>
                <a:cubicBezTo>
                  <a:pt x="39043" y="15408"/>
                  <a:pt x="39198" y="15229"/>
                  <a:pt x="39329" y="15050"/>
                </a:cubicBezTo>
                <a:cubicBezTo>
                  <a:pt x="41294" y="13919"/>
                  <a:pt x="43246" y="12907"/>
                  <a:pt x="45437" y="12252"/>
                </a:cubicBezTo>
                <a:cubicBezTo>
                  <a:pt x="45684" y="12185"/>
                  <a:pt x="45592" y="11832"/>
                  <a:pt x="45361" y="11832"/>
                </a:cubicBezTo>
                <a:cubicBezTo>
                  <a:pt x="45347" y="11832"/>
                  <a:pt x="45333" y="11833"/>
                  <a:pt x="45318" y="11836"/>
                </a:cubicBezTo>
                <a:cubicBezTo>
                  <a:pt x="43615" y="12169"/>
                  <a:pt x="41948" y="12753"/>
                  <a:pt x="40472" y="13646"/>
                </a:cubicBezTo>
                <a:cubicBezTo>
                  <a:pt x="40770" y="13265"/>
                  <a:pt x="41067" y="12895"/>
                  <a:pt x="41353" y="12526"/>
                </a:cubicBezTo>
                <a:cubicBezTo>
                  <a:pt x="43425" y="11514"/>
                  <a:pt x="45413" y="10407"/>
                  <a:pt x="47663" y="9693"/>
                </a:cubicBezTo>
                <a:close/>
                <a:moveTo>
                  <a:pt x="50719" y="1"/>
                </a:moveTo>
                <a:cubicBezTo>
                  <a:pt x="50658" y="1"/>
                  <a:pt x="50597" y="29"/>
                  <a:pt x="50545" y="96"/>
                </a:cubicBezTo>
                <a:cubicBezTo>
                  <a:pt x="50330" y="370"/>
                  <a:pt x="50128" y="632"/>
                  <a:pt x="49914" y="882"/>
                </a:cubicBezTo>
                <a:cubicBezTo>
                  <a:pt x="46901" y="2930"/>
                  <a:pt x="43711" y="4799"/>
                  <a:pt x="40579" y="6752"/>
                </a:cubicBezTo>
                <a:lnTo>
                  <a:pt x="40543" y="6621"/>
                </a:lnTo>
                <a:cubicBezTo>
                  <a:pt x="40528" y="6598"/>
                  <a:pt x="40503" y="6585"/>
                  <a:pt x="40484" y="6585"/>
                </a:cubicBezTo>
                <a:cubicBezTo>
                  <a:pt x="40473" y="6585"/>
                  <a:pt x="40464" y="6589"/>
                  <a:pt x="40460" y="6597"/>
                </a:cubicBezTo>
                <a:cubicBezTo>
                  <a:pt x="40424" y="6692"/>
                  <a:pt x="40389" y="6799"/>
                  <a:pt x="40353" y="6883"/>
                </a:cubicBezTo>
                <a:cubicBezTo>
                  <a:pt x="35281" y="10086"/>
                  <a:pt x="30447" y="13550"/>
                  <a:pt x="26982" y="18527"/>
                </a:cubicBezTo>
                <a:cubicBezTo>
                  <a:pt x="25196" y="21087"/>
                  <a:pt x="23541" y="23647"/>
                  <a:pt x="21243" y="25814"/>
                </a:cubicBezTo>
                <a:cubicBezTo>
                  <a:pt x="19100" y="27838"/>
                  <a:pt x="16886" y="29778"/>
                  <a:pt x="14695" y="31755"/>
                </a:cubicBezTo>
                <a:cubicBezTo>
                  <a:pt x="13266" y="33053"/>
                  <a:pt x="11242" y="34398"/>
                  <a:pt x="10683" y="36351"/>
                </a:cubicBezTo>
                <a:cubicBezTo>
                  <a:pt x="10099" y="38375"/>
                  <a:pt x="11623" y="38732"/>
                  <a:pt x="8920" y="39101"/>
                </a:cubicBezTo>
                <a:cubicBezTo>
                  <a:pt x="8730" y="39137"/>
                  <a:pt x="8659" y="39363"/>
                  <a:pt x="8682" y="39518"/>
                </a:cubicBezTo>
                <a:cubicBezTo>
                  <a:pt x="9397" y="43506"/>
                  <a:pt x="5253" y="46650"/>
                  <a:pt x="6754" y="50626"/>
                </a:cubicBezTo>
                <a:cubicBezTo>
                  <a:pt x="6801" y="50733"/>
                  <a:pt x="6861" y="50805"/>
                  <a:pt x="6944" y="50852"/>
                </a:cubicBezTo>
                <a:cubicBezTo>
                  <a:pt x="4325" y="55270"/>
                  <a:pt x="2134" y="59937"/>
                  <a:pt x="50" y="64640"/>
                </a:cubicBezTo>
                <a:cubicBezTo>
                  <a:pt x="1" y="64764"/>
                  <a:pt x="107" y="64883"/>
                  <a:pt x="212" y="64883"/>
                </a:cubicBezTo>
                <a:cubicBezTo>
                  <a:pt x="258" y="64883"/>
                  <a:pt x="304" y="64861"/>
                  <a:pt x="336" y="64807"/>
                </a:cubicBezTo>
                <a:cubicBezTo>
                  <a:pt x="2670" y="60389"/>
                  <a:pt x="4956" y="55972"/>
                  <a:pt x="7575" y="51769"/>
                </a:cubicBezTo>
                <a:cubicBezTo>
                  <a:pt x="7881" y="51761"/>
                  <a:pt x="8203" y="51758"/>
                  <a:pt x="8536" y="51758"/>
                </a:cubicBezTo>
                <a:cubicBezTo>
                  <a:pt x="8926" y="51758"/>
                  <a:pt x="9332" y="51762"/>
                  <a:pt x="9746" y="51762"/>
                </a:cubicBezTo>
                <a:cubicBezTo>
                  <a:pt x="11964" y="51762"/>
                  <a:pt x="14425" y="51672"/>
                  <a:pt x="16052" y="50531"/>
                </a:cubicBezTo>
                <a:cubicBezTo>
                  <a:pt x="17231" y="49698"/>
                  <a:pt x="17945" y="48364"/>
                  <a:pt x="19065" y="47459"/>
                </a:cubicBezTo>
                <a:cubicBezTo>
                  <a:pt x="20231" y="46507"/>
                  <a:pt x="21529" y="45888"/>
                  <a:pt x="22494" y="44697"/>
                </a:cubicBezTo>
                <a:cubicBezTo>
                  <a:pt x="24315" y="42470"/>
                  <a:pt x="25208" y="39482"/>
                  <a:pt x="26875" y="37101"/>
                </a:cubicBezTo>
                <a:cubicBezTo>
                  <a:pt x="29304" y="33624"/>
                  <a:pt x="32376" y="30683"/>
                  <a:pt x="35912" y="28362"/>
                </a:cubicBezTo>
                <a:cubicBezTo>
                  <a:pt x="36067" y="28254"/>
                  <a:pt x="36126" y="28052"/>
                  <a:pt x="36043" y="27873"/>
                </a:cubicBezTo>
                <a:cubicBezTo>
                  <a:pt x="35852" y="27516"/>
                  <a:pt x="35674" y="27135"/>
                  <a:pt x="35483" y="26778"/>
                </a:cubicBezTo>
                <a:lnTo>
                  <a:pt x="35483" y="26778"/>
                </a:lnTo>
                <a:cubicBezTo>
                  <a:pt x="35636" y="26802"/>
                  <a:pt x="35787" y="26814"/>
                  <a:pt x="35936" y="26814"/>
                </a:cubicBezTo>
                <a:cubicBezTo>
                  <a:pt x="36898" y="26814"/>
                  <a:pt x="37768" y="26323"/>
                  <a:pt x="38531" y="25456"/>
                </a:cubicBezTo>
                <a:cubicBezTo>
                  <a:pt x="39139" y="24754"/>
                  <a:pt x="39448" y="23956"/>
                  <a:pt x="39781" y="23087"/>
                </a:cubicBezTo>
                <a:cubicBezTo>
                  <a:pt x="40198" y="22004"/>
                  <a:pt x="40615" y="20611"/>
                  <a:pt x="41436" y="19741"/>
                </a:cubicBezTo>
                <a:cubicBezTo>
                  <a:pt x="42056" y="19087"/>
                  <a:pt x="42841" y="18801"/>
                  <a:pt x="43520" y="18265"/>
                </a:cubicBezTo>
                <a:cubicBezTo>
                  <a:pt x="48890" y="14038"/>
                  <a:pt x="48342" y="6776"/>
                  <a:pt x="50747" y="930"/>
                </a:cubicBezTo>
                <a:cubicBezTo>
                  <a:pt x="50807" y="882"/>
                  <a:pt x="50854" y="846"/>
                  <a:pt x="50914" y="799"/>
                </a:cubicBezTo>
                <a:cubicBezTo>
                  <a:pt x="51009" y="703"/>
                  <a:pt x="50997" y="584"/>
                  <a:pt x="50938" y="489"/>
                </a:cubicBezTo>
                <a:cubicBezTo>
                  <a:pt x="50961" y="489"/>
                  <a:pt x="50961" y="453"/>
                  <a:pt x="50973" y="430"/>
                </a:cubicBezTo>
                <a:cubicBezTo>
                  <a:pt x="51062" y="235"/>
                  <a:pt x="50894" y="1"/>
                  <a:pt x="5071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Google Shape;479;p31"/>
          <p:cNvSpPr txBox="1">
            <a:spLocks noGrp="1"/>
          </p:cNvSpPr>
          <p:nvPr>
            <p:ph type="title"/>
          </p:nvPr>
        </p:nvSpPr>
        <p:spPr>
          <a:xfrm>
            <a:off x="4572000" y="2671658"/>
            <a:ext cx="3792900" cy="62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>
                <a:latin typeface="+mj-lt"/>
              </a:rPr>
              <a:t>Introduction</a:t>
            </a:r>
            <a:endParaRPr sz="4400" dirty="0">
              <a:latin typeface="+mj-lt"/>
            </a:endParaRPr>
          </a:p>
        </p:txBody>
      </p:sp>
      <p:sp>
        <p:nvSpPr>
          <p:cNvPr id="480" name="Google Shape;480;p31"/>
          <p:cNvSpPr txBox="1">
            <a:spLocks noGrp="1"/>
          </p:cNvSpPr>
          <p:nvPr>
            <p:ph type="title" idx="2"/>
          </p:nvPr>
        </p:nvSpPr>
        <p:spPr>
          <a:xfrm>
            <a:off x="4572000" y="1329738"/>
            <a:ext cx="3792900" cy="11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01</a:t>
            </a:r>
            <a:endParaRPr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82" name="Google Shape;482;p31"/>
          <p:cNvSpPr/>
          <p:nvPr/>
        </p:nvSpPr>
        <p:spPr>
          <a:xfrm rot="537707">
            <a:off x="590537" y="1537493"/>
            <a:ext cx="3725197" cy="3082255"/>
          </a:xfrm>
          <a:custGeom>
            <a:avLst/>
            <a:gdLst/>
            <a:ahLst/>
            <a:cxnLst/>
            <a:rect l="l" t="t" r="r" b="b"/>
            <a:pathLst>
              <a:path w="118006" h="97639" extrusionOk="0">
                <a:moveTo>
                  <a:pt x="18955" y="8403"/>
                </a:moveTo>
                <a:lnTo>
                  <a:pt x="18991" y="8451"/>
                </a:lnTo>
                <a:cubicBezTo>
                  <a:pt x="18931" y="8689"/>
                  <a:pt x="18872" y="8927"/>
                  <a:pt x="18836" y="9142"/>
                </a:cubicBezTo>
                <a:cubicBezTo>
                  <a:pt x="18193" y="10320"/>
                  <a:pt x="17562" y="11499"/>
                  <a:pt x="16955" y="12678"/>
                </a:cubicBezTo>
                <a:cubicBezTo>
                  <a:pt x="17384" y="11082"/>
                  <a:pt x="18003" y="9082"/>
                  <a:pt x="18550" y="8523"/>
                </a:cubicBezTo>
                <a:cubicBezTo>
                  <a:pt x="18681" y="8487"/>
                  <a:pt x="18812" y="8451"/>
                  <a:pt x="18955" y="8403"/>
                </a:cubicBezTo>
                <a:close/>
                <a:moveTo>
                  <a:pt x="18455" y="10809"/>
                </a:moveTo>
                <a:lnTo>
                  <a:pt x="18455" y="10809"/>
                </a:lnTo>
                <a:cubicBezTo>
                  <a:pt x="18336" y="11356"/>
                  <a:pt x="18205" y="11904"/>
                  <a:pt x="18086" y="12452"/>
                </a:cubicBezTo>
                <a:cubicBezTo>
                  <a:pt x="17503" y="13368"/>
                  <a:pt x="16895" y="14285"/>
                  <a:pt x="16336" y="15202"/>
                </a:cubicBezTo>
                <a:cubicBezTo>
                  <a:pt x="16360" y="15035"/>
                  <a:pt x="16407" y="14880"/>
                  <a:pt x="16431" y="14714"/>
                </a:cubicBezTo>
                <a:cubicBezTo>
                  <a:pt x="16467" y="14583"/>
                  <a:pt x="16574" y="14166"/>
                  <a:pt x="16705" y="13607"/>
                </a:cubicBezTo>
                <a:cubicBezTo>
                  <a:pt x="16753" y="13607"/>
                  <a:pt x="16776" y="13595"/>
                  <a:pt x="16812" y="13547"/>
                </a:cubicBezTo>
                <a:cubicBezTo>
                  <a:pt x="17372" y="12642"/>
                  <a:pt x="17919" y="11737"/>
                  <a:pt x="18455" y="10809"/>
                </a:cubicBezTo>
                <a:close/>
                <a:moveTo>
                  <a:pt x="16110" y="13154"/>
                </a:moveTo>
                <a:lnTo>
                  <a:pt x="16110" y="13154"/>
                </a:lnTo>
                <a:cubicBezTo>
                  <a:pt x="16014" y="13702"/>
                  <a:pt x="15955" y="14166"/>
                  <a:pt x="15872" y="14499"/>
                </a:cubicBezTo>
                <a:cubicBezTo>
                  <a:pt x="15502" y="16023"/>
                  <a:pt x="15121" y="17559"/>
                  <a:pt x="14740" y="19071"/>
                </a:cubicBezTo>
                <a:cubicBezTo>
                  <a:pt x="14654" y="18985"/>
                  <a:pt x="14531" y="18935"/>
                  <a:pt x="14413" y="18935"/>
                </a:cubicBezTo>
                <a:cubicBezTo>
                  <a:pt x="14352" y="18935"/>
                  <a:pt x="14293" y="18948"/>
                  <a:pt x="14240" y="18976"/>
                </a:cubicBezTo>
                <a:cubicBezTo>
                  <a:pt x="14621" y="17714"/>
                  <a:pt x="15002" y="16452"/>
                  <a:pt x="15371" y="15178"/>
                </a:cubicBezTo>
                <a:cubicBezTo>
                  <a:pt x="15645" y="15083"/>
                  <a:pt x="15764" y="14714"/>
                  <a:pt x="15717" y="14023"/>
                </a:cubicBezTo>
                <a:cubicBezTo>
                  <a:pt x="15741" y="13964"/>
                  <a:pt x="15752" y="13904"/>
                  <a:pt x="15776" y="13845"/>
                </a:cubicBezTo>
                <a:cubicBezTo>
                  <a:pt x="15895" y="13642"/>
                  <a:pt x="16002" y="13404"/>
                  <a:pt x="16110" y="13154"/>
                </a:cubicBezTo>
                <a:close/>
                <a:moveTo>
                  <a:pt x="17741" y="14059"/>
                </a:moveTo>
                <a:lnTo>
                  <a:pt x="17741" y="14059"/>
                </a:lnTo>
                <a:cubicBezTo>
                  <a:pt x="17681" y="14309"/>
                  <a:pt x="17622" y="14583"/>
                  <a:pt x="17562" y="14845"/>
                </a:cubicBezTo>
                <a:cubicBezTo>
                  <a:pt x="17538" y="14880"/>
                  <a:pt x="17526" y="14892"/>
                  <a:pt x="17503" y="14940"/>
                </a:cubicBezTo>
                <a:cubicBezTo>
                  <a:pt x="16931" y="16404"/>
                  <a:pt x="16169" y="17750"/>
                  <a:pt x="15371" y="19071"/>
                </a:cubicBezTo>
                <a:cubicBezTo>
                  <a:pt x="15586" y="18250"/>
                  <a:pt x="15776" y="17417"/>
                  <a:pt x="15991" y="16595"/>
                </a:cubicBezTo>
                <a:cubicBezTo>
                  <a:pt x="16610" y="15785"/>
                  <a:pt x="17193" y="14940"/>
                  <a:pt x="17741" y="14059"/>
                </a:cubicBezTo>
                <a:close/>
                <a:moveTo>
                  <a:pt x="16407" y="20453"/>
                </a:moveTo>
                <a:lnTo>
                  <a:pt x="16407" y="20453"/>
                </a:lnTo>
                <a:cubicBezTo>
                  <a:pt x="16395" y="20500"/>
                  <a:pt x="16372" y="20536"/>
                  <a:pt x="16372" y="20560"/>
                </a:cubicBezTo>
                <a:lnTo>
                  <a:pt x="16348" y="20560"/>
                </a:lnTo>
                <a:cubicBezTo>
                  <a:pt x="16360" y="20536"/>
                  <a:pt x="16372" y="20488"/>
                  <a:pt x="16407" y="20453"/>
                </a:cubicBezTo>
                <a:close/>
                <a:moveTo>
                  <a:pt x="17134" y="16988"/>
                </a:moveTo>
                <a:lnTo>
                  <a:pt x="16907" y="18059"/>
                </a:lnTo>
                <a:cubicBezTo>
                  <a:pt x="16229" y="19548"/>
                  <a:pt x="15360" y="20917"/>
                  <a:pt x="14574" y="22346"/>
                </a:cubicBezTo>
                <a:cubicBezTo>
                  <a:pt x="14633" y="22096"/>
                  <a:pt x="14705" y="21822"/>
                  <a:pt x="14764" y="21572"/>
                </a:cubicBezTo>
                <a:cubicBezTo>
                  <a:pt x="14871" y="21143"/>
                  <a:pt x="14979" y="20691"/>
                  <a:pt x="15098" y="20262"/>
                </a:cubicBezTo>
                <a:cubicBezTo>
                  <a:pt x="15919" y="19274"/>
                  <a:pt x="16574" y="18155"/>
                  <a:pt x="17134" y="16988"/>
                </a:cubicBezTo>
                <a:close/>
                <a:moveTo>
                  <a:pt x="15586" y="21917"/>
                </a:moveTo>
                <a:lnTo>
                  <a:pt x="15586" y="21917"/>
                </a:lnTo>
                <a:cubicBezTo>
                  <a:pt x="14919" y="23251"/>
                  <a:pt x="14217" y="24608"/>
                  <a:pt x="13669" y="26001"/>
                </a:cubicBezTo>
                <a:lnTo>
                  <a:pt x="14240" y="23643"/>
                </a:lnTo>
                <a:cubicBezTo>
                  <a:pt x="14288" y="23643"/>
                  <a:pt x="14348" y="23608"/>
                  <a:pt x="14383" y="23572"/>
                </a:cubicBezTo>
                <a:cubicBezTo>
                  <a:pt x="14824" y="23072"/>
                  <a:pt x="15217" y="22512"/>
                  <a:pt x="15586" y="21917"/>
                </a:cubicBezTo>
                <a:close/>
                <a:moveTo>
                  <a:pt x="12719" y="27351"/>
                </a:moveTo>
                <a:lnTo>
                  <a:pt x="12719" y="27351"/>
                </a:lnTo>
                <a:cubicBezTo>
                  <a:pt x="12654" y="27621"/>
                  <a:pt x="12587" y="27897"/>
                  <a:pt x="12526" y="28168"/>
                </a:cubicBezTo>
                <a:cubicBezTo>
                  <a:pt x="12502" y="28168"/>
                  <a:pt x="12502" y="28156"/>
                  <a:pt x="12490" y="28156"/>
                </a:cubicBezTo>
                <a:cubicBezTo>
                  <a:pt x="12570" y="27891"/>
                  <a:pt x="12649" y="27626"/>
                  <a:pt x="12719" y="27351"/>
                </a:cubicBezTo>
                <a:close/>
                <a:moveTo>
                  <a:pt x="15157" y="7737"/>
                </a:moveTo>
                <a:cubicBezTo>
                  <a:pt x="15169" y="7772"/>
                  <a:pt x="15169" y="7808"/>
                  <a:pt x="15205" y="7856"/>
                </a:cubicBezTo>
                <a:cubicBezTo>
                  <a:pt x="15574" y="8427"/>
                  <a:pt x="16514" y="8582"/>
                  <a:pt x="17169" y="8630"/>
                </a:cubicBezTo>
                <a:lnTo>
                  <a:pt x="17312" y="8630"/>
                </a:lnTo>
                <a:lnTo>
                  <a:pt x="17181" y="8844"/>
                </a:lnTo>
                <a:cubicBezTo>
                  <a:pt x="17113" y="8714"/>
                  <a:pt x="16961" y="8632"/>
                  <a:pt x="16818" y="8632"/>
                </a:cubicBezTo>
                <a:cubicBezTo>
                  <a:pt x="16686" y="8632"/>
                  <a:pt x="16560" y="8702"/>
                  <a:pt x="16514" y="8868"/>
                </a:cubicBezTo>
                <a:cubicBezTo>
                  <a:pt x="16419" y="9142"/>
                  <a:pt x="16348" y="9416"/>
                  <a:pt x="16253" y="9701"/>
                </a:cubicBezTo>
                <a:cubicBezTo>
                  <a:pt x="16133" y="9892"/>
                  <a:pt x="16038" y="10082"/>
                  <a:pt x="15919" y="10273"/>
                </a:cubicBezTo>
                <a:cubicBezTo>
                  <a:pt x="16014" y="9797"/>
                  <a:pt x="16110" y="9344"/>
                  <a:pt x="16217" y="8868"/>
                </a:cubicBezTo>
                <a:cubicBezTo>
                  <a:pt x="16241" y="8725"/>
                  <a:pt x="16122" y="8642"/>
                  <a:pt x="15991" y="8642"/>
                </a:cubicBezTo>
                <a:cubicBezTo>
                  <a:pt x="15945" y="8617"/>
                  <a:pt x="15892" y="8604"/>
                  <a:pt x="15839" y="8604"/>
                </a:cubicBezTo>
                <a:cubicBezTo>
                  <a:pt x="15740" y="8604"/>
                  <a:pt x="15645" y="8652"/>
                  <a:pt x="15621" y="8761"/>
                </a:cubicBezTo>
                <a:cubicBezTo>
                  <a:pt x="14693" y="11380"/>
                  <a:pt x="13895" y="13892"/>
                  <a:pt x="13574" y="16619"/>
                </a:cubicBezTo>
                <a:cubicBezTo>
                  <a:pt x="12621" y="19322"/>
                  <a:pt x="11871" y="22084"/>
                  <a:pt x="11311" y="24894"/>
                </a:cubicBezTo>
                <a:cubicBezTo>
                  <a:pt x="11061" y="26013"/>
                  <a:pt x="10835" y="27156"/>
                  <a:pt x="10645" y="28287"/>
                </a:cubicBezTo>
                <a:cubicBezTo>
                  <a:pt x="10061" y="30335"/>
                  <a:pt x="9514" y="32406"/>
                  <a:pt x="8966" y="34478"/>
                </a:cubicBezTo>
                <a:cubicBezTo>
                  <a:pt x="8418" y="35657"/>
                  <a:pt x="7942" y="36847"/>
                  <a:pt x="7549" y="38050"/>
                </a:cubicBezTo>
                <a:cubicBezTo>
                  <a:pt x="7942" y="36562"/>
                  <a:pt x="8311" y="35085"/>
                  <a:pt x="8692" y="33597"/>
                </a:cubicBezTo>
                <a:cubicBezTo>
                  <a:pt x="10883" y="25060"/>
                  <a:pt x="13716" y="16440"/>
                  <a:pt x="15157" y="7737"/>
                </a:cubicBezTo>
                <a:close/>
                <a:moveTo>
                  <a:pt x="115253" y="45444"/>
                </a:moveTo>
                <a:lnTo>
                  <a:pt x="115396" y="45539"/>
                </a:lnTo>
                <a:cubicBezTo>
                  <a:pt x="115455" y="45575"/>
                  <a:pt x="115503" y="45610"/>
                  <a:pt x="115551" y="45658"/>
                </a:cubicBezTo>
                <a:cubicBezTo>
                  <a:pt x="115336" y="45980"/>
                  <a:pt x="115122" y="46325"/>
                  <a:pt x="114920" y="46682"/>
                </a:cubicBezTo>
                <a:cubicBezTo>
                  <a:pt x="115074" y="46253"/>
                  <a:pt x="115217" y="45837"/>
                  <a:pt x="115253" y="45444"/>
                </a:cubicBezTo>
                <a:close/>
                <a:moveTo>
                  <a:pt x="115872" y="45837"/>
                </a:moveTo>
                <a:cubicBezTo>
                  <a:pt x="116086" y="45980"/>
                  <a:pt x="116360" y="46111"/>
                  <a:pt x="116610" y="46194"/>
                </a:cubicBezTo>
                <a:cubicBezTo>
                  <a:pt x="116491" y="46408"/>
                  <a:pt x="116384" y="46622"/>
                  <a:pt x="116289" y="46849"/>
                </a:cubicBezTo>
                <a:cubicBezTo>
                  <a:pt x="116241" y="46825"/>
                  <a:pt x="116194" y="46801"/>
                  <a:pt x="116170" y="46789"/>
                </a:cubicBezTo>
                <a:cubicBezTo>
                  <a:pt x="116139" y="46772"/>
                  <a:pt x="116101" y="46764"/>
                  <a:pt x="116061" y="46764"/>
                </a:cubicBezTo>
                <a:cubicBezTo>
                  <a:pt x="115993" y="46764"/>
                  <a:pt x="115922" y="46787"/>
                  <a:pt x="115884" y="46825"/>
                </a:cubicBezTo>
                <a:cubicBezTo>
                  <a:pt x="115884" y="46611"/>
                  <a:pt x="115884" y="46372"/>
                  <a:pt x="115836" y="46158"/>
                </a:cubicBezTo>
                <a:cubicBezTo>
                  <a:pt x="115836" y="46134"/>
                  <a:pt x="115813" y="46111"/>
                  <a:pt x="115789" y="46087"/>
                </a:cubicBezTo>
                <a:cubicBezTo>
                  <a:pt x="115824" y="45991"/>
                  <a:pt x="115848" y="45920"/>
                  <a:pt x="115872" y="45837"/>
                </a:cubicBezTo>
                <a:close/>
                <a:moveTo>
                  <a:pt x="117491" y="46146"/>
                </a:moveTo>
                <a:lnTo>
                  <a:pt x="117003" y="46992"/>
                </a:lnTo>
                <a:cubicBezTo>
                  <a:pt x="117075" y="46742"/>
                  <a:pt x="117134" y="46492"/>
                  <a:pt x="117206" y="46253"/>
                </a:cubicBezTo>
                <a:cubicBezTo>
                  <a:pt x="117265" y="46218"/>
                  <a:pt x="117325" y="46218"/>
                  <a:pt x="117384" y="46206"/>
                </a:cubicBezTo>
                <a:cubicBezTo>
                  <a:pt x="117432" y="46194"/>
                  <a:pt x="117456" y="46170"/>
                  <a:pt x="117491" y="46146"/>
                </a:cubicBezTo>
                <a:close/>
                <a:moveTo>
                  <a:pt x="115988" y="47529"/>
                </a:moveTo>
                <a:lnTo>
                  <a:pt x="115988" y="47529"/>
                </a:lnTo>
                <a:cubicBezTo>
                  <a:pt x="115967" y="47542"/>
                  <a:pt x="115967" y="47575"/>
                  <a:pt x="115955" y="47587"/>
                </a:cubicBezTo>
                <a:cubicBezTo>
                  <a:pt x="115884" y="47658"/>
                  <a:pt x="115801" y="47765"/>
                  <a:pt x="115717" y="47837"/>
                </a:cubicBezTo>
                <a:cubicBezTo>
                  <a:pt x="115753" y="47742"/>
                  <a:pt x="115765" y="47646"/>
                  <a:pt x="115789" y="47539"/>
                </a:cubicBezTo>
                <a:cubicBezTo>
                  <a:pt x="115816" y="47556"/>
                  <a:pt x="115844" y="47565"/>
                  <a:pt x="115874" y="47565"/>
                </a:cubicBezTo>
                <a:cubicBezTo>
                  <a:pt x="115908" y="47565"/>
                  <a:pt x="115945" y="47553"/>
                  <a:pt x="115988" y="47529"/>
                </a:cubicBezTo>
                <a:close/>
                <a:moveTo>
                  <a:pt x="114027" y="48456"/>
                </a:moveTo>
                <a:lnTo>
                  <a:pt x="114027" y="48456"/>
                </a:lnTo>
                <a:cubicBezTo>
                  <a:pt x="113943" y="48635"/>
                  <a:pt x="113860" y="48789"/>
                  <a:pt x="113789" y="48968"/>
                </a:cubicBezTo>
                <a:cubicBezTo>
                  <a:pt x="113729" y="49004"/>
                  <a:pt x="113693" y="49051"/>
                  <a:pt x="113646" y="49075"/>
                </a:cubicBezTo>
                <a:cubicBezTo>
                  <a:pt x="113765" y="48873"/>
                  <a:pt x="113908" y="48670"/>
                  <a:pt x="114027" y="48456"/>
                </a:cubicBezTo>
                <a:close/>
                <a:moveTo>
                  <a:pt x="6216" y="43158"/>
                </a:moveTo>
                <a:cubicBezTo>
                  <a:pt x="6001" y="44206"/>
                  <a:pt x="5811" y="45265"/>
                  <a:pt x="5644" y="46349"/>
                </a:cubicBezTo>
                <a:cubicBezTo>
                  <a:pt x="5596" y="46563"/>
                  <a:pt x="5537" y="46765"/>
                  <a:pt x="5501" y="46992"/>
                </a:cubicBezTo>
                <a:cubicBezTo>
                  <a:pt x="5144" y="47920"/>
                  <a:pt x="4811" y="48849"/>
                  <a:pt x="4501" y="49801"/>
                </a:cubicBezTo>
                <a:cubicBezTo>
                  <a:pt x="5061" y="47587"/>
                  <a:pt x="5644" y="45372"/>
                  <a:pt x="6216" y="43158"/>
                </a:cubicBezTo>
                <a:close/>
                <a:moveTo>
                  <a:pt x="114646" y="51016"/>
                </a:moveTo>
                <a:cubicBezTo>
                  <a:pt x="114646" y="51028"/>
                  <a:pt x="114634" y="51040"/>
                  <a:pt x="114634" y="51040"/>
                </a:cubicBezTo>
                <a:cubicBezTo>
                  <a:pt x="114634" y="51028"/>
                  <a:pt x="114646" y="51028"/>
                  <a:pt x="114646" y="51016"/>
                </a:cubicBezTo>
                <a:close/>
                <a:moveTo>
                  <a:pt x="112455" y="41753"/>
                </a:moveTo>
                <a:lnTo>
                  <a:pt x="112455" y="41753"/>
                </a:lnTo>
                <a:cubicBezTo>
                  <a:pt x="112693" y="41765"/>
                  <a:pt x="112919" y="41789"/>
                  <a:pt x="113157" y="41812"/>
                </a:cubicBezTo>
                <a:cubicBezTo>
                  <a:pt x="113693" y="41884"/>
                  <a:pt x="114241" y="42098"/>
                  <a:pt x="114777" y="42170"/>
                </a:cubicBezTo>
                <a:cubicBezTo>
                  <a:pt x="113086" y="44837"/>
                  <a:pt x="111467" y="47551"/>
                  <a:pt x="109883" y="50325"/>
                </a:cubicBezTo>
                <a:cubicBezTo>
                  <a:pt x="109867" y="50209"/>
                  <a:pt x="109757" y="50109"/>
                  <a:pt x="109635" y="50109"/>
                </a:cubicBezTo>
                <a:cubicBezTo>
                  <a:pt x="109583" y="50109"/>
                  <a:pt x="109528" y="50128"/>
                  <a:pt x="109478" y="50171"/>
                </a:cubicBezTo>
                <a:cubicBezTo>
                  <a:pt x="108157" y="51314"/>
                  <a:pt x="106942" y="52528"/>
                  <a:pt x="105835" y="53861"/>
                </a:cubicBezTo>
                <a:cubicBezTo>
                  <a:pt x="105287" y="54552"/>
                  <a:pt x="104752" y="55243"/>
                  <a:pt x="104168" y="55897"/>
                </a:cubicBezTo>
                <a:cubicBezTo>
                  <a:pt x="104097" y="55981"/>
                  <a:pt x="104037" y="56005"/>
                  <a:pt x="103978" y="56052"/>
                </a:cubicBezTo>
                <a:lnTo>
                  <a:pt x="105228" y="53195"/>
                </a:lnTo>
                <a:cubicBezTo>
                  <a:pt x="106407" y="52183"/>
                  <a:pt x="107454" y="50992"/>
                  <a:pt x="108562" y="49897"/>
                </a:cubicBezTo>
                <a:cubicBezTo>
                  <a:pt x="109574" y="48873"/>
                  <a:pt x="110657" y="47885"/>
                  <a:pt x="111550" y="46742"/>
                </a:cubicBezTo>
                <a:cubicBezTo>
                  <a:pt x="111671" y="46587"/>
                  <a:pt x="111524" y="46419"/>
                  <a:pt x="111370" y="46419"/>
                </a:cubicBezTo>
                <a:cubicBezTo>
                  <a:pt x="111311" y="46419"/>
                  <a:pt x="111251" y="46444"/>
                  <a:pt x="111205" y="46503"/>
                </a:cubicBezTo>
                <a:cubicBezTo>
                  <a:pt x="109586" y="48527"/>
                  <a:pt x="107514" y="50147"/>
                  <a:pt x="105728" y="52028"/>
                </a:cubicBezTo>
                <a:cubicBezTo>
                  <a:pt x="106073" y="51254"/>
                  <a:pt x="106407" y="50456"/>
                  <a:pt x="106728" y="49682"/>
                </a:cubicBezTo>
                <a:cubicBezTo>
                  <a:pt x="106754" y="49760"/>
                  <a:pt x="106835" y="49818"/>
                  <a:pt x="106923" y="49818"/>
                </a:cubicBezTo>
                <a:cubicBezTo>
                  <a:pt x="106957" y="49818"/>
                  <a:pt x="106993" y="49809"/>
                  <a:pt x="107026" y="49790"/>
                </a:cubicBezTo>
                <a:cubicBezTo>
                  <a:pt x="109038" y="48349"/>
                  <a:pt x="110788" y="46337"/>
                  <a:pt x="112598" y="44646"/>
                </a:cubicBezTo>
                <a:cubicBezTo>
                  <a:pt x="112786" y="44468"/>
                  <a:pt x="112618" y="44185"/>
                  <a:pt x="112422" y="44185"/>
                </a:cubicBezTo>
                <a:cubicBezTo>
                  <a:pt x="112369" y="44185"/>
                  <a:pt x="112315" y="44205"/>
                  <a:pt x="112265" y="44253"/>
                </a:cubicBezTo>
                <a:cubicBezTo>
                  <a:pt x="110479" y="45932"/>
                  <a:pt x="108395" y="47563"/>
                  <a:pt x="106835" y="49444"/>
                </a:cubicBezTo>
                <a:cubicBezTo>
                  <a:pt x="107395" y="48111"/>
                  <a:pt x="107954" y="46765"/>
                  <a:pt x="108514" y="45432"/>
                </a:cubicBezTo>
                <a:cubicBezTo>
                  <a:pt x="108514" y="45495"/>
                  <a:pt x="108582" y="45564"/>
                  <a:pt x="108661" y="45564"/>
                </a:cubicBezTo>
                <a:cubicBezTo>
                  <a:pt x="108687" y="45564"/>
                  <a:pt x="108714" y="45557"/>
                  <a:pt x="108740" y="45539"/>
                </a:cubicBezTo>
                <a:cubicBezTo>
                  <a:pt x="110157" y="44527"/>
                  <a:pt x="111383" y="43301"/>
                  <a:pt x="112538" y="41991"/>
                </a:cubicBezTo>
                <a:cubicBezTo>
                  <a:pt x="112622" y="41884"/>
                  <a:pt x="112550" y="41800"/>
                  <a:pt x="112455" y="41753"/>
                </a:cubicBezTo>
                <a:close/>
                <a:moveTo>
                  <a:pt x="4144" y="60839"/>
                </a:moveTo>
                <a:cubicBezTo>
                  <a:pt x="4406" y="60958"/>
                  <a:pt x="4692" y="61077"/>
                  <a:pt x="4965" y="61196"/>
                </a:cubicBezTo>
                <a:cubicBezTo>
                  <a:pt x="4668" y="61100"/>
                  <a:pt x="4370" y="61005"/>
                  <a:pt x="4072" y="60910"/>
                </a:cubicBezTo>
                <a:cubicBezTo>
                  <a:pt x="4096" y="60910"/>
                  <a:pt x="4132" y="60874"/>
                  <a:pt x="4144" y="60839"/>
                </a:cubicBezTo>
                <a:close/>
                <a:moveTo>
                  <a:pt x="109705" y="50671"/>
                </a:moveTo>
                <a:lnTo>
                  <a:pt x="109705" y="50671"/>
                </a:lnTo>
                <a:cubicBezTo>
                  <a:pt x="109288" y="51397"/>
                  <a:pt x="108871" y="52135"/>
                  <a:pt x="108466" y="52873"/>
                </a:cubicBezTo>
                <a:cubicBezTo>
                  <a:pt x="108446" y="52867"/>
                  <a:pt x="108425" y="52864"/>
                  <a:pt x="108402" y="52864"/>
                </a:cubicBezTo>
                <a:cubicBezTo>
                  <a:pt x="108333" y="52864"/>
                  <a:pt x="108259" y="52893"/>
                  <a:pt x="108204" y="52957"/>
                </a:cubicBezTo>
                <a:cubicBezTo>
                  <a:pt x="106442" y="54897"/>
                  <a:pt x="104335" y="56802"/>
                  <a:pt x="102870" y="58957"/>
                </a:cubicBezTo>
                <a:cubicBezTo>
                  <a:pt x="102778" y="59096"/>
                  <a:pt x="102894" y="59249"/>
                  <a:pt x="103028" y="59249"/>
                </a:cubicBezTo>
                <a:cubicBezTo>
                  <a:pt x="103067" y="59249"/>
                  <a:pt x="103107" y="59237"/>
                  <a:pt x="103144" y="59207"/>
                </a:cubicBezTo>
                <a:cubicBezTo>
                  <a:pt x="104764" y="57874"/>
                  <a:pt x="106180" y="56112"/>
                  <a:pt x="107573" y="54457"/>
                </a:cubicBezTo>
                <a:lnTo>
                  <a:pt x="107573" y="54457"/>
                </a:lnTo>
                <a:cubicBezTo>
                  <a:pt x="107216" y="55112"/>
                  <a:pt x="106859" y="55790"/>
                  <a:pt x="106502" y="56445"/>
                </a:cubicBezTo>
                <a:cubicBezTo>
                  <a:pt x="106448" y="56403"/>
                  <a:pt x="106380" y="56377"/>
                  <a:pt x="106308" y="56377"/>
                </a:cubicBezTo>
                <a:cubicBezTo>
                  <a:pt x="106237" y="56377"/>
                  <a:pt x="106163" y="56403"/>
                  <a:pt x="106097" y="56469"/>
                </a:cubicBezTo>
                <a:cubicBezTo>
                  <a:pt x="104585" y="58172"/>
                  <a:pt x="102787" y="59838"/>
                  <a:pt x="101477" y="61696"/>
                </a:cubicBezTo>
                <a:cubicBezTo>
                  <a:pt x="102263" y="59946"/>
                  <a:pt x="103025" y="58195"/>
                  <a:pt x="103799" y="56457"/>
                </a:cubicBezTo>
                <a:cubicBezTo>
                  <a:pt x="103811" y="56552"/>
                  <a:pt x="103859" y="56612"/>
                  <a:pt x="103942" y="56648"/>
                </a:cubicBezTo>
                <a:cubicBezTo>
                  <a:pt x="104008" y="56678"/>
                  <a:pt x="104061" y="56693"/>
                  <a:pt x="104110" y="56693"/>
                </a:cubicBezTo>
                <a:cubicBezTo>
                  <a:pt x="104192" y="56693"/>
                  <a:pt x="104261" y="56651"/>
                  <a:pt x="104359" y="56576"/>
                </a:cubicBezTo>
                <a:cubicBezTo>
                  <a:pt x="104442" y="56517"/>
                  <a:pt x="104454" y="56409"/>
                  <a:pt x="104418" y="56326"/>
                </a:cubicBezTo>
                <a:cubicBezTo>
                  <a:pt x="104418" y="56326"/>
                  <a:pt x="104418" y="56302"/>
                  <a:pt x="104406" y="56302"/>
                </a:cubicBezTo>
                <a:cubicBezTo>
                  <a:pt x="104573" y="56231"/>
                  <a:pt x="104752" y="56159"/>
                  <a:pt x="104787" y="56124"/>
                </a:cubicBezTo>
                <a:cubicBezTo>
                  <a:pt x="105335" y="55743"/>
                  <a:pt x="105823" y="54683"/>
                  <a:pt x="106252" y="54183"/>
                </a:cubicBezTo>
                <a:cubicBezTo>
                  <a:pt x="107288" y="52897"/>
                  <a:pt x="108455" y="51754"/>
                  <a:pt x="109705" y="50671"/>
                </a:cubicBezTo>
                <a:close/>
                <a:moveTo>
                  <a:pt x="2679" y="56850"/>
                </a:moveTo>
                <a:cubicBezTo>
                  <a:pt x="2715" y="56921"/>
                  <a:pt x="2763" y="56981"/>
                  <a:pt x="2834" y="57040"/>
                </a:cubicBezTo>
                <a:cubicBezTo>
                  <a:pt x="2477" y="58255"/>
                  <a:pt x="2120" y="59493"/>
                  <a:pt x="1798" y="60731"/>
                </a:cubicBezTo>
                <a:cubicBezTo>
                  <a:pt x="1727" y="61005"/>
                  <a:pt x="1846" y="61231"/>
                  <a:pt x="2025" y="61362"/>
                </a:cubicBezTo>
                <a:cubicBezTo>
                  <a:pt x="2025" y="61446"/>
                  <a:pt x="2036" y="61517"/>
                  <a:pt x="2072" y="61577"/>
                </a:cubicBezTo>
                <a:cubicBezTo>
                  <a:pt x="1989" y="61589"/>
                  <a:pt x="1917" y="61660"/>
                  <a:pt x="1941" y="61767"/>
                </a:cubicBezTo>
                <a:lnTo>
                  <a:pt x="1977" y="61946"/>
                </a:lnTo>
                <a:cubicBezTo>
                  <a:pt x="1786" y="61743"/>
                  <a:pt x="1644" y="61517"/>
                  <a:pt x="1536" y="61279"/>
                </a:cubicBezTo>
                <a:cubicBezTo>
                  <a:pt x="1917" y="59803"/>
                  <a:pt x="2298" y="58314"/>
                  <a:pt x="2679" y="56850"/>
                </a:cubicBezTo>
                <a:close/>
                <a:moveTo>
                  <a:pt x="11359" y="32835"/>
                </a:moveTo>
                <a:cubicBezTo>
                  <a:pt x="9192" y="41681"/>
                  <a:pt x="6989" y="50504"/>
                  <a:pt x="4799" y="59338"/>
                </a:cubicBezTo>
                <a:cubicBezTo>
                  <a:pt x="4572" y="59493"/>
                  <a:pt x="4513" y="59815"/>
                  <a:pt x="4727" y="59981"/>
                </a:cubicBezTo>
                <a:cubicBezTo>
                  <a:pt x="4739" y="60017"/>
                  <a:pt x="4751" y="60041"/>
                  <a:pt x="4787" y="60077"/>
                </a:cubicBezTo>
                <a:cubicBezTo>
                  <a:pt x="4787" y="60077"/>
                  <a:pt x="4787" y="60088"/>
                  <a:pt x="4763" y="60088"/>
                </a:cubicBezTo>
                <a:cubicBezTo>
                  <a:pt x="4706" y="60137"/>
                  <a:pt x="4765" y="60191"/>
                  <a:pt x="4812" y="60191"/>
                </a:cubicBezTo>
                <a:cubicBezTo>
                  <a:pt x="4835" y="60191"/>
                  <a:pt x="4854" y="60179"/>
                  <a:pt x="4858" y="60148"/>
                </a:cubicBezTo>
                <a:cubicBezTo>
                  <a:pt x="4933" y="60208"/>
                  <a:pt x="5017" y="60235"/>
                  <a:pt x="5096" y="60235"/>
                </a:cubicBezTo>
                <a:cubicBezTo>
                  <a:pt x="5143" y="60235"/>
                  <a:pt x="5187" y="60225"/>
                  <a:pt x="5227" y="60207"/>
                </a:cubicBezTo>
                <a:cubicBezTo>
                  <a:pt x="7323" y="61053"/>
                  <a:pt x="9442" y="61886"/>
                  <a:pt x="11550" y="62708"/>
                </a:cubicBezTo>
                <a:cubicBezTo>
                  <a:pt x="9168" y="61851"/>
                  <a:pt x="6775" y="61029"/>
                  <a:pt x="4346" y="60255"/>
                </a:cubicBezTo>
                <a:cubicBezTo>
                  <a:pt x="4442" y="59957"/>
                  <a:pt x="4513" y="59660"/>
                  <a:pt x="4584" y="59374"/>
                </a:cubicBezTo>
                <a:cubicBezTo>
                  <a:pt x="5168" y="57171"/>
                  <a:pt x="5620" y="54969"/>
                  <a:pt x="5894" y="52695"/>
                </a:cubicBezTo>
                <a:cubicBezTo>
                  <a:pt x="5918" y="52588"/>
                  <a:pt x="5894" y="52516"/>
                  <a:pt x="5870" y="52421"/>
                </a:cubicBezTo>
                <a:cubicBezTo>
                  <a:pt x="6108" y="51480"/>
                  <a:pt x="6311" y="50552"/>
                  <a:pt x="6525" y="49599"/>
                </a:cubicBezTo>
                <a:lnTo>
                  <a:pt x="6525" y="49575"/>
                </a:lnTo>
                <a:cubicBezTo>
                  <a:pt x="6537" y="49540"/>
                  <a:pt x="6537" y="49492"/>
                  <a:pt x="6549" y="49444"/>
                </a:cubicBezTo>
                <a:cubicBezTo>
                  <a:pt x="6585" y="49278"/>
                  <a:pt x="6537" y="49147"/>
                  <a:pt x="6454" y="49063"/>
                </a:cubicBezTo>
                <a:cubicBezTo>
                  <a:pt x="6775" y="48146"/>
                  <a:pt x="7085" y="47254"/>
                  <a:pt x="7406" y="46349"/>
                </a:cubicBezTo>
                <a:cubicBezTo>
                  <a:pt x="8156" y="44217"/>
                  <a:pt x="9144" y="42158"/>
                  <a:pt x="9144" y="39895"/>
                </a:cubicBezTo>
                <a:cubicBezTo>
                  <a:pt x="9442" y="38931"/>
                  <a:pt x="9740" y="37943"/>
                  <a:pt x="10049" y="36978"/>
                </a:cubicBezTo>
                <a:cubicBezTo>
                  <a:pt x="10097" y="36919"/>
                  <a:pt x="10145" y="36847"/>
                  <a:pt x="10157" y="36752"/>
                </a:cubicBezTo>
                <a:cubicBezTo>
                  <a:pt x="10168" y="36645"/>
                  <a:pt x="10204" y="36550"/>
                  <a:pt x="10228" y="36431"/>
                </a:cubicBezTo>
                <a:cubicBezTo>
                  <a:pt x="10597" y="35240"/>
                  <a:pt x="10990" y="34026"/>
                  <a:pt x="11359" y="32835"/>
                </a:cubicBezTo>
                <a:close/>
                <a:moveTo>
                  <a:pt x="2370" y="61815"/>
                </a:moveTo>
                <a:cubicBezTo>
                  <a:pt x="2423" y="61842"/>
                  <a:pt x="2490" y="61855"/>
                  <a:pt x="2551" y="61855"/>
                </a:cubicBezTo>
                <a:cubicBezTo>
                  <a:pt x="2571" y="61855"/>
                  <a:pt x="2590" y="61854"/>
                  <a:pt x="2608" y="61851"/>
                </a:cubicBezTo>
                <a:cubicBezTo>
                  <a:pt x="2656" y="61874"/>
                  <a:pt x="2691" y="61922"/>
                  <a:pt x="2763" y="61934"/>
                </a:cubicBezTo>
                <a:cubicBezTo>
                  <a:pt x="3013" y="62029"/>
                  <a:pt x="3263" y="62112"/>
                  <a:pt x="3537" y="62220"/>
                </a:cubicBezTo>
                <a:cubicBezTo>
                  <a:pt x="4311" y="62636"/>
                  <a:pt x="5096" y="63041"/>
                  <a:pt x="5894" y="63410"/>
                </a:cubicBezTo>
                <a:cubicBezTo>
                  <a:pt x="4549" y="63232"/>
                  <a:pt x="3251" y="62886"/>
                  <a:pt x="2370" y="61815"/>
                </a:cubicBezTo>
                <a:close/>
                <a:moveTo>
                  <a:pt x="16074" y="21905"/>
                </a:moveTo>
                <a:lnTo>
                  <a:pt x="16074" y="21905"/>
                </a:lnTo>
                <a:cubicBezTo>
                  <a:pt x="15895" y="22762"/>
                  <a:pt x="15717" y="23632"/>
                  <a:pt x="15538" y="24477"/>
                </a:cubicBezTo>
                <a:cubicBezTo>
                  <a:pt x="15482" y="24415"/>
                  <a:pt x="15399" y="24377"/>
                  <a:pt x="15318" y="24377"/>
                </a:cubicBezTo>
                <a:cubicBezTo>
                  <a:pt x="15228" y="24377"/>
                  <a:pt x="15141" y="24424"/>
                  <a:pt x="15098" y="24536"/>
                </a:cubicBezTo>
                <a:cubicBezTo>
                  <a:pt x="14490" y="26084"/>
                  <a:pt x="13633" y="27501"/>
                  <a:pt x="13014" y="29025"/>
                </a:cubicBezTo>
                <a:cubicBezTo>
                  <a:pt x="12965" y="29163"/>
                  <a:pt x="13072" y="29262"/>
                  <a:pt x="13182" y="29262"/>
                </a:cubicBezTo>
                <a:cubicBezTo>
                  <a:pt x="13233" y="29262"/>
                  <a:pt x="13286" y="29241"/>
                  <a:pt x="13324" y="29192"/>
                </a:cubicBezTo>
                <a:cubicBezTo>
                  <a:pt x="14228" y="28013"/>
                  <a:pt x="14848" y="26572"/>
                  <a:pt x="15395" y="25191"/>
                </a:cubicBezTo>
                <a:lnTo>
                  <a:pt x="15395" y="25191"/>
                </a:lnTo>
                <a:cubicBezTo>
                  <a:pt x="14967" y="27263"/>
                  <a:pt x="14514" y="29311"/>
                  <a:pt x="14038" y="31371"/>
                </a:cubicBezTo>
                <a:cubicBezTo>
                  <a:pt x="12085" y="39848"/>
                  <a:pt x="9966" y="48289"/>
                  <a:pt x="7740" y="56695"/>
                </a:cubicBezTo>
                <a:cubicBezTo>
                  <a:pt x="7673" y="56973"/>
                  <a:pt x="7855" y="57199"/>
                  <a:pt x="8121" y="57199"/>
                </a:cubicBezTo>
                <a:cubicBezTo>
                  <a:pt x="8141" y="57199"/>
                  <a:pt x="8160" y="57198"/>
                  <a:pt x="8180" y="57195"/>
                </a:cubicBezTo>
                <a:cubicBezTo>
                  <a:pt x="8422" y="57179"/>
                  <a:pt x="8666" y="57170"/>
                  <a:pt x="8913" y="57170"/>
                </a:cubicBezTo>
                <a:cubicBezTo>
                  <a:pt x="12706" y="57170"/>
                  <a:pt x="16998" y="59072"/>
                  <a:pt x="20408" y="60469"/>
                </a:cubicBezTo>
                <a:cubicBezTo>
                  <a:pt x="23265" y="61648"/>
                  <a:pt x="26051" y="62946"/>
                  <a:pt x="28861" y="64232"/>
                </a:cubicBezTo>
                <a:cubicBezTo>
                  <a:pt x="29433" y="64482"/>
                  <a:pt x="29980" y="64732"/>
                  <a:pt x="30540" y="64982"/>
                </a:cubicBezTo>
                <a:cubicBezTo>
                  <a:pt x="30528" y="65030"/>
                  <a:pt x="30540" y="65065"/>
                  <a:pt x="30564" y="65101"/>
                </a:cubicBezTo>
                <a:cubicBezTo>
                  <a:pt x="31254" y="66256"/>
                  <a:pt x="31957" y="67375"/>
                  <a:pt x="32659" y="68530"/>
                </a:cubicBezTo>
                <a:cubicBezTo>
                  <a:pt x="32921" y="68959"/>
                  <a:pt x="33183" y="69423"/>
                  <a:pt x="33433" y="69863"/>
                </a:cubicBezTo>
                <a:cubicBezTo>
                  <a:pt x="32826" y="69661"/>
                  <a:pt x="32195" y="69435"/>
                  <a:pt x="31588" y="69232"/>
                </a:cubicBezTo>
                <a:cubicBezTo>
                  <a:pt x="31183" y="68744"/>
                  <a:pt x="30754" y="68280"/>
                  <a:pt x="30397" y="67768"/>
                </a:cubicBezTo>
                <a:cubicBezTo>
                  <a:pt x="29588" y="66625"/>
                  <a:pt x="28933" y="65399"/>
                  <a:pt x="28385" y="64137"/>
                </a:cubicBezTo>
                <a:cubicBezTo>
                  <a:pt x="28345" y="64048"/>
                  <a:pt x="28275" y="64011"/>
                  <a:pt x="28203" y="64011"/>
                </a:cubicBezTo>
                <a:cubicBezTo>
                  <a:pt x="28063" y="64011"/>
                  <a:pt x="27917" y="64153"/>
                  <a:pt x="27980" y="64327"/>
                </a:cubicBezTo>
                <a:cubicBezTo>
                  <a:pt x="28480" y="65541"/>
                  <a:pt x="29076" y="66684"/>
                  <a:pt x="29766" y="67780"/>
                </a:cubicBezTo>
                <a:cubicBezTo>
                  <a:pt x="29980" y="68113"/>
                  <a:pt x="30207" y="68470"/>
                  <a:pt x="30457" y="68828"/>
                </a:cubicBezTo>
                <a:cubicBezTo>
                  <a:pt x="29802" y="68589"/>
                  <a:pt x="29135" y="68351"/>
                  <a:pt x="28480" y="68113"/>
                </a:cubicBezTo>
                <a:cubicBezTo>
                  <a:pt x="27623" y="66744"/>
                  <a:pt x="26790" y="65387"/>
                  <a:pt x="26099" y="63934"/>
                </a:cubicBezTo>
                <a:cubicBezTo>
                  <a:pt x="26063" y="63858"/>
                  <a:pt x="25999" y="63826"/>
                  <a:pt x="25935" y="63826"/>
                </a:cubicBezTo>
                <a:cubicBezTo>
                  <a:pt x="25810" y="63826"/>
                  <a:pt x="25683" y="63947"/>
                  <a:pt x="25754" y="64089"/>
                </a:cubicBezTo>
                <a:cubicBezTo>
                  <a:pt x="26301" y="65315"/>
                  <a:pt x="26897" y="66589"/>
                  <a:pt x="27587" y="67804"/>
                </a:cubicBezTo>
                <a:lnTo>
                  <a:pt x="25706" y="67125"/>
                </a:lnTo>
                <a:cubicBezTo>
                  <a:pt x="25599" y="66970"/>
                  <a:pt x="25504" y="66815"/>
                  <a:pt x="25408" y="66649"/>
                </a:cubicBezTo>
                <a:cubicBezTo>
                  <a:pt x="24873" y="65684"/>
                  <a:pt x="24456" y="64684"/>
                  <a:pt x="24111" y="63636"/>
                </a:cubicBezTo>
                <a:cubicBezTo>
                  <a:pt x="24074" y="63517"/>
                  <a:pt x="23972" y="63463"/>
                  <a:pt x="23875" y="63463"/>
                </a:cubicBezTo>
                <a:cubicBezTo>
                  <a:pt x="23749" y="63463"/>
                  <a:pt x="23630" y="63553"/>
                  <a:pt x="23670" y="63708"/>
                </a:cubicBezTo>
                <a:cubicBezTo>
                  <a:pt x="23968" y="64708"/>
                  <a:pt x="24349" y="65803"/>
                  <a:pt x="24873" y="66827"/>
                </a:cubicBezTo>
                <a:cubicBezTo>
                  <a:pt x="24384" y="66649"/>
                  <a:pt x="23896" y="66470"/>
                  <a:pt x="23384" y="66292"/>
                </a:cubicBezTo>
                <a:cubicBezTo>
                  <a:pt x="23361" y="66256"/>
                  <a:pt x="23325" y="66220"/>
                  <a:pt x="23313" y="66173"/>
                </a:cubicBezTo>
                <a:cubicBezTo>
                  <a:pt x="22718" y="65137"/>
                  <a:pt x="22206" y="64065"/>
                  <a:pt x="21765" y="62946"/>
                </a:cubicBezTo>
                <a:cubicBezTo>
                  <a:pt x="21732" y="62864"/>
                  <a:pt x="21668" y="62830"/>
                  <a:pt x="21601" y="62830"/>
                </a:cubicBezTo>
                <a:cubicBezTo>
                  <a:pt x="21473" y="62830"/>
                  <a:pt x="21337" y="62956"/>
                  <a:pt x="21408" y="63113"/>
                </a:cubicBezTo>
                <a:cubicBezTo>
                  <a:pt x="21753" y="64017"/>
                  <a:pt x="22146" y="65030"/>
                  <a:pt x="22646" y="66018"/>
                </a:cubicBezTo>
                <a:cubicBezTo>
                  <a:pt x="22372" y="65911"/>
                  <a:pt x="22110" y="65815"/>
                  <a:pt x="21837" y="65720"/>
                </a:cubicBezTo>
                <a:cubicBezTo>
                  <a:pt x="21015" y="64172"/>
                  <a:pt x="20063" y="62648"/>
                  <a:pt x="19253" y="61148"/>
                </a:cubicBezTo>
                <a:cubicBezTo>
                  <a:pt x="19217" y="61085"/>
                  <a:pt x="19159" y="61058"/>
                  <a:pt x="19101" y="61058"/>
                </a:cubicBezTo>
                <a:cubicBezTo>
                  <a:pt x="18984" y="61058"/>
                  <a:pt x="18868" y="61164"/>
                  <a:pt x="18931" y="61291"/>
                </a:cubicBezTo>
                <a:cubicBezTo>
                  <a:pt x="19634" y="62636"/>
                  <a:pt x="20289" y="64053"/>
                  <a:pt x="21003" y="65422"/>
                </a:cubicBezTo>
                <a:cubicBezTo>
                  <a:pt x="20444" y="65208"/>
                  <a:pt x="19860" y="65006"/>
                  <a:pt x="19289" y="64791"/>
                </a:cubicBezTo>
                <a:cubicBezTo>
                  <a:pt x="18443" y="63410"/>
                  <a:pt x="17586" y="62029"/>
                  <a:pt x="16836" y="60565"/>
                </a:cubicBezTo>
                <a:cubicBezTo>
                  <a:pt x="16796" y="60489"/>
                  <a:pt x="16730" y="60457"/>
                  <a:pt x="16665" y="60457"/>
                </a:cubicBezTo>
                <a:cubicBezTo>
                  <a:pt x="16536" y="60457"/>
                  <a:pt x="16408" y="60581"/>
                  <a:pt x="16479" y="60731"/>
                </a:cubicBezTo>
                <a:cubicBezTo>
                  <a:pt x="17074" y="61934"/>
                  <a:pt x="17681" y="63220"/>
                  <a:pt x="18360" y="64446"/>
                </a:cubicBezTo>
                <a:cubicBezTo>
                  <a:pt x="18015" y="64315"/>
                  <a:pt x="17669" y="64196"/>
                  <a:pt x="17324" y="64065"/>
                </a:cubicBezTo>
                <a:cubicBezTo>
                  <a:pt x="17110" y="63672"/>
                  <a:pt x="16872" y="63291"/>
                  <a:pt x="16657" y="62898"/>
                </a:cubicBezTo>
                <a:cubicBezTo>
                  <a:pt x="15943" y="61636"/>
                  <a:pt x="15181" y="60398"/>
                  <a:pt x="14395" y="59195"/>
                </a:cubicBezTo>
                <a:cubicBezTo>
                  <a:pt x="14348" y="59127"/>
                  <a:pt x="14289" y="59098"/>
                  <a:pt x="14229" y="59098"/>
                </a:cubicBezTo>
                <a:cubicBezTo>
                  <a:pt x="14060" y="59098"/>
                  <a:pt x="13891" y="59327"/>
                  <a:pt x="14014" y="59529"/>
                </a:cubicBezTo>
                <a:cubicBezTo>
                  <a:pt x="14848" y="60850"/>
                  <a:pt x="15645" y="62184"/>
                  <a:pt x="16395" y="63553"/>
                </a:cubicBezTo>
                <a:cubicBezTo>
                  <a:pt x="16419" y="63613"/>
                  <a:pt x="16455" y="63696"/>
                  <a:pt x="16491" y="63756"/>
                </a:cubicBezTo>
                <a:cubicBezTo>
                  <a:pt x="16133" y="63613"/>
                  <a:pt x="15764" y="63482"/>
                  <a:pt x="15407" y="63339"/>
                </a:cubicBezTo>
                <a:cubicBezTo>
                  <a:pt x="15217" y="63041"/>
                  <a:pt x="15026" y="62744"/>
                  <a:pt x="14848" y="62422"/>
                </a:cubicBezTo>
                <a:cubicBezTo>
                  <a:pt x="14228" y="61350"/>
                  <a:pt x="13657" y="60267"/>
                  <a:pt x="13085" y="59172"/>
                </a:cubicBezTo>
                <a:cubicBezTo>
                  <a:pt x="13057" y="59102"/>
                  <a:pt x="13004" y="59073"/>
                  <a:pt x="12950" y="59073"/>
                </a:cubicBezTo>
                <a:cubicBezTo>
                  <a:pt x="12848" y="59073"/>
                  <a:pt x="12741" y="59178"/>
                  <a:pt x="12788" y="59303"/>
                </a:cubicBezTo>
                <a:cubicBezTo>
                  <a:pt x="13276" y="60505"/>
                  <a:pt x="13812" y="61684"/>
                  <a:pt x="14443" y="62827"/>
                </a:cubicBezTo>
                <a:cubicBezTo>
                  <a:pt x="14467" y="62886"/>
                  <a:pt x="14502" y="62934"/>
                  <a:pt x="14526" y="62994"/>
                </a:cubicBezTo>
                <a:cubicBezTo>
                  <a:pt x="14217" y="62874"/>
                  <a:pt x="13907" y="62755"/>
                  <a:pt x="13574" y="62636"/>
                </a:cubicBezTo>
                <a:cubicBezTo>
                  <a:pt x="13455" y="62458"/>
                  <a:pt x="13335" y="62267"/>
                  <a:pt x="13240" y="62089"/>
                </a:cubicBezTo>
                <a:cubicBezTo>
                  <a:pt x="12681" y="61172"/>
                  <a:pt x="12181" y="59981"/>
                  <a:pt x="11407" y="59255"/>
                </a:cubicBezTo>
                <a:cubicBezTo>
                  <a:pt x="11350" y="59213"/>
                  <a:pt x="11286" y="59183"/>
                  <a:pt x="11222" y="59183"/>
                </a:cubicBezTo>
                <a:cubicBezTo>
                  <a:pt x="11179" y="59183"/>
                  <a:pt x="11136" y="59197"/>
                  <a:pt x="11097" y="59231"/>
                </a:cubicBezTo>
                <a:cubicBezTo>
                  <a:pt x="10954" y="59350"/>
                  <a:pt x="10930" y="59410"/>
                  <a:pt x="11038" y="59553"/>
                </a:cubicBezTo>
                <a:cubicBezTo>
                  <a:pt x="11049" y="59565"/>
                  <a:pt x="11061" y="59565"/>
                  <a:pt x="11073" y="59565"/>
                </a:cubicBezTo>
                <a:cubicBezTo>
                  <a:pt x="11097" y="59553"/>
                  <a:pt x="11121" y="59553"/>
                  <a:pt x="11133" y="59541"/>
                </a:cubicBezTo>
                <a:cubicBezTo>
                  <a:pt x="11240" y="59826"/>
                  <a:pt x="12073" y="61446"/>
                  <a:pt x="12478" y="62220"/>
                </a:cubicBezTo>
                <a:cubicBezTo>
                  <a:pt x="10157" y="61339"/>
                  <a:pt x="7823" y="60446"/>
                  <a:pt x="5501" y="59541"/>
                </a:cubicBezTo>
                <a:cubicBezTo>
                  <a:pt x="7585" y="50992"/>
                  <a:pt x="9633" y="42443"/>
                  <a:pt x="11716" y="33895"/>
                </a:cubicBezTo>
                <a:cubicBezTo>
                  <a:pt x="12288" y="31585"/>
                  <a:pt x="12847" y="29299"/>
                  <a:pt x="13419" y="26989"/>
                </a:cubicBezTo>
                <a:cubicBezTo>
                  <a:pt x="13442" y="27007"/>
                  <a:pt x="13468" y="27017"/>
                  <a:pt x="13495" y="27017"/>
                </a:cubicBezTo>
                <a:cubicBezTo>
                  <a:pt x="13537" y="27017"/>
                  <a:pt x="13580" y="26993"/>
                  <a:pt x="13609" y="26941"/>
                </a:cubicBezTo>
                <a:cubicBezTo>
                  <a:pt x="14574" y="25370"/>
                  <a:pt x="15324" y="23596"/>
                  <a:pt x="16074" y="21905"/>
                </a:cubicBezTo>
                <a:close/>
                <a:moveTo>
                  <a:pt x="25635" y="4272"/>
                </a:moveTo>
                <a:cubicBezTo>
                  <a:pt x="26575" y="5344"/>
                  <a:pt x="27921" y="5987"/>
                  <a:pt x="29326" y="6213"/>
                </a:cubicBezTo>
                <a:cubicBezTo>
                  <a:pt x="24932" y="20500"/>
                  <a:pt x="20717" y="34728"/>
                  <a:pt x="15098" y="48670"/>
                </a:cubicBezTo>
                <a:cubicBezTo>
                  <a:pt x="15050" y="48778"/>
                  <a:pt x="15062" y="48885"/>
                  <a:pt x="15121" y="48956"/>
                </a:cubicBezTo>
                <a:cubicBezTo>
                  <a:pt x="14812" y="50242"/>
                  <a:pt x="16062" y="51242"/>
                  <a:pt x="17050" y="52183"/>
                </a:cubicBezTo>
                <a:cubicBezTo>
                  <a:pt x="20039" y="55040"/>
                  <a:pt x="23551" y="57410"/>
                  <a:pt x="27206" y="59303"/>
                </a:cubicBezTo>
                <a:cubicBezTo>
                  <a:pt x="31219" y="61362"/>
                  <a:pt x="35576" y="62160"/>
                  <a:pt x="39636" y="63958"/>
                </a:cubicBezTo>
                <a:cubicBezTo>
                  <a:pt x="42589" y="65268"/>
                  <a:pt x="44613" y="67696"/>
                  <a:pt x="46733" y="69994"/>
                </a:cubicBezTo>
                <a:cubicBezTo>
                  <a:pt x="42327" y="67018"/>
                  <a:pt x="37315" y="64970"/>
                  <a:pt x="32493" y="62767"/>
                </a:cubicBezTo>
                <a:cubicBezTo>
                  <a:pt x="25516" y="59600"/>
                  <a:pt x="18562" y="56016"/>
                  <a:pt x="11359" y="53409"/>
                </a:cubicBezTo>
                <a:cubicBezTo>
                  <a:pt x="16062" y="37038"/>
                  <a:pt x="21527" y="20798"/>
                  <a:pt x="25635" y="4272"/>
                </a:cubicBezTo>
                <a:close/>
                <a:moveTo>
                  <a:pt x="31171" y="65280"/>
                </a:moveTo>
                <a:lnTo>
                  <a:pt x="31171" y="65280"/>
                </a:lnTo>
                <a:cubicBezTo>
                  <a:pt x="31885" y="65601"/>
                  <a:pt x="32612" y="65922"/>
                  <a:pt x="33338" y="66256"/>
                </a:cubicBezTo>
                <a:cubicBezTo>
                  <a:pt x="33957" y="67506"/>
                  <a:pt x="34552" y="68744"/>
                  <a:pt x="35160" y="70006"/>
                </a:cubicBezTo>
                <a:cubicBezTo>
                  <a:pt x="35231" y="70161"/>
                  <a:pt x="35303" y="70363"/>
                  <a:pt x="35398" y="70554"/>
                </a:cubicBezTo>
                <a:cubicBezTo>
                  <a:pt x="35064" y="70435"/>
                  <a:pt x="34731" y="70316"/>
                  <a:pt x="34398" y="70209"/>
                </a:cubicBezTo>
                <a:cubicBezTo>
                  <a:pt x="33993" y="69542"/>
                  <a:pt x="33517" y="68899"/>
                  <a:pt x="33100" y="68280"/>
                </a:cubicBezTo>
                <a:cubicBezTo>
                  <a:pt x="32469" y="67280"/>
                  <a:pt x="31814" y="66280"/>
                  <a:pt x="31171" y="65280"/>
                </a:cubicBezTo>
                <a:close/>
                <a:moveTo>
                  <a:pt x="9049" y="65006"/>
                </a:moveTo>
                <a:lnTo>
                  <a:pt x="9049" y="65006"/>
                </a:lnTo>
                <a:cubicBezTo>
                  <a:pt x="12895" y="66101"/>
                  <a:pt x="16455" y="67839"/>
                  <a:pt x="20289" y="69113"/>
                </a:cubicBezTo>
                <a:cubicBezTo>
                  <a:pt x="20979" y="69328"/>
                  <a:pt x="21670" y="69542"/>
                  <a:pt x="22360" y="69732"/>
                </a:cubicBezTo>
                <a:cubicBezTo>
                  <a:pt x="22360" y="69792"/>
                  <a:pt x="22384" y="69852"/>
                  <a:pt x="22444" y="69887"/>
                </a:cubicBezTo>
                <a:cubicBezTo>
                  <a:pt x="22980" y="70137"/>
                  <a:pt x="23539" y="70387"/>
                  <a:pt x="24075" y="70637"/>
                </a:cubicBezTo>
                <a:cubicBezTo>
                  <a:pt x="22860" y="70209"/>
                  <a:pt x="21658" y="69768"/>
                  <a:pt x="20467" y="69316"/>
                </a:cubicBezTo>
                <a:cubicBezTo>
                  <a:pt x="16931" y="67958"/>
                  <a:pt x="13383" y="66625"/>
                  <a:pt x="9847" y="65268"/>
                </a:cubicBezTo>
                <a:cubicBezTo>
                  <a:pt x="9609" y="65172"/>
                  <a:pt x="9335" y="65089"/>
                  <a:pt x="9049" y="65006"/>
                </a:cubicBezTo>
                <a:close/>
                <a:moveTo>
                  <a:pt x="31362" y="962"/>
                </a:moveTo>
                <a:cubicBezTo>
                  <a:pt x="35350" y="4939"/>
                  <a:pt x="39958" y="8892"/>
                  <a:pt x="44804" y="11702"/>
                </a:cubicBezTo>
                <a:cubicBezTo>
                  <a:pt x="44853" y="11720"/>
                  <a:pt x="44900" y="11729"/>
                  <a:pt x="44944" y="11729"/>
                </a:cubicBezTo>
                <a:cubicBezTo>
                  <a:pt x="45174" y="11729"/>
                  <a:pt x="45305" y="11495"/>
                  <a:pt x="45125" y="11344"/>
                </a:cubicBezTo>
                <a:cubicBezTo>
                  <a:pt x="44518" y="10844"/>
                  <a:pt x="43911" y="10356"/>
                  <a:pt x="43280" y="9856"/>
                </a:cubicBezTo>
                <a:lnTo>
                  <a:pt x="43280" y="9856"/>
                </a:lnTo>
                <a:cubicBezTo>
                  <a:pt x="44911" y="10809"/>
                  <a:pt x="46590" y="11666"/>
                  <a:pt x="48340" y="12404"/>
                </a:cubicBezTo>
                <a:cubicBezTo>
                  <a:pt x="51138" y="13595"/>
                  <a:pt x="54031" y="14511"/>
                  <a:pt x="56948" y="15333"/>
                </a:cubicBezTo>
                <a:cubicBezTo>
                  <a:pt x="60222" y="16250"/>
                  <a:pt x="63854" y="16762"/>
                  <a:pt x="66235" y="19441"/>
                </a:cubicBezTo>
                <a:cubicBezTo>
                  <a:pt x="66949" y="20357"/>
                  <a:pt x="67497" y="21381"/>
                  <a:pt x="67902" y="22453"/>
                </a:cubicBezTo>
                <a:cubicBezTo>
                  <a:pt x="67866" y="22524"/>
                  <a:pt x="67842" y="22584"/>
                  <a:pt x="67795" y="22655"/>
                </a:cubicBezTo>
                <a:cubicBezTo>
                  <a:pt x="67616" y="22727"/>
                  <a:pt x="67449" y="22810"/>
                  <a:pt x="67295" y="22893"/>
                </a:cubicBezTo>
                <a:lnTo>
                  <a:pt x="67628" y="22548"/>
                </a:lnTo>
                <a:cubicBezTo>
                  <a:pt x="67750" y="22427"/>
                  <a:pt x="67643" y="22239"/>
                  <a:pt x="67517" y="22239"/>
                </a:cubicBezTo>
                <a:cubicBezTo>
                  <a:pt x="67483" y="22239"/>
                  <a:pt x="67447" y="22253"/>
                  <a:pt x="67414" y="22286"/>
                </a:cubicBezTo>
                <a:cubicBezTo>
                  <a:pt x="67092" y="22596"/>
                  <a:pt x="66783" y="22893"/>
                  <a:pt x="66497" y="23251"/>
                </a:cubicBezTo>
                <a:cubicBezTo>
                  <a:pt x="66437" y="23322"/>
                  <a:pt x="66485" y="23405"/>
                  <a:pt x="66556" y="23441"/>
                </a:cubicBezTo>
                <a:cubicBezTo>
                  <a:pt x="66485" y="23524"/>
                  <a:pt x="66414" y="23608"/>
                  <a:pt x="66354" y="23703"/>
                </a:cubicBezTo>
                <a:cubicBezTo>
                  <a:pt x="66430" y="23562"/>
                  <a:pt x="66348" y="23352"/>
                  <a:pt x="66179" y="23352"/>
                </a:cubicBezTo>
                <a:cubicBezTo>
                  <a:pt x="66163" y="23352"/>
                  <a:pt x="66146" y="23354"/>
                  <a:pt x="66128" y="23358"/>
                </a:cubicBezTo>
                <a:cubicBezTo>
                  <a:pt x="66104" y="23370"/>
                  <a:pt x="66068" y="23370"/>
                  <a:pt x="66021" y="23382"/>
                </a:cubicBezTo>
                <a:cubicBezTo>
                  <a:pt x="65902" y="23417"/>
                  <a:pt x="65830" y="23501"/>
                  <a:pt x="65818" y="23620"/>
                </a:cubicBezTo>
                <a:cubicBezTo>
                  <a:pt x="65729" y="24037"/>
                  <a:pt x="65878" y="24175"/>
                  <a:pt x="66116" y="24175"/>
                </a:cubicBezTo>
                <a:cubicBezTo>
                  <a:pt x="66481" y="24175"/>
                  <a:pt x="67056" y="23847"/>
                  <a:pt x="67295" y="23703"/>
                </a:cubicBezTo>
                <a:lnTo>
                  <a:pt x="67295" y="23703"/>
                </a:lnTo>
                <a:cubicBezTo>
                  <a:pt x="66675" y="24965"/>
                  <a:pt x="66104" y="26251"/>
                  <a:pt x="65521" y="27537"/>
                </a:cubicBezTo>
                <a:cubicBezTo>
                  <a:pt x="64854" y="28120"/>
                  <a:pt x="64175" y="28835"/>
                  <a:pt x="64211" y="29561"/>
                </a:cubicBezTo>
                <a:cubicBezTo>
                  <a:pt x="64217" y="29670"/>
                  <a:pt x="64296" y="29727"/>
                  <a:pt x="64373" y="29727"/>
                </a:cubicBezTo>
                <a:cubicBezTo>
                  <a:pt x="64439" y="29727"/>
                  <a:pt x="64504" y="29685"/>
                  <a:pt x="64520" y="29597"/>
                </a:cubicBezTo>
                <a:cubicBezTo>
                  <a:pt x="64580" y="29227"/>
                  <a:pt x="64806" y="28870"/>
                  <a:pt x="65092" y="28525"/>
                </a:cubicBezTo>
                <a:lnTo>
                  <a:pt x="65092" y="28525"/>
                </a:lnTo>
                <a:cubicBezTo>
                  <a:pt x="60937" y="37979"/>
                  <a:pt x="57543" y="47777"/>
                  <a:pt x="54162" y="57564"/>
                </a:cubicBezTo>
                <a:cubicBezTo>
                  <a:pt x="54102" y="57660"/>
                  <a:pt x="54043" y="57755"/>
                  <a:pt x="53995" y="57862"/>
                </a:cubicBezTo>
                <a:cubicBezTo>
                  <a:pt x="53721" y="55540"/>
                  <a:pt x="52686" y="53278"/>
                  <a:pt x="51305" y="51433"/>
                </a:cubicBezTo>
                <a:cubicBezTo>
                  <a:pt x="51286" y="51404"/>
                  <a:pt x="51261" y="51393"/>
                  <a:pt x="51236" y="51393"/>
                </a:cubicBezTo>
                <a:cubicBezTo>
                  <a:pt x="51167" y="51393"/>
                  <a:pt x="51097" y="51485"/>
                  <a:pt x="51150" y="51564"/>
                </a:cubicBezTo>
                <a:cubicBezTo>
                  <a:pt x="52757" y="53992"/>
                  <a:pt x="53352" y="56540"/>
                  <a:pt x="53531" y="59362"/>
                </a:cubicBezTo>
                <a:lnTo>
                  <a:pt x="53269" y="60124"/>
                </a:lnTo>
                <a:cubicBezTo>
                  <a:pt x="52817" y="58541"/>
                  <a:pt x="51947" y="56993"/>
                  <a:pt x="51209" y="55778"/>
                </a:cubicBezTo>
                <a:cubicBezTo>
                  <a:pt x="51189" y="55741"/>
                  <a:pt x="51156" y="55725"/>
                  <a:pt x="51124" y="55725"/>
                </a:cubicBezTo>
                <a:cubicBezTo>
                  <a:pt x="51065" y="55725"/>
                  <a:pt x="51007" y="55780"/>
                  <a:pt x="51031" y="55850"/>
                </a:cubicBezTo>
                <a:cubicBezTo>
                  <a:pt x="51650" y="57088"/>
                  <a:pt x="52305" y="58362"/>
                  <a:pt x="52674" y="59684"/>
                </a:cubicBezTo>
                <a:cubicBezTo>
                  <a:pt x="52805" y="60136"/>
                  <a:pt x="52876" y="60577"/>
                  <a:pt x="52912" y="61005"/>
                </a:cubicBezTo>
                <a:cubicBezTo>
                  <a:pt x="52638" y="61601"/>
                  <a:pt x="52388" y="62220"/>
                  <a:pt x="52150" y="62839"/>
                </a:cubicBezTo>
                <a:cubicBezTo>
                  <a:pt x="51852" y="61684"/>
                  <a:pt x="51388" y="60553"/>
                  <a:pt x="50816" y="59517"/>
                </a:cubicBezTo>
                <a:cubicBezTo>
                  <a:pt x="50789" y="59469"/>
                  <a:pt x="50744" y="59449"/>
                  <a:pt x="50699" y="59449"/>
                </a:cubicBezTo>
                <a:cubicBezTo>
                  <a:pt x="50610" y="59449"/>
                  <a:pt x="50523" y="59529"/>
                  <a:pt x="50578" y="59624"/>
                </a:cubicBezTo>
                <a:cubicBezTo>
                  <a:pt x="51245" y="60981"/>
                  <a:pt x="51602" y="62339"/>
                  <a:pt x="51793" y="63767"/>
                </a:cubicBezTo>
                <a:cubicBezTo>
                  <a:pt x="51769" y="63851"/>
                  <a:pt x="51733" y="63934"/>
                  <a:pt x="51709" y="64017"/>
                </a:cubicBezTo>
                <a:cubicBezTo>
                  <a:pt x="50852" y="66387"/>
                  <a:pt x="49471" y="68530"/>
                  <a:pt x="48566" y="70852"/>
                </a:cubicBezTo>
                <a:cubicBezTo>
                  <a:pt x="44863" y="67042"/>
                  <a:pt x="41910" y="63720"/>
                  <a:pt x="36386" y="62065"/>
                </a:cubicBezTo>
                <a:cubicBezTo>
                  <a:pt x="32695" y="60969"/>
                  <a:pt x="29123" y="59648"/>
                  <a:pt x="25730" y="57767"/>
                </a:cubicBezTo>
                <a:cubicBezTo>
                  <a:pt x="23944" y="56790"/>
                  <a:pt x="15586" y="52242"/>
                  <a:pt x="15360" y="49135"/>
                </a:cubicBezTo>
                <a:cubicBezTo>
                  <a:pt x="15479" y="49123"/>
                  <a:pt x="15586" y="49063"/>
                  <a:pt x="15645" y="48932"/>
                </a:cubicBezTo>
                <a:cubicBezTo>
                  <a:pt x="21848" y="33466"/>
                  <a:pt x="27909" y="17321"/>
                  <a:pt x="31362" y="962"/>
                </a:cubicBezTo>
                <a:close/>
                <a:moveTo>
                  <a:pt x="34040" y="66565"/>
                </a:moveTo>
                <a:lnTo>
                  <a:pt x="34040" y="66565"/>
                </a:lnTo>
                <a:cubicBezTo>
                  <a:pt x="34564" y="66815"/>
                  <a:pt x="35088" y="67054"/>
                  <a:pt x="35600" y="67280"/>
                </a:cubicBezTo>
                <a:cubicBezTo>
                  <a:pt x="35898" y="68351"/>
                  <a:pt x="36279" y="69387"/>
                  <a:pt x="36743" y="70387"/>
                </a:cubicBezTo>
                <a:cubicBezTo>
                  <a:pt x="36874" y="70625"/>
                  <a:pt x="36993" y="70875"/>
                  <a:pt x="37100" y="71149"/>
                </a:cubicBezTo>
                <a:cubicBezTo>
                  <a:pt x="36791" y="71042"/>
                  <a:pt x="36493" y="70935"/>
                  <a:pt x="36184" y="70816"/>
                </a:cubicBezTo>
                <a:cubicBezTo>
                  <a:pt x="36005" y="70518"/>
                  <a:pt x="35886" y="70185"/>
                  <a:pt x="35755" y="69923"/>
                </a:cubicBezTo>
                <a:cubicBezTo>
                  <a:pt x="35517" y="69447"/>
                  <a:pt x="35279" y="68994"/>
                  <a:pt x="35041" y="68506"/>
                </a:cubicBezTo>
                <a:cubicBezTo>
                  <a:pt x="34707" y="67851"/>
                  <a:pt x="34386" y="67220"/>
                  <a:pt x="34040" y="66565"/>
                </a:cubicBezTo>
                <a:close/>
                <a:moveTo>
                  <a:pt x="49947" y="69673"/>
                </a:moveTo>
                <a:lnTo>
                  <a:pt x="49947" y="69673"/>
                </a:lnTo>
                <a:cubicBezTo>
                  <a:pt x="49804" y="70090"/>
                  <a:pt x="49650" y="70506"/>
                  <a:pt x="49495" y="70923"/>
                </a:cubicBezTo>
                <a:cubicBezTo>
                  <a:pt x="49459" y="71018"/>
                  <a:pt x="49459" y="71102"/>
                  <a:pt x="49507" y="71173"/>
                </a:cubicBezTo>
                <a:cubicBezTo>
                  <a:pt x="49459" y="71292"/>
                  <a:pt x="49411" y="71435"/>
                  <a:pt x="49376" y="71554"/>
                </a:cubicBezTo>
                <a:cubicBezTo>
                  <a:pt x="49316" y="71495"/>
                  <a:pt x="49257" y="71411"/>
                  <a:pt x="49197" y="71352"/>
                </a:cubicBezTo>
                <a:cubicBezTo>
                  <a:pt x="49435" y="70792"/>
                  <a:pt x="49685" y="70221"/>
                  <a:pt x="49947" y="69673"/>
                </a:cubicBezTo>
                <a:close/>
                <a:moveTo>
                  <a:pt x="36148" y="67542"/>
                </a:moveTo>
                <a:cubicBezTo>
                  <a:pt x="36541" y="67708"/>
                  <a:pt x="36910" y="67875"/>
                  <a:pt x="37267" y="68042"/>
                </a:cubicBezTo>
                <a:cubicBezTo>
                  <a:pt x="37767" y="69292"/>
                  <a:pt x="38291" y="70661"/>
                  <a:pt x="38970" y="71887"/>
                </a:cubicBezTo>
                <a:cubicBezTo>
                  <a:pt x="38636" y="71745"/>
                  <a:pt x="38327" y="71626"/>
                  <a:pt x="38041" y="71506"/>
                </a:cubicBezTo>
                <a:cubicBezTo>
                  <a:pt x="37767" y="71054"/>
                  <a:pt x="37469" y="70625"/>
                  <a:pt x="37219" y="70161"/>
                </a:cubicBezTo>
                <a:cubicBezTo>
                  <a:pt x="36791" y="69316"/>
                  <a:pt x="36446" y="68435"/>
                  <a:pt x="36148" y="67542"/>
                </a:cubicBezTo>
                <a:close/>
                <a:moveTo>
                  <a:pt x="46173" y="72054"/>
                </a:moveTo>
                <a:lnTo>
                  <a:pt x="46173" y="72054"/>
                </a:lnTo>
                <a:cubicBezTo>
                  <a:pt x="46280" y="72102"/>
                  <a:pt x="46375" y="72161"/>
                  <a:pt x="46494" y="72209"/>
                </a:cubicBezTo>
                <a:cubicBezTo>
                  <a:pt x="46411" y="72233"/>
                  <a:pt x="46352" y="72280"/>
                  <a:pt x="46292" y="72316"/>
                </a:cubicBezTo>
                <a:cubicBezTo>
                  <a:pt x="46244" y="72233"/>
                  <a:pt x="46197" y="72138"/>
                  <a:pt x="46173" y="72054"/>
                </a:cubicBezTo>
                <a:close/>
                <a:moveTo>
                  <a:pt x="37970" y="68351"/>
                </a:moveTo>
                <a:lnTo>
                  <a:pt x="37970" y="68351"/>
                </a:lnTo>
                <a:cubicBezTo>
                  <a:pt x="38434" y="68554"/>
                  <a:pt x="38874" y="68768"/>
                  <a:pt x="39339" y="68970"/>
                </a:cubicBezTo>
                <a:cubicBezTo>
                  <a:pt x="39708" y="70018"/>
                  <a:pt x="40125" y="71042"/>
                  <a:pt x="40625" y="72042"/>
                </a:cubicBezTo>
                <a:cubicBezTo>
                  <a:pt x="40720" y="72268"/>
                  <a:pt x="40827" y="72483"/>
                  <a:pt x="40946" y="72721"/>
                </a:cubicBezTo>
                <a:cubicBezTo>
                  <a:pt x="40684" y="72614"/>
                  <a:pt x="40410" y="72507"/>
                  <a:pt x="40125" y="72388"/>
                </a:cubicBezTo>
                <a:cubicBezTo>
                  <a:pt x="39767" y="71768"/>
                  <a:pt x="39374" y="71173"/>
                  <a:pt x="39041" y="70566"/>
                </a:cubicBezTo>
                <a:cubicBezTo>
                  <a:pt x="38660" y="69840"/>
                  <a:pt x="38315" y="69090"/>
                  <a:pt x="37970" y="68351"/>
                </a:cubicBezTo>
                <a:close/>
                <a:moveTo>
                  <a:pt x="48721" y="72530"/>
                </a:moveTo>
                <a:cubicBezTo>
                  <a:pt x="48792" y="72590"/>
                  <a:pt x="48864" y="72649"/>
                  <a:pt x="48923" y="72709"/>
                </a:cubicBezTo>
                <a:cubicBezTo>
                  <a:pt x="48876" y="72780"/>
                  <a:pt x="48852" y="72876"/>
                  <a:pt x="48864" y="72947"/>
                </a:cubicBezTo>
                <a:lnTo>
                  <a:pt x="48864" y="72995"/>
                </a:lnTo>
                <a:cubicBezTo>
                  <a:pt x="48733" y="73007"/>
                  <a:pt x="48602" y="73019"/>
                  <a:pt x="48495" y="73054"/>
                </a:cubicBezTo>
                <a:cubicBezTo>
                  <a:pt x="48483" y="72995"/>
                  <a:pt x="48459" y="72947"/>
                  <a:pt x="48435" y="72900"/>
                </a:cubicBezTo>
                <a:cubicBezTo>
                  <a:pt x="48518" y="72888"/>
                  <a:pt x="48602" y="72828"/>
                  <a:pt x="48626" y="72721"/>
                </a:cubicBezTo>
                <a:cubicBezTo>
                  <a:pt x="48673" y="72649"/>
                  <a:pt x="48697" y="72590"/>
                  <a:pt x="48721" y="72530"/>
                </a:cubicBezTo>
                <a:close/>
                <a:moveTo>
                  <a:pt x="43649" y="70911"/>
                </a:moveTo>
                <a:cubicBezTo>
                  <a:pt x="44220" y="71173"/>
                  <a:pt x="44792" y="71423"/>
                  <a:pt x="45351" y="71685"/>
                </a:cubicBezTo>
                <a:cubicBezTo>
                  <a:pt x="45470" y="72007"/>
                  <a:pt x="45601" y="72352"/>
                  <a:pt x="45720" y="72697"/>
                </a:cubicBezTo>
                <a:cubicBezTo>
                  <a:pt x="45447" y="72888"/>
                  <a:pt x="45173" y="73066"/>
                  <a:pt x="44887" y="73197"/>
                </a:cubicBezTo>
                <a:cubicBezTo>
                  <a:pt x="44768" y="73007"/>
                  <a:pt x="44649" y="72816"/>
                  <a:pt x="44542" y="72638"/>
                </a:cubicBezTo>
                <a:cubicBezTo>
                  <a:pt x="44232" y="72066"/>
                  <a:pt x="43935" y="71483"/>
                  <a:pt x="43649" y="70911"/>
                </a:cubicBezTo>
                <a:close/>
                <a:moveTo>
                  <a:pt x="39982" y="69244"/>
                </a:moveTo>
                <a:lnTo>
                  <a:pt x="39982" y="69244"/>
                </a:lnTo>
                <a:cubicBezTo>
                  <a:pt x="40386" y="69435"/>
                  <a:pt x="40756" y="69613"/>
                  <a:pt x="41137" y="69780"/>
                </a:cubicBezTo>
                <a:cubicBezTo>
                  <a:pt x="41518" y="70673"/>
                  <a:pt x="41887" y="71554"/>
                  <a:pt x="42268" y="72423"/>
                </a:cubicBezTo>
                <a:cubicBezTo>
                  <a:pt x="42387" y="72709"/>
                  <a:pt x="42530" y="73007"/>
                  <a:pt x="42649" y="73292"/>
                </a:cubicBezTo>
                <a:cubicBezTo>
                  <a:pt x="42411" y="73233"/>
                  <a:pt x="42172" y="73161"/>
                  <a:pt x="41910" y="73078"/>
                </a:cubicBezTo>
                <a:cubicBezTo>
                  <a:pt x="41637" y="72590"/>
                  <a:pt x="41303" y="72114"/>
                  <a:pt x="41053" y="71637"/>
                </a:cubicBezTo>
                <a:cubicBezTo>
                  <a:pt x="40648" y="70864"/>
                  <a:pt x="40303" y="70054"/>
                  <a:pt x="39982" y="69244"/>
                </a:cubicBezTo>
                <a:close/>
                <a:moveTo>
                  <a:pt x="41839" y="70102"/>
                </a:moveTo>
                <a:lnTo>
                  <a:pt x="41839" y="70102"/>
                </a:lnTo>
                <a:cubicBezTo>
                  <a:pt x="42315" y="70316"/>
                  <a:pt x="42792" y="70530"/>
                  <a:pt x="43268" y="70744"/>
                </a:cubicBezTo>
                <a:cubicBezTo>
                  <a:pt x="43184" y="70804"/>
                  <a:pt x="43101" y="70923"/>
                  <a:pt x="43161" y="71054"/>
                </a:cubicBezTo>
                <a:cubicBezTo>
                  <a:pt x="43446" y="71697"/>
                  <a:pt x="43756" y="72340"/>
                  <a:pt x="44089" y="72971"/>
                </a:cubicBezTo>
                <a:lnTo>
                  <a:pt x="44316" y="73423"/>
                </a:lnTo>
                <a:cubicBezTo>
                  <a:pt x="44208" y="73459"/>
                  <a:pt x="44089" y="73471"/>
                  <a:pt x="43970" y="73483"/>
                </a:cubicBezTo>
                <a:cubicBezTo>
                  <a:pt x="43929" y="73486"/>
                  <a:pt x="43885" y="73487"/>
                  <a:pt x="43841" y="73487"/>
                </a:cubicBezTo>
                <a:cubicBezTo>
                  <a:pt x="43709" y="73487"/>
                  <a:pt x="43568" y="73474"/>
                  <a:pt x="43434" y="73447"/>
                </a:cubicBezTo>
                <a:cubicBezTo>
                  <a:pt x="43196" y="72971"/>
                  <a:pt x="42934" y="72519"/>
                  <a:pt x="42720" y="72054"/>
                </a:cubicBezTo>
                <a:cubicBezTo>
                  <a:pt x="42422" y="71411"/>
                  <a:pt x="42125" y="70756"/>
                  <a:pt x="41839" y="70102"/>
                </a:cubicBezTo>
                <a:close/>
                <a:moveTo>
                  <a:pt x="44697" y="74495"/>
                </a:moveTo>
                <a:cubicBezTo>
                  <a:pt x="44792" y="74495"/>
                  <a:pt x="44887" y="74507"/>
                  <a:pt x="44982" y="74507"/>
                </a:cubicBezTo>
                <a:cubicBezTo>
                  <a:pt x="45006" y="74554"/>
                  <a:pt x="45042" y="74602"/>
                  <a:pt x="45089" y="74626"/>
                </a:cubicBezTo>
                <a:cubicBezTo>
                  <a:pt x="44947" y="74590"/>
                  <a:pt x="44816" y="74543"/>
                  <a:pt x="44697" y="74495"/>
                </a:cubicBezTo>
                <a:close/>
                <a:moveTo>
                  <a:pt x="45709" y="74424"/>
                </a:moveTo>
                <a:cubicBezTo>
                  <a:pt x="45613" y="74531"/>
                  <a:pt x="45518" y="74650"/>
                  <a:pt x="45423" y="74745"/>
                </a:cubicBezTo>
                <a:cubicBezTo>
                  <a:pt x="45399" y="74733"/>
                  <a:pt x="45363" y="74733"/>
                  <a:pt x="45351" y="74721"/>
                </a:cubicBezTo>
                <a:cubicBezTo>
                  <a:pt x="45470" y="74685"/>
                  <a:pt x="45542" y="74590"/>
                  <a:pt x="45530" y="74447"/>
                </a:cubicBezTo>
                <a:cubicBezTo>
                  <a:pt x="45578" y="74447"/>
                  <a:pt x="45625" y="74447"/>
                  <a:pt x="45685" y="74435"/>
                </a:cubicBezTo>
                <a:cubicBezTo>
                  <a:pt x="45697" y="74435"/>
                  <a:pt x="45697" y="74424"/>
                  <a:pt x="45709" y="74424"/>
                </a:cubicBezTo>
                <a:close/>
                <a:moveTo>
                  <a:pt x="45875" y="77329"/>
                </a:moveTo>
                <a:cubicBezTo>
                  <a:pt x="45899" y="77329"/>
                  <a:pt x="45923" y="77341"/>
                  <a:pt x="45935" y="77341"/>
                </a:cubicBezTo>
                <a:cubicBezTo>
                  <a:pt x="45935" y="77341"/>
                  <a:pt x="45911" y="77341"/>
                  <a:pt x="45911" y="77352"/>
                </a:cubicBezTo>
                <a:cubicBezTo>
                  <a:pt x="45899" y="77341"/>
                  <a:pt x="45887" y="77329"/>
                  <a:pt x="45875" y="77329"/>
                </a:cubicBezTo>
                <a:close/>
                <a:moveTo>
                  <a:pt x="52209" y="75436"/>
                </a:moveTo>
                <a:lnTo>
                  <a:pt x="52209" y="75436"/>
                </a:lnTo>
                <a:cubicBezTo>
                  <a:pt x="52959" y="75638"/>
                  <a:pt x="53698" y="75852"/>
                  <a:pt x="54436" y="76055"/>
                </a:cubicBezTo>
                <a:cubicBezTo>
                  <a:pt x="54019" y="76555"/>
                  <a:pt x="53602" y="77043"/>
                  <a:pt x="53186" y="77543"/>
                </a:cubicBezTo>
                <a:cubicBezTo>
                  <a:pt x="52805" y="76948"/>
                  <a:pt x="52543" y="76138"/>
                  <a:pt x="52209" y="75436"/>
                </a:cubicBezTo>
                <a:close/>
                <a:moveTo>
                  <a:pt x="51114" y="77293"/>
                </a:moveTo>
                <a:cubicBezTo>
                  <a:pt x="51138" y="77424"/>
                  <a:pt x="51174" y="77531"/>
                  <a:pt x="51233" y="77602"/>
                </a:cubicBezTo>
                <a:cubicBezTo>
                  <a:pt x="51245" y="77626"/>
                  <a:pt x="51257" y="77650"/>
                  <a:pt x="51281" y="77662"/>
                </a:cubicBezTo>
                <a:cubicBezTo>
                  <a:pt x="51257" y="77698"/>
                  <a:pt x="51245" y="77710"/>
                  <a:pt x="51245" y="77722"/>
                </a:cubicBezTo>
                <a:cubicBezTo>
                  <a:pt x="51197" y="77710"/>
                  <a:pt x="51162" y="77686"/>
                  <a:pt x="51114" y="77650"/>
                </a:cubicBezTo>
                <a:cubicBezTo>
                  <a:pt x="51066" y="77626"/>
                  <a:pt x="51019" y="77626"/>
                  <a:pt x="50983" y="77626"/>
                </a:cubicBezTo>
                <a:cubicBezTo>
                  <a:pt x="51019" y="77519"/>
                  <a:pt x="51066" y="77400"/>
                  <a:pt x="51114" y="77293"/>
                </a:cubicBezTo>
                <a:close/>
                <a:moveTo>
                  <a:pt x="42911" y="78103"/>
                </a:moveTo>
                <a:cubicBezTo>
                  <a:pt x="42970" y="78114"/>
                  <a:pt x="43030" y="78126"/>
                  <a:pt x="43089" y="78162"/>
                </a:cubicBezTo>
                <a:cubicBezTo>
                  <a:pt x="43101" y="78186"/>
                  <a:pt x="43101" y="78198"/>
                  <a:pt x="43125" y="78234"/>
                </a:cubicBezTo>
                <a:cubicBezTo>
                  <a:pt x="43042" y="78186"/>
                  <a:pt x="42982" y="78138"/>
                  <a:pt x="42911" y="78103"/>
                </a:cubicBezTo>
                <a:close/>
                <a:moveTo>
                  <a:pt x="72010" y="22187"/>
                </a:moveTo>
                <a:cubicBezTo>
                  <a:pt x="75066" y="22187"/>
                  <a:pt x="77836" y="23861"/>
                  <a:pt x="80558" y="25096"/>
                </a:cubicBezTo>
                <a:cubicBezTo>
                  <a:pt x="83332" y="26346"/>
                  <a:pt x="86142" y="27513"/>
                  <a:pt x="89047" y="28394"/>
                </a:cubicBezTo>
                <a:cubicBezTo>
                  <a:pt x="90881" y="28942"/>
                  <a:pt x="92714" y="29382"/>
                  <a:pt x="94572" y="29680"/>
                </a:cubicBezTo>
                <a:lnTo>
                  <a:pt x="92202" y="29644"/>
                </a:lnTo>
                <a:cubicBezTo>
                  <a:pt x="91941" y="29644"/>
                  <a:pt x="91905" y="30013"/>
                  <a:pt x="92179" y="30061"/>
                </a:cubicBezTo>
                <a:cubicBezTo>
                  <a:pt x="95241" y="30590"/>
                  <a:pt x="98476" y="30800"/>
                  <a:pt x="101711" y="30800"/>
                </a:cubicBezTo>
                <a:cubicBezTo>
                  <a:pt x="104298" y="30800"/>
                  <a:pt x="106886" y="30665"/>
                  <a:pt x="109383" y="30454"/>
                </a:cubicBezTo>
                <a:lnTo>
                  <a:pt x="109383" y="30454"/>
                </a:lnTo>
                <a:cubicBezTo>
                  <a:pt x="101525" y="45218"/>
                  <a:pt x="95774" y="61493"/>
                  <a:pt x="90583" y="77305"/>
                </a:cubicBezTo>
                <a:cubicBezTo>
                  <a:pt x="90548" y="77400"/>
                  <a:pt x="90571" y="77460"/>
                  <a:pt x="90595" y="77531"/>
                </a:cubicBezTo>
                <a:cubicBezTo>
                  <a:pt x="89559" y="78186"/>
                  <a:pt x="87071" y="78484"/>
                  <a:pt x="86202" y="78531"/>
                </a:cubicBezTo>
                <a:cubicBezTo>
                  <a:pt x="86042" y="78540"/>
                  <a:pt x="85880" y="78544"/>
                  <a:pt x="85718" y="78544"/>
                </a:cubicBezTo>
                <a:cubicBezTo>
                  <a:pt x="85021" y="78544"/>
                  <a:pt x="84304" y="78472"/>
                  <a:pt x="83618" y="78424"/>
                </a:cubicBezTo>
                <a:cubicBezTo>
                  <a:pt x="81665" y="78305"/>
                  <a:pt x="79737" y="78055"/>
                  <a:pt x="77808" y="77698"/>
                </a:cubicBezTo>
                <a:cubicBezTo>
                  <a:pt x="73795" y="76936"/>
                  <a:pt x="69997" y="75638"/>
                  <a:pt x="66247" y="74019"/>
                </a:cubicBezTo>
                <a:cubicBezTo>
                  <a:pt x="63392" y="72785"/>
                  <a:pt x="60782" y="72408"/>
                  <a:pt x="58148" y="72408"/>
                </a:cubicBezTo>
                <a:cubicBezTo>
                  <a:pt x="55599" y="72408"/>
                  <a:pt x="53026" y="72761"/>
                  <a:pt x="50185" y="73030"/>
                </a:cubicBezTo>
                <a:cubicBezTo>
                  <a:pt x="50209" y="72995"/>
                  <a:pt x="50221" y="72935"/>
                  <a:pt x="50221" y="72876"/>
                </a:cubicBezTo>
                <a:cubicBezTo>
                  <a:pt x="50340" y="72757"/>
                  <a:pt x="50400" y="72554"/>
                  <a:pt x="50245" y="72411"/>
                </a:cubicBezTo>
                <a:lnTo>
                  <a:pt x="50245" y="72411"/>
                </a:lnTo>
                <a:cubicBezTo>
                  <a:pt x="50275" y="72421"/>
                  <a:pt x="50304" y="72425"/>
                  <a:pt x="50331" y="72425"/>
                </a:cubicBezTo>
                <a:cubicBezTo>
                  <a:pt x="50608" y="72425"/>
                  <a:pt x="50738" y="71973"/>
                  <a:pt x="50423" y="71876"/>
                </a:cubicBezTo>
                <a:lnTo>
                  <a:pt x="50162" y="71780"/>
                </a:lnTo>
                <a:cubicBezTo>
                  <a:pt x="50114" y="71768"/>
                  <a:pt x="50090" y="71768"/>
                  <a:pt x="50054" y="71768"/>
                </a:cubicBezTo>
                <a:cubicBezTo>
                  <a:pt x="50781" y="69732"/>
                  <a:pt x="51495" y="67696"/>
                  <a:pt x="52197" y="65637"/>
                </a:cubicBezTo>
                <a:cubicBezTo>
                  <a:pt x="52237" y="65655"/>
                  <a:pt x="52280" y="65664"/>
                  <a:pt x="52323" y="65664"/>
                </a:cubicBezTo>
                <a:cubicBezTo>
                  <a:pt x="52448" y="65664"/>
                  <a:pt x="52567" y="65588"/>
                  <a:pt x="52567" y="65446"/>
                </a:cubicBezTo>
                <a:cubicBezTo>
                  <a:pt x="52567" y="65160"/>
                  <a:pt x="52567" y="64899"/>
                  <a:pt x="52543" y="64613"/>
                </a:cubicBezTo>
                <a:lnTo>
                  <a:pt x="52948" y="63410"/>
                </a:lnTo>
                <a:lnTo>
                  <a:pt x="52948" y="63410"/>
                </a:lnTo>
                <a:cubicBezTo>
                  <a:pt x="52948" y="63482"/>
                  <a:pt x="52924" y="63541"/>
                  <a:pt x="52924" y="63613"/>
                </a:cubicBezTo>
                <a:cubicBezTo>
                  <a:pt x="52917" y="63724"/>
                  <a:pt x="53003" y="63786"/>
                  <a:pt x="53092" y="63786"/>
                </a:cubicBezTo>
                <a:cubicBezTo>
                  <a:pt x="53156" y="63786"/>
                  <a:pt x="53222" y="63754"/>
                  <a:pt x="53257" y="63684"/>
                </a:cubicBezTo>
                <a:cubicBezTo>
                  <a:pt x="53436" y="63267"/>
                  <a:pt x="53531" y="62851"/>
                  <a:pt x="53579" y="62410"/>
                </a:cubicBezTo>
                <a:cubicBezTo>
                  <a:pt x="54126" y="61648"/>
                  <a:pt x="54710" y="60910"/>
                  <a:pt x="55365" y="60196"/>
                </a:cubicBezTo>
                <a:cubicBezTo>
                  <a:pt x="55420" y="60122"/>
                  <a:pt x="55353" y="60026"/>
                  <a:pt x="55282" y="60026"/>
                </a:cubicBezTo>
                <a:cubicBezTo>
                  <a:pt x="55261" y="60026"/>
                  <a:pt x="55240" y="60034"/>
                  <a:pt x="55222" y="60053"/>
                </a:cubicBezTo>
                <a:cubicBezTo>
                  <a:pt x="54662" y="60624"/>
                  <a:pt x="54114" y="61208"/>
                  <a:pt x="53614" y="61815"/>
                </a:cubicBezTo>
                <a:cubicBezTo>
                  <a:pt x="53614" y="61529"/>
                  <a:pt x="53579" y="61243"/>
                  <a:pt x="53531" y="60946"/>
                </a:cubicBezTo>
                <a:cubicBezTo>
                  <a:pt x="53531" y="60934"/>
                  <a:pt x="53555" y="60922"/>
                  <a:pt x="53555" y="60922"/>
                </a:cubicBezTo>
                <a:cubicBezTo>
                  <a:pt x="54400" y="59541"/>
                  <a:pt x="55293" y="58374"/>
                  <a:pt x="56734" y="57410"/>
                </a:cubicBezTo>
                <a:cubicBezTo>
                  <a:pt x="56794" y="57370"/>
                  <a:pt x="56745" y="57279"/>
                  <a:pt x="56685" y="57279"/>
                </a:cubicBezTo>
                <a:cubicBezTo>
                  <a:pt x="56674" y="57279"/>
                  <a:pt x="56662" y="57283"/>
                  <a:pt x="56650" y="57290"/>
                </a:cubicBezTo>
                <a:cubicBezTo>
                  <a:pt x="55793" y="57826"/>
                  <a:pt x="54948" y="58505"/>
                  <a:pt x="54245" y="59315"/>
                </a:cubicBezTo>
                <a:cubicBezTo>
                  <a:pt x="54662" y="58386"/>
                  <a:pt x="55103" y="57469"/>
                  <a:pt x="55579" y="56564"/>
                </a:cubicBezTo>
                <a:cubicBezTo>
                  <a:pt x="56948" y="55016"/>
                  <a:pt x="58567" y="53826"/>
                  <a:pt x="60734" y="53195"/>
                </a:cubicBezTo>
                <a:cubicBezTo>
                  <a:pt x="60866" y="53173"/>
                  <a:pt x="60836" y="52988"/>
                  <a:pt x="60727" y="52988"/>
                </a:cubicBezTo>
                <a:cubicBezTo>
                  <a:pt x="60718" y="52988"/>
                  <a:pt x="60709" y="52990"/>
                  <a:pt x="60699" y="52992"/>
                </a:cubicBezTo>
                <a:cubicBezTo>
                  <a:pt x="58698" y="53480"/>
                  <a:pt x="56686" y="54564"/>
                  <a:pt x="55257" y="56124"/>
                </a:cubicBezTo>
                <a:lnTo>
                  <a:pt x="55841" y="54612"/>
                </a:lnTo>
                <a:cubicBezTo>
                  <a:pt x="56531" y="53921"/>
                  <a:pt x="57210" y="53242"/>
                  <a:pt x="57912" y="52576"/>
                </a:cubicBezTo>
                <a:cubicBezTo>
                  <a:pt x="57930" y="52549"/>
                  <a:pt x="57915" y="52510"/>
                  <a:pt x="57892" y="52510"/>
                </a:cubicBezTo>
                <a:cubicBezTo>
                  <a:pt x="57884" y="52510"/>
                  <a:pt x="57874" y="52515"/>
                  <a:pt x="57865" y="52528"/>
                </a:cubicBezTo>
                <a:cubicBezTo>
                  <a:pt x="57210" y="53195"/>
                  <a:pt x="56543" y="53850"/>
                  <a:pt x="55888" y="54516"/>
                </a:cubicBezTo>
                <a:cubicBezTo>
                  <a:pt x="58174" y="48468"/>
                  <a:pt x="60615" y="42467"/>
                  <a:pt x="63032" y="36466"/>
                </a:cubicBezTo>
                <a:cubicBezTo>
                  <a:pt x="63044" y="36466"/>
                  <a:pt x="63056" y="36466"/>
                  <a:pt x="63080" y="36455"/>
                </a:cubicBezTo>
                <a:cubicBezTo>
                  <a:pt x="63937" y="35740"/>
                  <a:pt x="64663" y="34835"/>
                  <a:pt x="65306" y="33907"/>
                </a:cubicBezTo>
                <a:cubicBezTo>
                  <a:pt x="65351" y="33844"/>
                  <a:pt x="65288" y="33774"/>
                  <a:pt x="65229" y="33774"/>
                </a:cubicBezTo>
                <a:cubicBezTo>
                  <a:pt x="65209" y="33774"/>
                  <a:pt x="65190" y="33782"/>
                  <a:pt x="65175" y="33799"/>
                </a:cubicBezTo>
                <a:cubicBezTo>
                  <a:pt x="64580" y="34561"/>
                  <a:pt x="63925" y="35228"/>
                  <a:pt x="63258" y="35907"/>
                </a:cubicBezTo>
                <a:cubicBezTo>
                  <a:pt x="63461" y="35371"/>
                  <a:pt x="63687" y="34835"/>
                  <a:pt x="63889" y="34311"/>
                </a:cubicBezTo>
                <a:cubicBezTo>
                  <a:pt x="65235" y="32609"/>
                  <a:pt x="66616" y="31025"/>
                  <a:pt x="68283" y="29573"/>
                </a:cubicBezTo>
                <a:cubicBezTo>
                  <a:pt x="68360" y="29515"/>
                  <a:pt x="68297" y="29410"/>
                  <a:pt x="68219" y="29410"/>
                </a:cubicBezTo>
                <a:cubicBezTo>
                  <a:pt x="68201" y="29410"/>
                  <a:pt x="68182" y="29416"/>
                  <a:pt x="68164" y="29430"/>
                </a:cubicBezTo>
                <a:cubicBezTo>
                  <a:pt x="66866" y="30442"/>
                  <a:pt x="65604" y="31561"/>
                  <a:pt x="64509" y="32787"/>
                </a:cubicBezTo>
                <a:cubicBezTo>
                  <a:pt x="64580" y="32609"/>
                  <a:pt x="64651" y="32418"/>
                  <a:pt x="64723" y="32240"/>
                </a:cubicBezTo>
                <a:cubicBezTo>
                  <a:pt x="65318" y="31597"/>
                  <a:pt x="65902" y="30942"/>
                  <a:pt x="66545" y="30335"/>
                </a:cubicBezTo>
                <a:cubicBezTo>
                  <a:pt x="67509" y="29418"/>
                  <a:pt x="68569" y="28585"/>
                  <a:pt x="69569" y="27692"/>
                </a:cubicBezTo>
                <a:cubicBezTo>
                  <a:pt x="69648" y="27612"/>
                  <a:pt x="69595" y="27458"/>
                  <a:pt x="69492" y="27458"/>
                </a:cubicBezTo>
                <a:cubicBezTo>
                  <a:pt x="69472" y="27458"/>
                  <a:pt x="69449" y="27464"/>
                  <a:pt x="69426" y="27477"/>
                </a:cubicBezTo>
                <a:cubicBezTo>
                  <a:pt x="68033" y="28299"/>
                  <a:pt x="66604" y="29394"/>
                  <a:pt x="65378" y="30632"/>
                </a:cubicBezTo>
                <a:cubicBezTo>
                  <a:pt x="65521" y="30311"/>
                  <a:pt x="65640" y="29978"/>
                  <a:pt x="65771" y="29656"/>
                </a:cubicBezTo>
                <a:cubicBezTo>
                  <a:pt x="66080" y="29263"/>
                  <a:pt x="66414" y="28894"/>
                  <a:pt x="66783" y="28549"/>
                </a:cubicBezTo>
                <a:cubicBezTo>
                  <a:pt x="67640" y="27775"/>
                  <a:pt x="68604" y="27120"/>
                  <a:pt x="69569" y="26477"/>
                </a:cubicBezTo>
                <a:cubicBezTo>
                  <a:pt x="69673" y="26414"/>
                  <a:pt x="69594" y="26278"/>
                  <a:pt x="69493" y="26278"/>
                </a:cubicBezTo>
                <a:cubicBezTo>
                  <a:pt x="69479" y="26278"/>
                  <a:pt x="69464" y="26281"/>
                  <a:pt x="69450" y="26287"/>
                </a:cubicBezTo>
                <a:cubicBezTo>
                  <a:pt x="68450" y="26691"/>
                  <a:pt x="67330" y="27346"/>
                  <a:pt x="66354" y="28144"/>
                </a:cubicBezTo>
                <a:cubicBezTo>
                  <a:pt x="66485" y="27787"/>
                  <a:pt x="66640" y="27418"/>
                  <a:pt x="66771" y="27061"/>
                </a:cubicBezTo>
                <a:cubicBezTo>
                  <a:pt x="67021" y="26870"/>
                  <a:pt x="67259" y="26691"/>
                  <a:pt x="67449" y="26537"/>
                </a:cubicBezTo>
                <a:cubicBezTo>
                  <a:pt x="68450" y="25787"/>
                  <a:pt x="69521" y="25132"/>
                  <a:pt x="70640" y="24572"/>
                </a:cubicBezTo>
                <a:cubicBezTo>
                  <a:pt x="70815" y="24490"/>
                  <a:pt x="70732" y="24230"/>
                  <a:pt x="70568" y="24230"/>
                </a:cubicBezTo>
                <a:cubicBezTo>
                  <a:pt x="70542" y="24230"/>
                  <a:pt x="70515" y="24236"/>
                  <a:pt x="70485" y="24251"/>
                </a:cubicBezTo>
                <a:cubicBezTo>
                  <a:pt x="69271" y="24834"/>
                  <a:pt x="68104" y="25525"/>
                  <a:pt x="67033" y="26346"/>
                </a:cubicBezTo>
                <a:cubicBezTo>
                  <a:pt x="67437" y="25310"/>
                  <a:pt x="67830" y="24263"/>
                  <a:pt x="68211" y="23227"/>
                </a:cubicBezTo>
                <a:cubicBezTo>
                  <a:pt x="68223" y="23227"/>
                  <a:pt x="68247" y="23203"/>
                  <a:pt x="68247" y="23203"/>
                </a:cubicBezTo>
                <a:cubicBezTo>
                  <a:pt x="68390" y="23548"/>
                  <a:pt x="68604" y="23917"/>
                  <a:pt x="68819" y="23977"/>
                </a:cubicBezTo>
                <a:cubicBezTo>
                  <a:pt x="68676" y="24144"/>
                  <a:pt x="68509" y="24298"/>
                  <a:pt x="68378" y="24489"/>
                </a:cubicBezTo>
                <a:cubicBezTo>
                  <a:pt x="68323" y="24554"/>
                  <a:pt x="68397" y="24662"/>
                  <a:pt x="68466" y="24662"/>
                </a:cubicBezTo>
                <a:cubicBezTo>
                  <a:pt x="68486" y="24662"/>
                  <a:pt x="68505" y="24653"/>
                  <a:pt x="68521" y="24632"/>
                </a:cubicBezTo>
                <a:cubicBezTo>
                  <a:pt x="69271" y="23846"/>
                  <a:pt x="70188" y="23239"/>
                  <a:pt x="71236" y="22941"/>
                </a:cubicBezTo>
                <a:cubicBezTo>
                  <a:pt x="71392" y="22896"/>
                  <a:pt x="71370" y="22664"/>
                  <a:pt x="71220" y="22664"/>
                </a:cubicBezTo>
                <a:cubicBezTo>
                  <a:pt x="71210" y="22664"/>
                  <a:pt x="71199" y="22665"/>
                  <a:pt x="71188" y="22667"/>
                </a:cubicBezTo>
                <a:cubicBezTo>
                  <a:pt x="70474" y="22846"/>
                  <a:pt x="69819" y="23167"/>
                  <a:pt x="69271" y="23608"/>
                </a:cubicBezTo>
                <a:cubicBezTo>
                  <a:pt x="69295" y="23536"/>
                  <a:pt x="69295" y="23441"/>
                  <a:pt x="69235" y="23370"/>
                </a:cubicBezTo>
                <a:cubicBezTo>
                  <a:pt x="69223" y="23346"/>
                  <a:pt x="69200" y="23310"/>
                  <a:pt x="69176" y="23286"/>
                </a:cubicBezTo>
                <a:cubicBezTo>
                  <a:pt x="69134" y="23228"/>
                  <a:pt x="69078" y="23203"/>
                  <a:pt x="69022" y="23203"/>
                </a:cubicBezTo>
                <a:cubicBezTo>
                  <a:pt x="68916" y="23203"/>
                  <a:pt x="68810" y="23289"/>
                  <a:pt x="68795" y="23405"/>
                </a:cubicBezTo>
                <a:cubicBezTo>
                  <a:pt x="68807" y="23298"/>
                  <a:pt x="68807" y="23191"/>
                  <a:pt x="68795" y="23072"/>
                </a:cubicBezTo>
                <a:lnTo>
                  <a:pt x="68795" y="23072"/>
                </a:lnTo>
                <a:cubicBezTo>
                  <a:pt x="68806" y="23074"/>
                  <a:pt x="68817" y="23075"/>
                  <a:pt x="68829" y="23075"/>
                </a:cubicBezTo>
                <a:cubicBezTo>
                  <a:pt x="68893" y="23075"/>
                  <a:pt x="68961" y="23045"/>
                  <a:pt x="68961" y="22965"/>
                </a:cubicBezTo>
                <a:lnTo>
                  <a:pt x="68961" y="22893"/>
                </a:lnTo>
                <a:cubicBezTo>
                  <a:pt x="69521" y="22620"/>
                  <a:pt x="70164" y="22405"/>
                  <a:pt x="70819" y="22274"/>
                </a:cubicBezTo>
                <a:cubicBezTo>
                  <a:pt x="71221" y="22215"/>
                  <a:pt x="71618" y="22187"/>
                  <a:pt x="72010" y="22187"/>
                </a:cubicBezTo>
                <a:close/>
                <a:moveTo>
                  <a:pt x="46649" y="78674"/>
                </a:moveTo>
                <a:cubicBezTo>
                  <a:pt x="46661" y="78698"/>
                  <a:pt x="46673" y="78710"/>
                  <a:pt x="46709" y="78710"/>
                </a:cubicBezTo>
                <a:cubicBezTo>
                  <a:pt x="46375" y="78769"/>
                  <a:pt x="46197" y="79150"/>
                  <a:pt x="46244" y="79484"/>
                </a:cubicBezTo>
                <a:cubicBezTo>
                  <a:pt x="46113" y="79424"/>
                  <a:pt x="45971" y="79365"/>
                  <a:pt x="45851" y="79293"/>
                </a:cubicBezTo>
                <a:cubicBezTo>
                  <a:pt x="46101" y="79210"/>
                  <a:pt x="46304" y="79019"/>
                  <a:pt x="46399" y="78781"/>
                </a:cubicBezTo>
                <a:cubicBezTo>
                  <a:pt x="46482" y="78734"/>
                  <a:pt x="46554" y="78710"/>
                  <a:pt x="46649" y="78674"/>
                </a:cubicBezTo>
                <a:close/>
                <a:moveTo>
                  <a:pt x="100299" y="75864"/>
                </a:moveTo>
                <a:cubicBezTo>
                  <a:pt x="100275" y="75971"/>
                  <a:pt x="100251" y="76055"/>
                  <a:pt x="100227" y="76162"/>
                </a:cubicBezTo>
                <a:cubicBezTo>
                  <a:pt x="99644" y="77329"/>
                  <a:pt x="99060" y="78484"/>
                  <a:pt x="98465" y="79650"/>
                </a:cubicBezTo>
                <a:cubicBezTo>
                  <a:pt x="98453" y="79662"/>
                  <a:pt x="98441" y="79674"/>
                  <a:pt x="98429" y="79674"/>
                </a:cubicBezTo>
                <a:cubicBezTo>
                  <a:pt x="99060" y="78412"/>
                  <a:pt x="99680" y="77150"/>
                  <a:pt x="100299" y="75864"/>
                </a:cubicBezTo>
                <a:close/>
                <a:moveTo>
                  <a:pt x="54388" y="79412"/>
                </a:moveTo>
                <a:lnTo>
                  <a:pt x="54960" y="79627"/>
                </a:lnTo>
                <a:cubicBezTo>
                  <a:pt x="54948" y="79662"/>
                  <a:pt x="54936" y="79686"/>
                  <a:pt x="54912" y="79710"/>
                </a:cubicBezTo>
                <a:cubicBezTo>
                  <a:pt x="54734" y="79603"/>
                  <a:pt x="54567" y="79496"/>
                  <a:pt x="54388" y="79412"/>
                </a:cubicBezTo>
                <a:close/>
                <a:moveTo>
                  <a:pt x="55210" y="79722"/>
                </a:moveTo>
                <a:cubicBezTo>
                  <a:pt x="55484" y="79829"/>
                  <a:pt x="55769" y="79948"/>
                  <a:pt x="56055" y="80043"/>
                </a:cubicBezTo>
                <a:cubicBezTo>
                  <a:pt x="55984" y="80139"/>
                  <a:pt x="55924" y="80198"/>
                  <a:pt x="55865" y="80269"/>
                </a:cubicBezTo>
                <a:cubicBezTo>
                  <a:pt x="55603" y="80127"/>
                  <a:pt x="55365" y="79972"/>
                  <a:pt x="55115" y="79829"/>
                </a:cubicBezTo>
                <a:cubicBezTo>
                  <a:pt x="55150" y="79793"/>
                  <a:pt x="55174" y="79769"/>
                  <a:pt x="55210" y="79722"/>
                </a:cubicBezTo>
                <a:close/>
                <a:moveTo>
                  <a:pt x="56412" y="80210"/>
                </a:moveTo>
                <a:cubicBezTo>
                  <a:pt x="56936" y="80424"/>
                  <a:pt x="57448" y="80627"/>
                  <a:pt x="57972" y="80817"/>
                </a:cubicBezTo>
                <a:cubicBezTo>
                  <a:pt x="57889" y="80901"/>
                  <a:pt x="57805" y="80984"/>
                  <a:pt x="57734" y="81079"/>
                </a:cubicBezTo>
                <a:cubicBezTo>
                  <a:pt x="57305" y="80924"/>
                  <a:pt x="56877" y="80793"/>
                  <a:pt x="56436" y="80627"/>
                </a:cubicBezTo>
                <a:cubicBezTo>
                  <a:pt x="56353" y="80567"/>
                  <a:pt x="56258" y="80508"/>
                  <a:pt x="56174" y="80460"/>
                </a:cubicBezTo>
                <a:cubicBezTo>
                  <a:pt x="56246" y="80377"/>
                  <a:pt x="56341" y="80281"/>
                  <a:pt x="56412" y="80210"/>
                </a:cubicBezTo>
                <a:close/>
                <a:moveTo>
                  <a:pt x="98251" y="80127"/>
                </a:moveTo>
                <a:lnTo>
                  <a:pt x="97536" y="81555"/>
                </a:lnTo>
                <a:cubicBezTo>
                  <a:pt x="97536" y="81555"/>
                  <a:pt x="97522" y="81555"/>
                  <a:pt x="97516" y="81561"/>
                </a:cubicBezTo>
                <a:lnTo>
                  <a:pt x="97516" y="81561"/>
                </a:lnTo>
                <a:cubicBezTo>
                  <a:pt x="97753" y="81075"/>
                  <a:pt x="97978" y="80613"/>
                  <a:pt x="98215" y="80139"/>
                </a:cubicBezTo>
                <a:cubicBezTo>
                  <a:pt x="98227" y="80139"/>
                  <a:pt x="98251" y="80127"/>
                  <a:pt x="98251" y="80127"/>
                </a:cubicBezTo>
                <a:close/>
                <a:moveTo>
                  <a:pt x="58377" y="80972"/>
                </a:moveTo>
                <a:cubicBezTo>
                  <a:pt x="58865" y="81162"/>
                  <a:pt x="59377" y="81353"/>
                  <a:pt x="59865" y="81532"/>
                </a:cubicBezTo>
                <a:cubicBezTo>
                  <a:pt x="59806" y="81591"/>
                  <a:pt x="59746" y="81639"/>
                  <a:pt x="59698" y="81698"/>
                </a:cubicBezTo>
                <a:cubicBezTo>
                  <a:pt x="59163" y="81532"/>
                  <a:pt x="58627" y="81353"/>
                  <a:pt x="58091" y="81198"/>
                </a:cubicBezTo>
                <a:cubicBezTo>
                  <a:pt x="58186" y="81115"/>
                  <a:pt x="58282" y="81055"/>
                  <a:pt x="58377" y="80972"/>
                </a:cubicBezTo>
                <a:close/>
                <a:moveTo>
                  <a:pt x="60282" y="81698"/>
                </a:moveTo>
                <a:cubicBezTo>
                  <a:pt x="60627" y="81829"/>
                  <a:pt x="60960" y="81948"/>
                  <a:pt x="61306" y="82091"/>
                </a:cubicBezTo>
                <a:cubicBezTo>
                  <a:pt x="61258" y="82115"/>
                  <a:pt x="61234" y="82151"/>
                  <a:pt x="61175" y="82174"/>
                </a:cubicBezTo>
                <a:cubicBezTo>
                  <a:pt x="60830" y="82055"/>
                  <a:pt x="60472" y="81936"/>
                  <a:pt x="60115" y="81829"/>
                </a:cubicBezTo>
                <a:cubicBezTo>
                  <a:pt x="60175" y="81793"/>
                  <a:pt x="60222" y="81746"/>
                  <a:pt x="60282" y="81698"/>
                </a:cubicBezTo>
                <a:close/>
                <a:moveTo>
                  <a:pt x="107621" y="35907"/>
                </a:moveTo>
                <a:cubicBezTo>
                  <a:pt x="108600" y="36460"/>
                  <a:pt x="109746" y="36823"/>
                  <a:pt x="110896" y="36823"/>
                </a:cubicBezTo>
                <a:cubicBezTo>
                  <a:pt x="111158" y="36823"/>
                  <a:pt x="111420" y="36804"/>
                  <a:pt x="111681" y="36764"/>
                </a:cubicBezTo>
                <a:lnTo>
                  <a:pt x="111681" y="36764"/>
                </a:lnTo>
                <a:cubicBezTo>
                  <a:pt x="104216" y="52064"/>
                  <a:pt x="97965" y="68018"/>
                  <a:pt x="91048" y="83579"/>
                </a:cubicBezTo>
                <a:lnTo>
                  <a:pt x="91048" y="83591"/>
                </a:lnTo>
                <a:cubicBezTo>
                  <a:pt x="83844" y="80936"/>
                  <a:pt x="76200" y="79234"/>
                  <a:pt x="68819" y="77174"/>
                </a:cubicBezTo>
                <a:cubicBezTo>
                  <a:pt x="63723" y="75745"/>
                  <a:pt x="58567" y="74102"/>
                  <a:pt x="53269" y="73554"/>
                </a:cubicBezTo>
                <a:cubicBezTo>
                  <a:pt x="55155" y="73323"/>
                  <a:pt x="57037" y="73030"/>
                  <a:pt x="58922" y="73030"/>
                </a:cubicBezTo>
                <a:cubicBezTo>
                  <a:pt x="60143" y="73030"/>
                  <a:pt x="61366" y="73153"/>
                  <a:pt x="62592" y="73495"/>
                </a:cubicBezTo>
                <a:cubicBezTo>
                  <a:pt x="66878" y="74709"/>
                  <a:pt x="70712" y="76936"/>
                  <a:pt x="75105" y="77924"/>
                </a:cubicBezTo>
                <a:cubicBezTo>
                  <a:pt x="78404" y="78663"/>
                  <a:pt x="81798" y="79069"/>
                  <a:pt x="85197" y="79069"/>
                </a:cubicBezTo>
                <a:cubicBezTo>
                  <a:pt x="85956" y="79069"/>
                  <a:pt x="86716" y="79049"/>
                  <a:pt x="87476" y="79007"/>
                </a:cubicBezTo>
                <a:cubicBezTo>
                  <a:pt x="88809" y="78936"/>
                  <a:pt x="90417" y="78948"/>
                  <a:pt x="91012" y="77769"/>
                </a:cubicBezTo>
                <a:cubicBezTo>
                  <a:pt x="91107" y="77745"/>
                  <a:pt x="91179" y="77686"/>
                  <a:pt x="91226" y="77579"/>
                </a:cubicBezTo>
                <a:cubicBezTo>
                  <a:pt x="95882" y="63291"/>
                  <a:pt x="101787" y="49682"/>
                  <a:pt x="107621" y="35907"/>
                </a:cubicBezTo>
                <a:close/>
                <a:moveTo>
                  <a:pt x="61080" y="83603"/>
                </a:moveTo>
                <a:lnTo>
                  <a:pt x="61080" y="83603"/>
                </a:lnTo>
                <a:cubicBezTo>
                  <a:pt x="61639" y="83829"/>
                  <a:pt x="62175" y="84032"/>
                  <a:pt x="62723" y="84258"/>
                </a:cubicBezTo>
                <a:lnTo>
                  <a:pt x="61163" y="83818"/>
                </a:lnTo>
                <a:cubicBezTo>
                  <a:pt x="61139" y="83734"/>
                  <a:pt x="61127" y="83663"/>
                  <a:pt x="61080" y="83603"/>
                </a:cubicBezTo>
                <a:close/>
                <a:moveTo>
                  <a:pt x="114146" y="44206"/>
                </a:moveTo>
                <a:cubicBezTo>
                  <a:pt x="114217" y="44336"/>
                  <a:pt x="114289" y="44467"/>
                  <a:pt x="114384" y="44587"/>
                </a:cubicBezTo>
                <a:cubicBezTo>
                  <a:pt x="114467" y="45896"/>
                  <a:pt x="112205" y="50242"/>
                  <a:pt x="112003" y="50671"/>
                </a:cubicBezTo>
                <a:cubicBezTo>
                  <a:pt x="111062" y="52552"/>
                  <a:pt x="110121" y="54457"/>
                  <a:pt x="109181" y="56362"/>
                </a:cubicBezTo>
                <a:cubicBezTo>
                  <a:pt x="108705" y="57338"/>
                  <a:pt x="108228" y="58302"/>
                  <a:pt x="107752" y="59255"/>
                </a:cubicBezTo>
                <a:cubicBezTo>
                  <a:pt x="107097" y="60458"/>
                  <a:pt x="106466" y="61660"/>
                  <a:pt x="105835" y="62886"/>
                </a:cubicBezTo>
                <a:cubicBezTo>
                  <a:pt x="104323" y="65851"/>
                  <a:pt x="102668" y="68851"/>
                  <a:pt x="101477" y="71995"/>
                </a:cubicBezTo>
                <a:cubicBezTo>
                  <a:pt x="99692" y="75614"/>
                  <a:pt x="97894" y="79234"/>
                  <a:pt x="96108" y="82841"/>
                </a:cubicBezTo>
                <a:cubicBezTo>
                  <a:pt x="95072" y="83782"/>
                  <a:pt x="94036" y="84699"/>
                  <a:pt x="92988" y="85615"/>
                </a:cubicBezTo>
                <a:cubicBezTo>
                  <a:pt x="96286" y="78686"/>
                  <a:pt x="99632" y="71780"/>
                  <a:pt x="103109" y="64958"/>
                </a:cubicBezTo>
                <a:cubicBezTo>
                  <a:pt x="106669" y="57993"/>
                  <a:pt x="110586" y="51206"/>
                  <a:pt x="114086" y="44206"/>
                </a:cubicBezTo>
                <a:close/>
                <a:moveTo>
                  <a:pt x="105954" y="57445"/>
                </a:moveTo>
                <a:cubicBezTo>
                  <a:pt x="105478" y="58338"/>
                  <a:pt x="105014" y="59231"/>
                  <a:pt x="104537" y="60124"/>
                </a:cubicBezTo>
                <a:cubicBezTo>
                  <a:pt x="104502" y="60067"/>
                  <a:pt x="104445" y="60027"/>
                  <a:pt x="104387" y="60027"/>
                </a:cubicBezTo>
                <a:cubicBezTo>
                  <a:pt x="104348" y="60027"/>
                  <a:pt x="104309" y="60045"/>
                  <a:pt x="104275" y="60088"/>
                </a:cubicBezTo>
                <a:cubicBezTo>
                  <a:pt x="103168" y="61696"/>
                  <a:pt x="101918" y="63125"/>
                  <a:pt x="100668" y="64613"/>
                </a:cubicBezTo>
                <a:cubicBezTo>
                  <a:pt x="100576" y="64733"/>
                  <a:pt x="100691" y="64881"/>
                  <a:pt x="100808" y="64881"/>
                </a:cubicBezTo>
                <a:cubicBezTo>
                  <a:pt x="100842" y="64881"/>
                  <a:pt x="100876" y="64869"/>
                  <a:pt x="100906" y="64839"/>
                </a:cubicBezTo>
                <a:cubicBezTo>
                  <a:pt x="102144" y="63648"/>
                  <a:pt x="103204" y="62232"/>
                  <a:pt x="104168" y="60803"/>
                </a:cubicBezTo>
                <a:lnTo>
                  <a:pt x="104168" y="60803"/>
                </a:lnTo>
                <a:cubicBezTo>
                  <a:pt x="103192" y="62696"/>
                  <a:pt x="102239" y="64577"/>
                  <a:pt x="101287" y="66494"/>
                </a:cubicBezTo>
                <a:cubicBezTo>
                  <a:pt x="101251" y="66506"/>
                  <a:pt x="101239" y="66506"/>
                  <a:pt x="101204" y="66518"/>
                </a:cubicBezTo>
                <a:cubicBezTo>
                  <a:pt x="100299" y="67637"/>
                  <a:pt x="99299" y="68839"/>
                  <a:pt x="98727" y="70161"/>
                </a:cubicBezTo>
                <a:cubicBezTo>
                  <a:pt x="98694" y="70244"/>
                  <a:pt x="98759" y="70310"/>
                  <a:pt x="98826" y="70310"/>
                </a:cubicBezTo>
                <a:cubicBezTo>
                  <a:pt x="98855" y="70310"/>
                  <a:pt x="98884" y="70297"/>
                  <a:pt x="98906" y="70268"/>
                </a:cubicBezTo>
                <a:cubicBezTo>
                  <a:pt x="99477" y="69530"/>
                  <a:pt x="100001" y="68732"/>
                  <a:pt x="100537" y="67958"/>
                </a:cubicBezTo>
                <a:lnTo>
                  <a:pt x="100537" y="67958"/>
                </a:lnTo>
                <a:cubicBezTo>
                  <a:pt x="97953" y="73197"/>
                  <a:pt x="95465" y="78484"/>
                  <a:pt x="92988" y="83675"/>
                </a:cubicBezTo>
                <a:cubicBezTo>
                  <a:pt x="92679" y="84353"/>
                  <a:pt x="92322" y="85734"/>
                  <a:pt x="91786" y="86223"/>
                </a:cubicBezTo>
                <a:cubicBezTo>
                  <a:pt x="91339" y="86641"/>
                  <a:pt x="90906" y="86805"/>
                  <a:pt x="90431" y="86805"/>
                </a:cubicBezTo>
                <a:cubicBezTo>
                  <a:pt x="89919" y="86805"/>
                  <a:pt x="89358" y="86614"/>
                  <a:pt x="88678" y="86342"/>
                </a:cubicBezTo>
                <a:cubicBezTo>
                  <a:pt x="87297" y="85794"/>
                  <a:pt x="85976" y="84841"/>
                  <a:pt x="84594" y="84234"/>
                </a:cubicBezTo>
                <a:cubicBezTo>
                  <a:pt x="81237" y="82758"/>
                  <a:pt x="77665" y="81746"/>
                  <a:pt x="74141" y="80746"/>
                </a:cubicBezTo>
                <a:cubicBezTo>
                  <a:pt x="66604" y="78615"/>
                  <a:pt x="59055" y="76519"/>
                  <a:pt x="51531" y="74412"/>
                </a:cubicBezTo>
                <a:cubicBezTo>
                  <a:pt x="51519" y="74352"/>
                  <a:pt x="51483" y="74293"/>
                  <a:pt x="51471" y="74245"/>
                </a:cubicBezTo>
                <a:lnTo>
                  <a:pt x="51471" y="74245"/>
                </a:lnTo>
                <a:cubicBezTo>
                  <a:pt x="57972" y="74650"/>
                  <a:pt x="64223" y="76686"/>
                  <a:pt x="70485" y="78400"/>
                </a:cubicBezTo>
                <a:cubicBezTo>
                  <a:pt x="77260" y="80246"/>
                  <a:pt x="84059" y="82460"/>
                  <a:pt x="90964" y="83770"/>
                </a:cubicBezTo>
                <a:cubicBezTo>
                  <a:pt x="91055" y="83939"/>
                  <a:pt x="91231" y="84037"/>
                  <a:pt x="91396" y="84037"/>
                </a:cubicBezTo>
                <a:cubicBezTo>
                  <a:pt x="91533" y="84037"/>
                  <a:pt x="91661" y="83969"/>
                  <a:pt x="91726" y="83818"/>
                </a:cubicBezTo>
                <a:cubicBezTo>
                  <a:pt x="92869" y="81139"/>
                  <a:pt x="94048" y="78460"/>
                  <a:pt x="95227" y="75781"/>
                </a:cubicBezTo>
                <a:cubicBezTo>
                  <a:pt x="95250" y="75804"/>
                  <a:pt x="95294" y="75828"/>
                  <a:pt x="95335" y="75828"/>
                </a:cubicBezTo>
                <a:cubicBezTo>
                  <a:pt x="95356" y="75828"/>
                  <a:pt x="95377" y="75821"/>
                  <a:pt x="95393" y="75805"/>
                </a:cubicBezTo>
                <a:cubicBezTo>
                  <a:pt x="95989" y="75257"/>
                  <a:pt x="96405" y="74435"/>
                  <a:pt x="96858" y="73781"/>
                </a:cubicBezTo>
                <a:cubicBezTo>
                  <a:pt x="96927" y="73694"/>
                  <a:pt x="96852" y="73608"/>
                  <a:pt x="96769" y="73608"/>
                </a:cubicBezTo>
                <a:cubicBezTo>
                  <a:pt x="96738" y="73608"/>
                  <a:pt x="96705" y="73620"/>
                  <a:pt x="96679" y="73650"/>
                </a:cubicBezTo>
                <a:cubicBezTo>
                  <a:pt x="96310" y="74138"/>
                  <a:pt x="95846" y="74650"/>
                  <a:pt x="95489" y="75186"/>
                </a:cubicBezTo>
                <a:cubicBezTo>
                  <a:pt x="97429" y="70804"/>
                  <a:pt x="99394" y="66434"/>
                  <a:pt x="101323" y="62041"/>
                </a:cubicBezTo>
                <a:cubicBezTo>
                  <a:pt x="101348" y="62124"/>
                  <a:pt x="101424" y="62190"/>
                  <a:pt x="101509" y="62190"/>
                </a:cubicBezTo>
                <a:cubicBezTo>
                  <a:pt x="101546" y="62190"/>
                  <a:pt x="101584" y="62177"/>
                  <a:pt x="101620" y="62148"/>
                </a:cubicBezTo>
                <a:cubicBezTo>
                  <a:pt x="103216" y="60803"/>
                  <a:pt x="104585" y="59029"/>
                  <a:pt x="105954" y="57445"/>
                </a:cubicBezTo>
                <a:close/>
                <a:moveTo>
                  <a:pt x="95667" y="83758"/>
                </a:moveTo>
                <a:cubicBezTo>
                  <a:pt x="95477" y="84139"/>
                  <a:pt x="95298" y="84508"/>
                  <a:pt x="95108" y="84901"/>
                </a:cubicBezTo>
                <a:cubicBezTo>
                  <a:pt x="94179" y="85627"/>
                  <a:pt x="93226" y="86354"/>
                  <a:pt x="92310" y="87104"/>
                </a:cubicBezTo>
                <a:cubicBezTo>
                  <a:pt x="92429" y="86830"/>
                  <a:pt x="92548" y="86580"/>
                  <a:pt x="92667" y="86330"/>
                </a:cubicBezTo>
                <a:cubicBezTo>
                  <a:pt x="93703" y="85508"/>
                  <a:pt x="94703" y="84651"/>
                  <a:pt x="95667" y="83758"/>
                </a:cubicBezTo>
                <a:close/>
                <a:moveTo>
                  <a:pt x="64163" y="86127"/>
                </a:moveTo>
                <a:lnTo>
                  <a:pt x="64163" y="86127"/>
                </a:lnTo>
                <a:cubicBezTo>
                  <a:pt x="65223" y="86437"/>
                  <a:pt x="66283" y="86746"/>
                  <a:pt x="67295" y="87068"/>
                </a:cubicBezTo>
                <a:cubicBezTo>
                  <a:pt x="69974" y="87937"/>
                  <a:pt x="72664" y="88794"/>
                  <a:pt x="75343" y="89663"/>
                </a:cubicBezTo>
                <a:cubicBezTo>
                  <a:pt x="75486" y="89783"/>
                  <a:pt x="75653" y="89890"/>
                  <a:pt x="75819" y="89985"/>
                </a:cubicBezTo>
                <a:cubicBezTo>
                  <a:pt x="73986" y="89378"/>
                  <a:pt x="72140" y="88771"/>
                  <a:pt x="70307" y="88175"/>
                </a:cubicBezTo>
                <a:cubicBezTo>
                  <a:pt x="68259" y="87508"/>
                  <a:pt x="66199" y="86818"/>
                  <a:pt x="64163" y="86127"/>
                </a:cubicBezTo>
                <a:close/>
                <a:moveTo>
                  <a:pt x="54841" y="76233"/>
                </a:moveTo>
                <a:cubicBezTo>
                  <a:pt x="60103" y="77710"/>
                  <a:pt x="65354" y="79186"/>
                  <a:pt x="70605" y="80674"/>
                </a:cubicBezTo>
                <a:cubicBezTo>
                  <a:pt x="73569" y="81508"/>
                  <a:pt x="76558" y="82294"/>
                  <a:pt x="79499" y="83246"/>
                </a:cubicBezTo>
                <a:cubicBezTo>
                  <a:pt x="83142" y="84401"/>
                  <a:pt x="87857" y="85758"/>
                  <a:pt x="90750" y="88401"/>
                </a:cubicBezTo>
                <a:cubicBezTo>
                  <a:pt x="90274" y="88794"/>
                  <a:pt x="89809" y="89199"/>
                  <a:pt x="89357" y="89616"/>
                </a:cubicBezTo>
                <a:cubicBezTo>
                  <a:pt x="89234" y="89748"/>
                  <a:pt x="89381" y="89978"/>
                  <a:pt x="89578" y="89978"/>
                </a:cubicBezTo>
                <a:cubicBezTo>
                  <a:pt x="89629" y="89978"/>
                  <a:pt x="89684" y="89962"/>
                  <a:pt x="89738" y="89925"/>
                </a:cubicBezTo>
                <a:cubicBezTo>
                  <a:pt x="91369" y="88818"/>
                  <a:pt x="92905" y="87532"/>
                  <a:pt x="94441" y="86270"/>
                </a:cubicBezTo>
                <a:lnTo>
                  <a:pt x="94441" y="86270"/>
                </a:lnTo>
                <a:cubicBezTo>
                  <a:pt x="94262" y="86639"/>
                  <a:pt x="94084" y="86996"/>
                  <a:pt x="93881" y="87366"/>
                </a:cubicBezTo>
                <a:cubicBezTo>
                  <a:pt x="93868" y="87363"/>
                  <a:pt x="93854" y="87361"/>
                  <a:pt x="93840" y="87361"/>
                </a:cubicBezTo>
                <a:cubicBezTo>
                  <a:pt x="93790" y="87361"/>
                  <a:pt x="93737" y="87379"/>
                  <a:pt x="93691" y="87425"/>
                </a:cubicBezTo>
                <a:cubicBezTo>
                  <a:pt x="92310" y="88842"/>
                  <a:pt x="90762" y="89997"/>
                  <a:pt x="89274" y="91271"/>
                </a:cubicBezTo>
                <a:cubicBezTo>
                  <a:pt x="81487" y="88592"/>
                  <a:pt x="73736" y="85830"/>
                  <a:pt x="66021" y="82948"/>
                </a:cubicBezTo>
                <a:cubicBezTo>
                  <a:pt x="64878" y="82520"/>
                  <a:pt x="63723" y="82067"/>
                  <a:pt x="62568" y="81639"/>
                </a:cubicBezTo>
                <a:cubicBezTo>
                  <a:pt x="63294" y="81031"/>
                  <a:pt x="63913" y="80269"/>
                  <a:pt x="64389" y="79472"/>
                </a:cubicBezTo>
                <a:cubicBezTo>
                  <a:pt x="64442" y="79384"/>
                  <a:pt x="64360" y="79284"/>
                  <a:pt x="64284" y="79284"/>
                </a:cubicBezTo>
                <a:cubicBezTo>
                  <a:pt x="64256" y="79284"/>
                  <a:pt x="64230" y="79297"/>
                  <a:pt x="64211" y="79329"/>
                </a:cubicBezTo>
                <a:cubicBezTo>
                  <a:pt x="63663" y="80222"/>
                  <a:pt x="62973" y="80901"/>
                  <a:pt x="62187" y="81496"/>
                </a:cubicBezTo>
                <a:cubicBezTo>
                  <a:pt x="61794" y="81341"/>
                  <a:pt x="61413" y="81198"/>
                  <a:pt x="61008" y="81043"/>
                </a:cubicBezTo>
                <a:lnTo>
                  <a:pt x="61282" y="80781"/>
                </a:lnTo>
                <a:cubicBezTo>
                  <a:pt x="61818" y="80246"/>
                  <a:pt x="62306" y="79674"/>
                  <a:pt x="62770" y="79091"/>
                </a:cubicBezTo>
                <a:cubicBezTo>
                  <a:pt x="62855" y="78988"/>
                  <a:pt x="62758" y="78874"/>
                  <a:pt x="62651" y="78874"/>
                </a:cubicBezTo>
                <a:cubicBezTo>
                  <a:pt x="62609" y="78874"/>
                  <a:pt x="62566" y="78892"/>
                  <a:pt x="62532" y="78936"/>
                </a:cubicBezTo>
                <a:cubicBezTo>
                  <a:pt x="61984" y="79555"/>
                  <a:pt x="61425" y="80139"/>
                  <a:pt x="60830" y="80698"/>
                </a:cubicBezTo>
                <a:cubicBezTo>
                  <a:pt x="60758" y="80781"/>
                  <a:pt x="60687" y="80841"/>
                  <a:pt x="60591" y="80912"/>
                </a:cubicBezTo>
                <a:cubicBezTo>
                  <a:pt x="60246" y="80781"/>
                  <a:pt x="59901" y="80639"/>
                  <a:pt x="59556" y="80520"/>
                </a:cubicBezTo>
                <a:cubicBezTo>
                  <a:pt x="59377" y="80460"/>
                  <a:pt x="59198" y="80389"/>
                  <a:pt x="59008" y="80329"/>
                </a:cubicBezTo>
                <a:cubicBezTo>
                  <a:pt x="59413" y="79888"/>
                  <a:pt x="59782" y="79388"/>
                  <a:pt x="60115" y="78936"/>
                </a:cubicBezTo>
                <a:cubicBezTo>
                  <a:pt x="60209" y="78790"/>
                  <a:pt x="60081" y="78651"/>
                  <a:pt x="59954" y="78651"/>
                </a:cubicBezTo>
                <a:cubicBezTo>
                  <a:pt x="59904" y="78651"/>
                  <a:pt x="59854" y="78672"/>
                  <a:pt x="59817" y="78722"/>
                </a:cubicBezTo>
                <a:cubicBezTo>
                  <a:pt x="59425" y="79257"/>
                  <a:pt x="58996" y="79722"/>
                  <a:pt x="58555" y="80186"/>
                </a:cubicBezTo>
                <a:cubicBezTo>
                  <a:pt x="57996" y="80008"/>
                  <a:pt x="57436" y="79829"/>
                  <a:pt x="56865" y="79650"/>
                </a:cubicBezTo>
                <a:cubicBezTo>
                  <a:pt x="57270" y="79150"/>
                  <a:pt x="57627" y="78650"/>
                  <a:pt x="57984" y="78162"/>
                </a:cubicBezTo>
                <a:cubicBezTo>
                  <a:pt x="58061" y="78051"/>
                  <a:pt x="57960" y="77934"/>
                  <a:pt x="57857" y="77934"/>
                </a:cubicBezTo>
                <a:cubicBezTo>
                  <a:pt x="57817" y="77934"/>
                  <a:pt x="57776" y="77952"/>
                  <a:pt x="57746" y="77995"/>
                </a:cubicBezTo>
                <a:cubicBezTo>
                  <a:pt x="57365" y="78531"/>
                  <a:pt x="56924" y="79031"/>
                  <a:pt x="56496" y="79531"/>
                </a:cubicBezTo>
                <a:cubicBezTo>
                  <a:pt x="56186" y="79424"/>
                  <a:pt x="55877" y="79305"/>
                  <a:pt x="55579" y="79186"/>
                </a:cubicBezTo>
                <a:cubicBezTo>
                  <a:pt x="55841" y="78769"/>
                  <a:pt x="56067" y="78305"/>
                  <a:pt x="56246" y="77864"/>
                </a:cubicBezTo>
                <a:cubicBezTo>
                  <a:pt x="56260" y="77813"/>
                  <a:pt x="56229" y="77784"/>
                  <a:pt x="56195" y="77784"/>
                </a:cubicBezTo>
                <a:cubicBezTo>
                  <a:pt x="56174" y="77784"/>
                  <a:pt x="56152" y="77794"/>
                  <a:pt x="56138" y="77817"/>
                </a:cubicBezTo>
                <a:cubicBezTo>
                  <a:pt x="55912" y="78281"/>
                  <a:pt x="55650" y="78698"/>
                  <a:pt x="55353" y="79091"/>
                </a:cubicBezTo>
                <a:cubicBezTo>
                  <a:pt x="54995" y="78948"/>
                  <a:pt x="54650" y="78793"/>
                  <a:pt x="54341" y="78638"/>
                </a:cubicBezTo>
                <a:cubicBezTo>
                  <a:pt x="54698" y="78234"/>
                  <a:pt x="55043" y="77781"/>
                  <a:pt x="55341" y="77388"/>
                </a:cubicBezTo>
                <a:cubicBezTo>
                  <a:pt x="55429" y="77265"/>
                  <a:pt x="55308" y="77129"/>
                  <a:pt x="55187" y="77129"/>
                </a:cubicBezTo>
                <a:cubicBezTo>
                  <a:pt x="55144" y="77129"/>
                  <a:pt x="55101" y="77145"/>
                  <a:pt x="55067" y="77186"/>
                </a:cubicBezTo>
                <a:cubicBezTo>
                  <a:pt x="54757" y="77602"/>
                  <a:pt x="54424" y="78007"/>
                  <a:pt x="54067" y="78376"/>
                </a:cubicBezTo>
                <a:lnTo>
                  <a:pt x="54007" y="78436"/>
                </a:lnTo>
                <a:cubicBezTo>
                  <a:pt x="53924" y="78376"/>
                  <a:pt x="53817" y="78341"/>
                  <a:pt x="53733" y="78281"/>
                </a:cubicBezTo>
                <a:cubicBezTo>
                  <a:pt x="53614" y="78186"/>
                  <a:pt x="53495" y="78079"/>
                  <a:pt x="53388" y="77960"/>
                </a:cubicBezTo>
                <a:cubicBezTo>
                  <a:pt x="53876" y="77400"/>
                  <a:pt x="54353" y="76817"/>
                  <a:pt x="54829" y="76257"/>
                </a:cubicBezTo>
                <a:cubicBezTo>
                  <a:pt x="54829" y="76257"/>
                  <a:pt x="54829" y="76233"/>
                  <a:pt x="54841" y="76233"/>
                </a:cubicBezTo>
                <a:close/>
                <a:moveTo>
                  <a:pt x="93286" y="88592"/>
                </a:moveTo>
                <a:lnTo>
                  <a:pt x="93286" y="88592"/>
                </a:lnTo>
                <a:cubicBezTo>
                  <a:pt x="93048" y="89056"/>
                  <a:pt x="92810" y="89533"/>
                  <a:pt x="92572" y="90009"/>
                </a:cubicBezTo>
                <a:cubicBezTo>
                  <a:pt x="91881" y="90568"/>
                  <a:pt x="91143" y="91104"/>
                  <a:pt x="90428" y="91652"/>
                </a:cubicBezTo>
                <a:cubicBezTo>
                  <a:pt x="90286" y="91616"/>
                  <a:pt x="90155" y="91557"/>
                  <a:pt x="90000" y="91509"/>
                </a:cubicBezTo>
                <a:cubicBezTo>
                  <a:pt x="91190" y="90676"/>
                  <a:pt x="92274" y="89628"/>
                  <a:pt x="93286" y="88592"/>
                </a:cubicBezTo>
                <a:close/>
                <a:moveTo>
                  <a:pt x="61711" y="82234"/>
                </a:moveTo>
                <a:cubicBezTo>
                  <a:pt x="63270" y="82817"/>
                  <a:pt x="64830" y="83413"/>
                  <a:pt x="66402" y="83996"/>
                </a:cubicBezTo>
                <a:cubicBezTo>
                  <a:pt x="73772" y="86723"/>
                  <a:pt x="81189" y="89354"/>
                  <a:pt x="88654" y="91830"/>
                </a:cubicBezTo>
                <a:cubicBezTo>
                  <a:pt x="88631" y="91830"/>
                  <a:pt x="88631" y="91866"/>
                  <a:pt x="88631" y="91890"/>
                </a:cubicBezTo>
                <a:cubicBezTo>
                  <a:pt x="82868" y="89842"/>
                  <a:pt x="77034" y="87949"/>
                  <a:pt x="71295" y="85877"/>
                </a:cubicBezTo>
                <a:cubicBezTo>
                  <a:pt x="68223" y="84770"/>
                  <a:pt x="65163" y="83639"/>
                  <a:pt x="62092" y="82508"/>
                </a:cubicBezTo>
                <a:cubicBezTo>
                  <a:pt x="61913" y="82448"/>
                  <a:pt x="61734" y="82365"/>
                  <a:pt x="61556" y="82305"/>
                </a:cubicBezTo>
                <a:cubicBezTo>
                  <a:pt x="61603" y="82282"/>
                  <a:pt x="61651" y="82270"/>
                  <a:pt x="61711" y="82234"/>
                </a:cubicBezTo>
                <a:close/>
                <a:moveTo>
                  <a:pt x="91881" y="91390"/>
                </a:moveTo>
                <a:cubicBezTo>
                  <a:pt x="91774" y="91616"/>
                  <a:pt x="91667" y="91819"/>
                  <a:pt x="91560" y="92045"/>
                </a:cubicBezTo>
                <a:cubicBezTo>
                  <a:pt x="91464" y="92009"/>
                  <a:pt x="91369" y="91973"/>
                  <a:pt x="91262" y="91938"/>
                </a:cubicBezTo>
                <a:cubicBezTo>
                  <a:pt x="91476" y="91759"/>
                  <a:pt x="91679" y="91580"/>
                  <a:pt x="91881" y="91390"/>
                </a:cubicBezTo>
                <a:close/>
                <a:moveTo>
                  <a:pt x="89226" y="92009"/>
                </a:moveTo>
                <a:cubicBezTo>
                  <a:pt x="89393" y="92057"/>
                  <a:pt x="89559" y="92116"/>
                  <a:pt x="89714" y="92176"/>
                </a:cubicBezTo>
                <a:cubicBezTo>
                  <a:pt x="89690" y="92211"/>
                  <a:pt x="89655" y="92223"/>
                  <a:pt x="89631" y="92247"/>
                </a:cubicBezTo>
                <a:lnTo>
                  <a:pt x="89143" y="92069"/>
                </a:lnTo>
                <a:cubicBezTo>
                  <a:pt x="89166" y="92057"/>
                  <a:pt x="89202" y="92033"/>
                  <a:pt x="89226" y="92009"/>
                </a:cubicBezTo>
                <a:close/>
                <a:moveTo>
                  <a:pt x="91821" y="92902"/>
                </a:moveTo>
                <a:cubicBezTo>
                  <a:pt x="91811" y="92921"/>
                  <a:pt x="91800" y="92940"/>
                  <a:pt x="91790" y="92958"/>
                </a:cubicBezTo>
                <a:lnTo>
                  <a:pt x="91790" y="92958"/>
                </a:lnTo>
                <a:cubicBezTo>
                  <a:pt x="91789" y="92952"/>
                  <a:pt x="91788" y="92945"/>
                  <a:pt x="91786" y="92938"/>
                </a:cubicBezTo>
                <a:lnTo>
                  <a:pt x="91786" y="92902"/>
                </a:lnTo>
                <a:close/>
                <a:moveTo>
                  <a:pt x="90631" y="92485"/>
                </a:moveTo>
                <a:cubicBezTo>
                  <a:pt x="90881" y="92569"/>
                  <a:pt x="91119" y="92640"/>
                  <a:pt x="91357" y="92711"/>
                </a:cubicBezTo>
                <a:cubicBezTo>
                  <a:pt x="91417" y="92831"/>
                  <a:pt x="91536" y="92902"/>
                  <a:pt x="91679" y="92926"/>
                </a:cubicBezTo>
                <a:cubicBezTo>
                  <a:pt x="91658" y="92968"/>
                  <a:pt x="91711" y="93006"/>
                  <a:pt x="91751" y="93006"/>
                </a:cubicBezTo>
                <a:cubicBezTo>
                  <a:pt x="91756" y="93006"/>
                  <a:pt x="91761" y="93005"/>
                  <a:pt x="91766" y="93003"/>
                </a:cubicBezTo>
                <a:lnTo>
                  <a:pt x="91766" y="93003"/>
                </a:lnTo>
                <a:cubicBezTo>
                  <a:pt x="91696" y="93137"/>
                  <a:pt x="91635" y="93272"/>
                  <a:pt x="91560" y="93414"/>
                </a:cubicBezTo>
                <a:cubicBezTo>
                  <a:pt x="91560" y="93152"/>
                  <a:pt x="91429" y="92902"/>
                  <a:pt x="91107" y="92783"/>
                </a:cubicBezTo>
                <a:cubicBezTo>
                  <a:pt x="90905" y="92711"/>
                  <a:pt x="90714" y="92652"/>
                  <a:pt x="90524" y="92581"/>
                </a:cubicBezTo>
                <a:cubicBezTo>
                  <a:pt x="90548" y="92545"/>
                  <a:pt x="90595" y="92521"/>
                  <a:pt x="90631" y="92485"/>
                </a:cubicBezTo>
                <a:close/>
                <a:moveTo>
                  <a:pt x="82213" y="92128"/>
                </a:moveTo>
                <a:lnTo>
                  <a:pt x="82213" y="92128"/>
                </a:lnTo>
                <a:cubicBezTo>
                  <a:pt x="82487" y="92188"/>
                  <a:pt x="82749" y="92247"/>
                  <a:pt x="83023" y="92330"/>
                </a:cubicBezTo>
                <a:cubicBezTo>
                  <a:pt x="83189" y="92366"/>
                  <a:pt x="84487" y="92962"/>
                  <a:pt x="85964" y="93604"/>
                </a:cubicBezTo>
                <a:cubicBezTo>
                  <a:pt x="84416" y="93021"/>
                  <a:pt x="82999" y="92450"/>
                  <a:pt x="82213" y="92128"/>
                </a:cubicBezTo>
                <a:close/>
                <a:moveTo>
                  <a:pt x="91071" y="94390"/>
                </a:moveTo>
                <a:cubicBezTo>
                  <a:pt x="91059" y="94438"/>
                  <a:pt x="91059" y="94450"/>
                  <a:pt x="91048" y="94474"/>
                </a:cubicBezTo>
                <a:cubicBezTo>
                  <a:pt x="91024" y="94438"/>
                  <a:pt x="91012" y="94426"/>
                  <a:pt x="91000" y="94414"/>
                </a:cubicBezTo>
                <a:cubicBezTo>
                  <a:pt x="91024" y="94414"/>
                  <a:pt x="91048" y="94390"/>
                  <a:pt x="91071" y="94390"/>
                </a:cubicBezTo>
                <a:close/>
                <a:moveTo>
                  <a:pt x="92453" y="94914"/>
                </a:moveTo>
                <a:cubicBezTo>
                  <a:pt x="92476" y="95045"/>
                  <a:pt x="92512" y="95164"/>
                  <a:pt x="92595" y="95259"/>
                </a:cubicBezTo>
                <a:cubicBezTo>
                  <a:pt x="92475" y="95293"/>
                  <a:pt x="92327" y="95308"/>
                  <a:pt x="92158" y="95308"/>
                </a:cubicBezTo>
                <a:cubicBezTo>
                  <a:pt x="92027" y="95308"/>
                  <a:pt x="91882" y="95299"/>
                  <a:pt x="91726" y="95283"/>
                </a:cubicBezTo>
                <a:cubicBezTo>
                  <a:pt x="91881" y="95283"/>
                  <a:pt x="92024" y="95248"/>
                  <a:pt x="92143" y="95164"/>
                </a:cubicBezTo>
                <a:cubicBezTo>
                  <a:pt x="92250" y="95093"/>
                  <a:pt x="92357" y="95009"/>
                  <a:pt x="92453" y="94914"/>
                </a:cubicBezTo>
                <a:close/>
                <a:moveTo>
                  <a:pt x="97917" y="86639"/>
                </a:moveTo>
                <a:cubicBezTo>
                  <a:pt x="96501" y="89616"/>
                  <a:pt x="95072" y="92592"/>
                  <a:pt x="93679" y="95557"/>
                </a:cubicBezTo>
                <a:cubicBezTo>
                  <a:pt x="93667" y="95486"/>
                  <a:pt x="93631" y="95426"/>
                  <a:pt x="93584" y="95367"/>
                </a:cubicBezTo>
                <a:cubicBezTo>
                  <a:pt x="93667" y="95307"/>
                  <a:pt x="93738" y="95212"/>
                  <a:pt x="93774" y="95093"/>
                </a:cubicBezTo>
                <a:cubicBezTo>
                  <a:pt x="95167" y="92283"/>
                  <a:pt x="96536" y="89449"/>
                  <a:pt x="97917" y="86639"/>
                </a:cubicBezTo>
                <a:close/>
                <a:moveTo>
                  <a:pt x="31417" y="0"/>
                </a:moveTo>
                <a:cubicBezTo>
                  <a:pt x="31339" y="0"/>
                  <a:pt x="31260" y="40"/>
                  <a:pt x="31231" y="129"/>
                </a:cubicBezTo>
                <a:cubicBezTo>
                  <a:pt x="31207" y="129"/>
                  <a:pt x="31207" y="105"/>
                  <a:pt x="31195" y="105"/>
                </a:cubicBezTo>
                <a:cubicBezTo>
                  <a:pt x="31160" y="75"/>
                  <a:pt x="31121" y="62"/>
                  <a:pt x="31082" y="62"/>
                </a:cubicBezTo>
                <a:cubicBezTo>
                  <a:pt x="30922" y="62"/>
                  <a:pt x="30763" y="283"/>
                  <a:pt x="30897" y="426"/>
                </a:cubicBezTo>
                <a:cubicBezTo>
                  <a:pt x="30957" y="486"/>
                  <a:pt x="31016" y="522"/>
                  <a:pt x="31064" y="581"/>
                </a:cubicBezTo>
                <a:cubicBezTo>
                  <a:pt x="30492" y="2391"/>
                  <a:pt x="29945" y="4189"/>
                  <a:pt x="29397" y="5987"/>
                </a:cubicBezTo>
                <a:cubicBezTo>
                  <a:pt x="29397" y="5987"/>
                  <a:pt x="29397" y="5975"/>
                  <a:pt x="29385" y="5975"/>
                </a:cubicBezTo>
                <a:cubicBezTo>
                  <a:pt x="27909" y="5606"/>
                  <a:pt x="26825" y="4784"/>
                  <a:pt x="25825" y="3653"/>
                </a:cubicBezTo>
                <a:cubicBezTo>
                  <a:pt x="25763" y="3579"/>
                  <a:pt x="25689" y="3548"/>
                  <a:pt x="25618" y="3548"/>
                </a:cubicBezTo>
                <a:cubicBezTo>
                  <a:pt x="25414" y="3548"/>
                  <a:pt x="25229" y="3799"/>
                  <a:pt x="25397" y="4010"/>
                </a:cubicBezTo>
                <a:lnTo>
                  <a:pt x="25408" y="4022"/>
                </a:lnTo>
                <a:cubicBezTo>
                  <a:pt x="19860" y="20155"/>
                  <a:pt x="15610" y="36812"/>
                  <a:pt x="10657" y="53135"/>
                </a:cubicBezTo>
                <a:cubicBezTo>
                  <a:pt x="10580" y="53423"/>
                  <a:pt x="10819" y="53625"/>
                  <a:pt x="11040" y="53625"/>
                </a:cubicBezTo>
                <a:cubicBezTo>
                  <a:pt x="11093" y="53625"/>
                  <a:pt x="11146" y="53613"/>
                  <a:pt x="11192" y="53588"/>
                </a:cubicBezTo>
                <a:cubicBezTo>
                  <a:pt x="17324" y="57017"/>
                  <a:pt x="23968" y="59684"/>
                  <a:pt x="30338" y="62613"/>
                </a:cubicBezTo>
                <a:cubicBezTo>
                  <a:pt x="36267" y="65339"/>
                  <a:pt x="42411" y="67827"/>
                  <a:pt x="47661" y="71721"/>
                </a:cubicBezTo>
                <a:cubicBezTo>
                  <a:pt x="47578" y="71721"/>
                  <a:pt x="47506" y="71745"/>
                  <a:pt x="47435" y="71757"/>
                </a:cubicBezTo>
                <a:cubicBezTo>
                  <a:pt x="40494" y="68613"/>
                  <a:pt x="33564" y="65458"/>
                  <a:pt x="26623" y="62339"/>
                </a:cubicBezTo>
                <a:cubicBezTo>
                  <a:pt x="23277" y="60839"/>
                  <a:pt x="19920" y="59303"/>
                  <a:pt x="16407" y="58219"/>
                </a:cubicBezTo>
                <a:cubicBezTo>
                  <a:pt x="14931" y="57755"/>
                  <a:pt x="13407" y="57540"/>
                  <a:pt x="11954" y="57112"/>
                </a:cubicBezTo>
                <a:cubicBezTo>
                  <a:pt x="11049" y="56850"/>
                  <a:pt x="9264" y="56636"/>
                  <a:pt x="8847" y="55600"/>
                </a:cubicBezTo>
                <a:cubicBezTo>
                  <a:pt x="8573" y="54957"/>
                  <a:pt x="9573" y="52826"/>
                  <a:pt x="9752" y="52183"/>
                </a:cubicBezTo>
                <a:cubicBezTo>
                  <a:pt x="13193" y="39050"/>
                  <a:pt x="16741" y="25548"/>
                  <a:pt x="18967" y="12047"/>
                </a:cubicBezTo>
                <a:cubicBezTo>
                  <a:pt x="19098" y="11821"/>
                  <a:pt x="19217" y="11618"/>
                  <a:pt x="19348" y="11392"/>
                </a:cubicBezTo>
                <a:cubicBezTo>
                  <a:pt x="19467" y="11201"/>
                  <a:pt x="19301" y="10987"/>
                  <a:pt x="19122" y="10987"/>
                </a:cubicBezTo>
                <a:cubicBezTo>
                  <a:pt x="19360" y="9475"/>
                  <a:pt x="19586" y="7939"/>
                  <a:pt x="19801" y="6427"/>
                </a:cubicBezTo>
                <a:cubicBezTo>
                  <a:pt x="20253" y="6725"/>
                  <a:pt x="20813" y="6903"/>
                  <a:pt x="21265" y="7201"/>
                </a:cubicBezTo>
                <a:cubicBezTo>
                  <a:pt x="21848" y="7558"/>
                  <a:pt x="22372" y="7987"/>
                  <a:pt x="22896" y="8415"/>
                </a:cubicBezTo>
                <a:cubicBezTo>
                  <a:pt x="22946" y="8455"/>
                  <a:pt x="22996" y="8472"/>
                  <a:pt x="23044" y="8472"/>
                </a:cubicBezTo>
                <a:cubicBezTo>
                  <a:pt x="23225" y="8472"/>
                  <a:pt x="23362" y="8226"/>
                  <a:pt x="23230" y="8046"/>
                </a:cubicBezTo>
                <a:cubicBezTo>
                  <a:pt x="22513" y="7064"/>
                  <a:pt x="21035" y="5769"/>
                  <a:pt x="19719" y="5769"/>
                </a:cubicBezTo>
                <a:cubicBezTo>
                  <a:pt x="19678" y="5769"/>
                  <a:pt x="19638" y="5770"/>
                  <a:pt x="19598" y="5772"/>
                </a:cubicBezTo>
                <a:cubicBezTo>
                  <a:pt x="19360" y="5784"/>
                  <a:pt x="19360" y="6082"/>
                  <a:pt x="19503" y="6213"/>
                </a:cubicBezTo>
                <a:cubicBezTo>
                  <a:pt x="19515" y="6225"/>
                  <a:pt x="19527" y="6225"/>
                  <a:pt x="19539" y="6248"/>
                </a:cubicBezTo>
                <a:cubicBezTo>
                  <a:pt x="19396" y="6808"/>
                  <a:pt x="19265" y="7368"/>
                  <a:pt x="19122" y="7939"/>
                </a:cubicBezTo>
                <a:cubicBezTo>
                  <a:pt x="19098" y="7880"/>
                  <a:pt x="19050" y="7820"/>
                  <a:pt x="19027" y="7761"/>
                </a:cubicBezTo>
                <a:cubicBezTo>
                  <a:pt x="18974" y="7666"/>
                  <a:pt x="18894" y="7627"/>
                  <a:pt x="18795" y="7627"/>
                </a:cubicBezTo>
                <a:cubicBezTo>
                  <a:pt x="18781" y="7627"/>
                  <a:pt x="18767" y="7628"/>
                  <a:pt x="18753" y="7630"/>
                </a:cubicBezTo>
                <a:cubicBezTo>
                  <a:pt x="18408" y="7653"/>
                  <a:pt x="18110" y="7796"/>
                  <a:pt x="17848" y="7987"/>
                </a:cubicBezTo>
                <a:cubicBezTo>
                  <a:pt x="17669" y="7975"/>
                  <a:pt x="17503" y="7951"/>
                  <a:pt x="17324" y="7927"/>
                </a:cubicBezTo>
                <a:cubicBezTo>
                  <a:pt x="16698" y="7811"/>
                  <a:pt x="16084" y="7402"/>
                  <a:pt x="15459" y="7402"/>
                </a:cubicBezTo>
                <a:cubicBezTo>
                  <a:pt x="15442" y="7402"/>
                  <a:pt x="15424" y="7403"/>
                  <a:pt x="15407" y="7403"/>
                </a:cubicBezTo>
                <a:cubicBezTo>
                  <a:pt x="15300" y="7403"/>
                  <a:pt x="15229" y="7463"/>
                  <a:pt x="15181" y="7522"/>
                </a:cubicBezTo>
                <a:cubicBezTo>
                  <a:pt x="15217" y="7380"/>
                  <a:pt x="15240" y="7225"/>
                  <a:pt x="15252" y="7082"/>
                </a:cubicBezTo>
                <a:cubicBezTo>
                  <a:pt x="15267" y="7018"/>
                  <a:pt x="15217" y="6979"/>
                  <a:pt x="15164" y="6979"/>
                </a:cubicBezTo>
                <a:cubicBezTo>
                  <a:pt x="15129" y="6979"/>
                  <a:pt x="15093" y="6996"/>
                  <a:pt x="15074" y="7034"/>
                </a:cubicBezTo>
                <a:cubicBezTo>
                  <a:pt x="11883" y="15690"/>
                  <a:pt x="10097" y="25060"/>
                  <a:pt x="7751" y="33990"/>
                </a:cubicBezTo>
                <a:cubicBezTo>
                  <a:pt x="5465" y="42777"/>
                  <a:pt x="3132" y="51564"/>
                  <a:pt x="834" y="60362"/>
                </a:cubicBezTo>
                <a:cubicBezTo>
                  <a:pt x="572" y="60898"/>
                  <a:pt x="298" y="61446"/>
                  <a:pt x="72" y="61993"/>
                </a:cubicBezTo>
                <a:cubicBezTo>
                  <a:pt x="0" y="62172"/>
                  <a:pt x="120" y="62363"/>
                  <a:pt x="286" y="62422"/>
                </a:cubicBezTo>
                <a:cubicBezTo>
                  <a:pt x="7037" y="65268"/>
                  <a:pt x="13978" y="67744"/>
                  <a:pt x="20825" y="70340"/>
                </a:cubicBezTo>
                <a:cubicBezTo>
                  <a:pt x="27599" y="72911"/>
                  <a:pt x="34445" y="76209"/>
                  <a:pt x="41446" y="78043"/>
                </a:cubicBezTo>
                <a:cubicBezTo>
                  <a:pt x="41477" y="78051"/>
                  <a:pt x="41505" y="78055"/>
                  <a:pt x="41532" y="78055"/>
                </a:cubicBezTo>
                <a:cubicBezTo>
                  <a:pt x="41746" y="78055"/>
                  <a:pt x="41839" y="77821"/>
                  <a:pt x="41744" y="77662"/>
                </a:cubicBezTo>
                <a:lnTo>
                  <a:pt x="41744" y="77662"/>
                </a:lnTo>
                <a:lnTo>
                  <a:pt x="42018" y="77757"/>
                </a:lnTo>
                <a:cubicBezTo>
                  <a:pt x="42018" y="77781"/>
                  <a:pt x="42018" y="77817"/>
                  <a:pt x="42041" y="77829"/>
                </a:cubicBezTo>
                <a:cubicBezTo>
                  <a:pt x="42458" y="78222"/>
                  <a:pt x="42911" y="78555"/>
                  <a:pt x="43375" y="78841"/>
                </a:cubicBezTo>
                <a:cubicBezTo>
                  <a:pt x="44488" y="81013"/>
                  <a:pt x="47024" y="82582"/>
                  <a:pt x="49457" y="82582"/>
                </a:cubicBezTo>
                <a:cubicBezTo>
                  <a:pt x="49758" y="82582"/>
                  <a:pt x="50057" y="82558"/>
                  <a:pt x="50352" y="82508"/>
                </a:cubicBezTo>
                <a:cubicBezTo>
                  <a:pt x="50622" y="82544"/>
                  <a:pt x="50896" y="82558"/>
                  <a:pt x="51175" y="82558"/>
                </a:cubicBezTo>
                <a:cubicBezTo>
                  <a:pt x="51351" y="82558"/>
                  <a:pt x="51529" y="82553"/>
                  <a:pt x="51709" y="82544"/>
                </a:cubicBezTo>
                <a:cubicBezTo>
                  <a:pt x="51793" y="82603"/>
                  <a:pt x="51900" y="82663"/>
                  <a:pt x="51983" y="82746"/>
                </a:cubicBezTo>
                <a:cubicBezTo>
                  <a:pt x="51924" y="82853"/>
                  <a:pt x="51959" y="83020"/>
                  <a:pt x="52126" y="83103"/>
                </a:cubicBezTo>
                <a:cubicBezTo>
                  <a:pt x="57020" y="85437"/>
                  <a:pt x="62389" y="87068"/>
                  <a:pt x="67664" y="88759"/>
                </a:cubicBezTo>
                <a:cubicBezTo>
                  <a:pt x="67926" y="88842"/>
                  <a:pt x="68211" y="88937"/>
                  <a:pt x="68473" y="89032"/>
                </a:cubicBezTo>
                <a:cubicBezTo>
                  <a:pt x="71807" y="90187"/>
                  <a:pt x="75141" y="91307"/>
                  <a:pt x="78498" y="92461"/>
                </a:cubicBezTo>
                <a:cubicBezTo>
                  <a:pt x="83535" y="94247"/>
                  <a:pt x="88583" y="96045"/>
                  <a:pt x="93691" y="97629"/>
                </a:cubicBezTo>
                <a:cubicBezTo>
                  <a:pt x="93721" y="97635"/>
                  <a:pt x="93753" y="97639"/>
                  <a:pt x="93785" y="97639"/>
                </a:cubicBezTo>
                <a:cubicBezTo>
                  <a:pt x="93930" y="97639"/>
                  <a:pt x="94080" y="97570"/>
                  <a:pt x="94119" y="97414"/>
                </a:cubicBezTo>
                <a:cubicBezTo>
                  <a:pt x="94298" y="96831"/>
                  <a:pt x="94453" y="96260"/>
                  <a:pt x="94584" y="95676"/>
                </a:cubicBezTo>
                <a:cubicBezTo>
                  <a:pt x="98489" y="87473"/>
                  <a:pt x="102359" y="79246"/>
                  <a:pt x="106240" y="71030"/>
                </a:cubicBezTo>
                <a:cubicBezTo>
                  <a:pt x="108800" y="65625"/>
                  <a:pt x="111622" y="60255"/>
                  <a:pt x="114170" y="54790"/>
                </a:cubicBezTo>
                <a:cubicBezTo>
                  <a:pt x="114300" y="54564"/>
                  <a:pt x="114420" y="54302"/>
                  <a:pt x="114515" y="54028"/>
                </a:cubicBezTo>
                <a:cubicBezTo>
                  <a:pt x="115777" y="51266"/>
                  <a:pt x="116956" y="48480"/>
                  <a:pt x="117980" y="45658"/>
                </a:cubicBezTo>
                <a:cubicBezTo>
                  <a:pt x="118005" y="45590"/>
                  <a:pt x="117939" y="45534"/>
                  <a:pt x="117878" y="45534"/>
                </a:cubicBezTo>
                <a:cubicBezTo>
                  <a:pt x="117853" y="45534"/>
                  <a:pt x="117830" y="45543"/>
                  <a:pt x="117813" y="45563"/>
                </a:cubicBezTo>
                <a:cubicBezTo>
                  <a:pt x="117741" y="45694"/>
                  <a:pt x="117670" y="45825"/>
                  <a:pt x="117587" y="45956"/>
                </a:cubicBezTo>
                <a:cubicBezTo>
                  <a:pt x="117610" y="45872"/>
                  <a:pt x="117575" y="45789"/>
                  <a:pt x="117503" y="45706"/>
                </a:cubicBezTo>
                <a:cubicBezTo>
                  <a:pt x="117456" y="45670"/>
                  <a:pt x="117384" y="45634"/>
                  <a:pt x="117325" y="45587"/>
                </a:cubicBezTo>
                <a:cubicBezTo>
                  <a:pt x="117297" y="45485"/>
                  <a:pt x="117219" y="45412"/>
                  <a:pt x="117130" y="45412"/>
                </a:cubicBezTo>
                <a:cubicBezTo>
                  <a:pt x="117104" y="45412"/>
                  <a:pt x="117078" y="45418"/>
                  <a:pt x="117051" y="45432"/>
                </a:cubicBezTo>
                <a:cubicBezTo>
                  <a:pt x="116622" y="45218"/>
                  <a:pt x="116098" y="45098"/>
                  <a:pt x="115682" y="44872"/>
                </a:cubicBezTo>
                <a:cubicBezTo>
                  <a:pt x="115539" y="44789"/>
                  <a:pt x="115384" y="44694"/>
                  <a:pt x="115241" y="44598"/>
                </a:cubicBezTo>
                <a:cubicBezTo>
                  <a:pt x="115170" y="44277"/>
                  <a:pt x="115027" y="43979"/>
                  <a:pt x="114777" y="43741"/>
                </a:cubicBezTo>
                <a:cubicBezTo>
                  <a:pt x="114725" y="43690"/>
                  <a:pt x="114670" y="43666"/>
                  <a:pt x="114609" y="43666"/>
                </a:cubicBezTo>
                <a:cubicBezTo>
                  <a:pt x="114572" y="43666"/>
                  <a:pt x="114532" y="43675"/>
                  <a:pt x="114491" y="43694"/>
                </a:cubicBezTo>
                <a:cubicBezTo>
                  <a:pt x="114431" y="43717"/>
                  <a:pt x="114360" y="43729"/>
                  <a:pt x="114300" y="43765"/>
                </a:cubicBezTo>
                <a:cubicBezTo>
                  <a:pt x="114562" y="43241"/>
                  <a:pt x="114824" y="42717"/>
                  <a:pt x="115074" y="42205"/>
                </a:cubicBezTo>
                <a:lnTo>
                  <a:pt x="115134" y="42205"/>
                </a:lnTo>
                <a:cubicBezTo>
                  <a:pt x="115313" y="42205"/>
                  <a:pt x="115503" y="41955"/>
                  <a:pt x="115348" y="41800"/>
                </a:cubicBezTo>
                <a:cubicBezTo>
                  <a:pt x="114740" y="41222"/>
                  <a:pt x="113717" y="41018"/>
                  <a:pt x="112735" y="41018"/>
                </a:cubicBezTo>
                <a:cubicBezTo>
                  <a:pt x="112140" y="41018"/>
                  <a:pt x="111560" y="41093"/>
                  <a:pt x="111098" y="41205"/>
                </a:cubicBezTo>
                <a:cubicBezTo>
                  <a:pt x="110836" y="41265"/>
                  <a:pt x="110824" y="41705"/>
                  <a:pt x="111133" y="41705"/>
                </a:cubicBezTo>
                <a:cubicBezTo>
                  <a:pt x="111550" y="41705"/>
                  <a:pt x="111955" y="41729"/>
                  <a:pt x="112372" y="41753"/>
                </a:cubicBezTo>
                <a:cubicBezTo>
                  <a:pt x="112336" y="41753"/>
                  <a:pt x="112288" y="41765"/>
                  <a:pt x="112276" y="41800"/>
                </a:cubicBezTo>
                <a:cubicBezTo>
                  <a:pt x="111133" y="43074"/>
                  <a:pt x="109871" y="44194"/>
                  <a:pt x="108574" y="45313"/>
                </a:cubicBezTo>
                <a:cubicBezTo>
                  <a:pt x="108538" y="45337"/>
                  <a:pt x="108538" y="45372"/>
                  <a:pt x="108526" y="45384"/>
                </a:cubicBezTo>
                <a:cubicBezTo>
                  <a:pt x="109717" y="42503"/>
                  <a:pt x="110895" y="39610"/>
                  <a:pt x="112014" y="36705"/>
                </a:cubicBezTo>
                <a:lnTo>
                  <a:pt x="112038" y="36705"/>
                </a:lnTo>
                <a:cubicBezTo>
                  <a:pt x="112380" y="36636"/>
                  <a:pt x="112318" y="36142"/>
                  <a:pt x="111978" y="36142"/>
                </a:cubicBezTo>
                <a:cubicBezTo>
                  <a:pt x="111963" y="36142"/>
                  <a:pt x="111947" y="36143"/>
                  <a:pt x="111931" y="36145"/>
                </a:cubicBezTo>
                <a:cubicBezTo>
                  <a:pt x="111452" y="36218"/>
                  <a:pt x="110990" y="36258"/>
                  <a:pt x="110536" y="36258"/>
                </a:cubicBezTo>
                <a:cubicBezTo>
                  <a:pt x="109580" y="36258"/>
                  <a:pt x="108665" y="36077"/>
                  <a:pt x="107728" y="35633"/>
                </a:cubicBezTo>
                <a:lnTo>
                  <a:pt x="107716" y="35633"/>
                </a:lnTo>
                <a:cubicBezTo>
                  <a:pt x="108443" y="33907"/>
                  <a:pt x="109169" y="32168"/>
                  <a:pt x="109895" y="30430"/>
                </a:cubicBezTo>
                <a:cubicBezTo>
                  <a:pt x="109979" y="30430"/>
                  <a:pt x="110062" y="30418"/>
                  <a:pt x="110133" y="30418"/>
                </a:cubicBezTo>
                <a:cubicBezTo>
                  <a:pt x="110371" y="30394"/>
                  <a:pt x="110360" y="29978"/>
                  <a:pt x="110121" y="29978"/>
                </a:cubicBezTo>
                <a:lnTo>
                  <a:pt x="110098" y="29978"/>
                </a:lnTo>
                <a:cubicBezTo>
                  <a:pt x="110147" y="29838"/>
                  <a:pt x="110009" y="29715"/>
                  <a:pt x="109884" y="29715"/>
                </a:cubicBezTo>
                <a:cubicBezTo>
                  <a:pt x="109827" y="29715"/>
                  <a:pt x="109774" y="29740"/>
                  <a:pt x="109740" y="29799"/>
                </a:cubicBezTo>
                <a:lnTo>
                  <a:pt x="109645" y="29978"/>
                </a:lnTo>
                <a:cubicBezTo>
                  <a:pt x="109163" y="29984"/>
                  <a:pt x="108681" y="29987"/>
                  <a:pt x="108199" y="29987"/>
                </a:cubicBezTo>
                <a:cubicBezTo>
                  <a:pt x="106955" y="29987"/>
                  <a:pt x="105710" y="29968"/>
                  <a:pt x="104466" y="29942"/>
                </a:cubicBezTo>
                <a:cubicBezTo>
                  <a:pt x="104656" y="29906"/>
                  <a:pt x="104871" y="29894"/>
                  <a:pt x="105061" y="29859"/>
                </a:cubicBezTo>
                <a:cubicBezTo>
                  <a:pt x="105265" y="29836"/>
                  <a:pt x="105221" y="29534"/>
                  <a:pt x="105033" y="29534"/>
                </a:cubicBezTo>
                <a:cubicBezTo>
                  <a:pt x="105023" y="29534"/>
                  <a:pt x="105013" y="29535"/>
                  <a:pt x="105002" y="29537"/>
                </a:cubicBezTo>
                <a:cubicBezTo>
                  <a:pt x="103670" y="29709"/>
                  <a:pt x="102347" y="29789"/>
                  <a:pt x="101033" y="29789"/>
                </a:cubicBezTo>
                <a:cubicBezTo>
                  <a:pt x="95415" y="29789"/>
                  <a:pt x="89958" y="28319"/>
                  <a:pt x="84690" y="26215"/>
                </a:cubicBezTo>
                <a:cubicBezTo>
                  <a:pt x="80939" y="24719"/>
                  <a:pt x="76853" y="21769"/>
                  <a:pt x="72688" y="21769"/>
                </a:cubicBezTo>
                <a:cubicBezTo>
                  <a:pt x="72145" y="21769"/>
                  <a:pt x="71601" y="21819"/>
                  <a:pt x="71057" y="21929"/>
                </a:cubicBezTo>
                <a:cubicBezTo>
                  <a:pt x="70485" y="21977"/>
                  <a:pt x="69938" y="22048"/>
                  <a:pt x="69390" y="22179"/>
                </a:cubicBezTo>
                <a:cubicBezTo>
                  <a:pt x="69235" y="22227"/>
                  <a:pt x="69057" y="22274"/>
                  <a:pt x="68878" y="22310"/>
                </a:cubicBezTo>
                <a:cubicBezTo>
                  <a:pt x="68866" y="22096"/>
                  <a:pt x="68854" y="21869"/>
                  <a:pt x="68819" y="21643"/>
                </a:cubicBezTo>
                <a:cubicBezTo>
                  <a:pt x="68813" y="21545"/>
                  <a:pt x="68750" y="21500"/>
                  <a:pt x="68679" y="21500"/>
                </a:cubicBezTo>
                <a:cubicBezTo>
                  <a:pt x="68588" y="21500"/>
                  <a:pt x="68485" y="21575"/>
                  <a:pt x="68485" y="21703"/>
                </a:cubicBezTo>
                <a:cubicBezTo>
                  <a:pt x="68470" y="21700"/>
                  <a:pt x="68455" y="21698"/>
                  <a:pt x="68441" y="21698"/>
                </a:cubicBezTo>
                <a:cubicBezTo>
                  <a:pt x="68396" y="21698"/>
                  <a:pt x="68351" y="21712"/>
                  <a:pt x="68307" y="21738"/>
                </a:cubicBezTo>
                <a:cubicBezTo>
                  <a:pt x="68033" y="21215"/>
                  <a:pt x="67676" y="20703"/>
                  <a:pt x="67390" y="20310"/>
                </a:cubicBezTo>
                <a:cubicBezTo>
                  <a:pt x="67068" y="19845"/>
                  <a:pt x="66675" y="19429"/>
                  <a:pt x="66271" y="19024"/>
                </a:cubicBezTo>
                <a:cubicBezTo>
                  <a:pt x="63258" y="15273"/>
                  <a:pt x="57424" y="14988"/>
                  <a:pt x="53090" y="13559"/>
                </a:cubicBezTo>
                <a:cubicBezTo>
                  <a:pt x="46435" y="11356"/>
                  <a:pt x="40184" y="8261"/>
                  <a:pt x="35398" y="3058"/>
                </a:cubicBezTo>
                <a:cubicBezTo>
                  <a:pt x="35359" y="3016"/>
                  <a:pt x="35314" y="2999"/>
                  <a:pt x="35271" y="2999"/>
                </a:cubicBezTo>
                <a:cubicBezTo>
                  <a:pt x="35143" y="2999"/>
                  <a:pt x="35029" y="3153"/>
                  <a:pt x="35136" y="3260"/>
                </a:cubicBezTo>
                <a:cubicBezTo>
                  <a:pt x="35279" y="3415"/>
                  <a:pt x="35422" y="3546"/>
                  <a:pt x="35553" y="3701"/>
                </a:cubicBezTo>
                <a:cubicBezTo>
                  <a:pt x="34219" y="2605"/>
                  <a:pt x="32874" y="1522"/>
                  <a:pt x="31564" y="403"/>
                </a:cubicBezTo>
                <a:cubicBezTo>
                  <a:pt x="31588" y="343"/>
                  <a:pt x="31600" y="272"/>
                  <a:pt x="31612" y="212"/>
                </a:cubicBezTo>
                <a:cubicBezTo>
                  <a:pt x="31639" y="80"/>
                  <a:pt x="31529" y="0"/>
                  <a:pt x="3141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31"/>
          <p:cNvSpPr/>
          <p:nvPr/>
        </p:nvSpPr>
        <p:spPr>
          <a:xfrm rot="1143741">
            <a:off x="3632648" y="380813"/>
            <a:ext cx="2167733" cy="2754518"/>
          </a:xfrm>
          <a:custGeom>
            <a:avLst/>
            <a:gdLst/>
            <a:ahLst/>
            <a:cxnLst/>
            <a:rect l="l" t="t" r="r" b="b"/>
            <a:pathLst>
              <a:path w="51062" h="64884" extrusionOk="0">
                <a:moveTo>
                  <a:pt x="47949" y="3049"/>
                </a:moveTo>
                <a:lnTo>
                  <a:pt x="47949" y="3049"/>
                </a:lnTo>
                <a:cubicBezTo>
                  <a:pt x="46163" y="5133"/>
                  <a:pt x="44413" y="7240"/>
                  <a:pt x="42663" y="9335"/>
                </a:cubicBezTo>
                <a:lnTo>
                  <a:pt x="42710" y="8716"/>
                </a:lnTo>
                <a:cubicBezTo>
                  <a:pt x="42782" y="7907"/>
                  <a:pt x="42937" y="7097"/>
                  <a:pt x="42889" y="6287"/>
                </a:cubicBezTo>
                <a:cubicBezTo>
                  <a:pt x="43020" y="6204"/>
                  <a:pt x="43151" y="6121"/>
                  <a:pt x="43306" y="6037"/>
                </a:cubicBezTo>
                <a:lnTo>
                  <a:pt x="43306" y="6037"/>
                </a:lnTo>
                <a:cubicBezTo>
                  <a:pt x="43151" y="6895"/>
                  <a:pt x="42949" y="7752"/>
                  <a:pt x="42758" y="8609"/>
                </a:cubicBezTo>
                <a:cubicBezTo>
                  <a:pt x="42715" y="8737"/>
                  <a:pt x="42804" y="8810"/>
                  <a:pt x="42898" y="8810"/>
                </a:cubicBezTo>
                <a:cubicBezTo>
                  <a:pt x="42961" y="8810"/>
                  <a:pt x="43027" y="8776"/>
                  <a:pt x="43056" y="8704"/>
                </a:cubicBezTo>
                <a:cubicBezTo>
                  <a:pt x="43425" y="7776"/>
                  <a:pt x="43603" y="6776"/>
                  <a:pt x="43699" y="5787"/>
                </a:cubicBezTo>
                <a:cubicBezTo>
                  <a:pt x="45139" y="4906"/>
                  <a:pt x="46568" y="4001"/>
                  <a:pt x="47949" y="3049"/>
                </a:cubicBezTo>
                <a:close/>
                <a:moveTo>
                  <a:pt x="50045" y="1513"/>
                </a:moveTo>
                <a:lnTo>
                  <a:pt x="50045" y="1513"/>
                </a:lnTo>
                <a:cubicBezTo>
                  <a:pt x="49902" y="1942"/>
                  <a:pt x="49140" y="3609"/>
                  <a:pt x="48961" y="4275"/>
                </a:cubicBezTo>
                <a:cubicBezTo>
                  <a:pt x="48533" y="5883"/>
                  <a:pt x="48223" y="7609"/>
                  <a:pt x="47818" y="9312"/>
                </a:cubicBezTo>
                <a:lnTo>
                  <a:pt x="47771" y="9312"/>
                </a:lnTo>
                <a:cubicBezTo>
                  <a:pt x="46092" y="9716"/>
                  <a:pt x="44270" y="10252"/>
                  <a:pt x="42603" y="11026"/>
                </a:cubicBezTo>
                <a:cubicBezTo>
                  <a:pt x="43353" y="10074"/>
                  <a:pt x="44115" y="9133"/>
                  <a:pt x="44854" y="8181"/>
                </a:cubicBezTo>
                <a:cubicBezTo>
                  <a:pt x="46342" y="6287"/>
                  <a:pt x="48294" y="4359"/>
                  <a:pt x="49497" y="2287"/>
                </a:cubicBezTo>
                <a:cubicBezTo>
                  <a:pt x="49664" y="1989"/>
                  <a:pt x="49795" y="1775"/>
                  <a:pt x="49878" y="1644"/>
                </a:cubicBezTo>
                <a:cubicBezTo>
                  <a:pt x="49949" y="1596"/>
                  <a:pt x="49997" y="1561"/>
                  <a:pt x="50045" y="1513"/>
                </a:cubicBezTo>
                <a:close/>
                <a:moveTo>
                  <a:pt x="42603" y="6454"/>
                </a:moveTo>
                <a:cubicBezTo>
                  <a:pt x="42389" y="7049"/>
                  <a:pt x="42306" y="7704"/>
                  <a:pt x="42234" y="8359"/>
                </a:cubicBezTo>
                <a:cubicBezTo>
                  <a:pt x="42175" y="8895"/>
                  <a:pt x="42115" y="9443"/>
                  <a:pt x="42115" y="9990"/>
                </a:cubicBezTo>
                <a:cubicBezTo>
                  <a:pt x="41817" y="10371"/>
                  <a:pt x="41508" y="10717"/>
                  <a:pt x="41210" y="11098"/>
                </a:cubicBezTo>
                <a:cubicBezTo>
                  <a:pt x="41532" y="9740"/>
                  <a:pt x="41770" y="8312"/>
                  <a:pt x="41817" y="6930"/>
                </a:cubicBezTo>
                <a:cubicBezTo>
                  <a:pt x="42091" y="6764"/>
                  <a:pt x="42341" y="6609"/>
                  <a:pt x="42603" y="6454"/>
                </a:cubicBezTo>
                <a:close/>
                <a:moveTo>
                  <a:pt x="41377" y="7192"/>
                </a:moveTo>
                <a:lnTo>
                  <a:pt x="41377" y="7192"/>
                </a:lnTo>
                <a:cubicBezTo>
                  <a:pt x="41032" y="8597"/>
                  <a:pt x="40865" y="10086"/>
                  <a:pt x="40805" y="11514"/>
                </a:cubicBezTo>
                <a:cubicBezTo>
                  <a:pt x="40805" y="11526"/>
                  <a:pt x="40817" y="11538"/>
                  <a:pt x="40817" y="11562"/>
                </a:cubicBezTo>
                <a:cubicBezTo>
                  <a:pt x="40698" y="11705"/>
                  <a:pt x="40567" y="11860"/>
                  <a:pt x="40448" y="12002"/>
                </a:cubicBezTo>
                <a:cubicBezTo>
                  <a:pt x="40567" y="11300"/>
                  <a:pt x="40627" y="10586"/>
                  <a:pt x="40674" y="9871"/>
                </a:cubicBezTo>
                <a:cubicBezTo>
                  <a:pt x="40722" y="9181"/>
                  <a:pt x="40817" y="8323"/>
                  <a:pt x="40746" y="7561"/>
                </a:cubicBezTo>
                <a:cubicBezTo>
                  <a:pt x="40948" y="7454"/>
                  <a:pt x="41163" y="7311"/>
                  <a:pt x="41377" y="7192"/>
                </a:cubicBezTo>
                <a:close/>
                <a:moveTo>
                  <a:pt x="40210" y="7895"/>
                </a:moveTo>
                <a:cubicBezTo>
                  <a:pt x="40186" y="8383"/>
                  <a:pt x="40198" y="8883"/>
                  <a:pt x="40151" y="9324"/>
                </a:cubicBezTo>
                <a:cubicBezTo>
                  <a:pt x="40067" y="10455"/>
                  <a:pt x="39912" y="11574"/>
                  <a:pt x="39805" y="12693"/>
                </a:cubicBezTo>
                <a:cubicBezTo>
                  <a:pt x="39662" y="12812"/>
                  <a:pt x="39496" y="12931"/>
                  <a:pt x="39365" y="13062"/>
                </a:cubicBezTo>
                <a:cubicBezTo>
                  <a:pt x="39627" y="11479"/>
                  <a:pt x="39710" y="9847"/>
                  <a:pt x="39603" y="8264"/>
                </a:cubicBezTo>
                <a:cubicBezTo>
                  <a:pt x="39805" y="8145"/>
                  <a:pt x="40008" y="8014"/>
                  <a:pt x="40210" y="7895"/>
                </a:cubicBezTo>
                <a:close/>
                <a:moveTo>
                  <a:pt x="11076" y="46590"/>
                </a:moveTo>
                <a:cubicBezTo>
                  <a:pt x="10849" y="46959"/>
                  <a:pt x="10623" y="47340"/>
                  <a:pt x="10397" y="47685"/>
                </a:cubicBezTo>
                <a:cubicBezTo>
                  <a:pt x="10325" y="47721"/>
                  <a:pt x="10278" y="47733"/>
                  <a:pt x="10218" y="47757"/>
                </a:cubicBezTo>
                <a:lnTo>
                  <a:pt x="11076" y="46590"/>
                </a:lnTo>
                <a:close/>
                <a:moveTo>
                  <a:pt x="9766" y="48674"/>
                </a:moveTo>
                <a:cubicBezTo>
                  <a:pt x="9528" y="49019"/>
                  <a:pt x="9290" y="49376"/>
                  <a:pt x="9016" y="49733"/>
                </a:cubicBezTo>
                <a:cubicBezTo>
                  <a:pt x="8980" y="49706"/>
                  <a:pt x="8958" y="49693"/>
                  <a:pt x="8924" y="49693"/>
                </a:cubicBezTo>
                <a:cubicBezTo>
                  <a:pt x="8912" y="49693"/>
                  <a:pt x="8900" y="49695"/>
                  <a:pt x="8885" y="49698"/>
                </a:cubicBezTo>
                <a:cubicBezTo>
                  <a:pt x="9111" y="49364"/>
                  <a:pt x="9325" y="49019"/>
                  <a:pt x="9563" y="48686"/>
                </a:cubicBezTo>
                <a:cubicBezTo>
                  <a:pt x="9623" y="48686"/>
                  <a:pt x="9706" y="48674"/>
                  <a:pt x="9766" y="48674"/>
                </a:cubicBezTo>
                <a:close/>
                <a:moveTo>
                  <a:pt x="39329" y="8454"/>
                </a:moveTo>
                <a:lnTo>
                  <a:pt x="39329" y="8454"/>
                </a:lnTo>
                <a:cubicBezTo>
                  <a:pt x="39198" y="10395"/>
                  <a:pt x="38936" y="12300"/>
                  <a:pt x="38650" y="14205"/>
                </a:cubicBezTo>
                <a:cubicBezTo>
                  <a:pt x="38377" y="14538"/>
                  <a:pt x="38103" y="14860"/>
                  <a:pt x="37829" y="15193"/>
                </a:cubicBezTo>
                <a:cubicBezTo>
                  <a:pt x="37960" y="14598"/>
                  <a:pt x="38007" y="13943"/>
                  <a:pt x="38019" y="13372"/>
                </a:cubicBezTo>
                <a:cubicBezTo>
                  <a:pt x="38019" y="13282"/>
                  <a:pt x="37954" y="13238"/>
                  <a:pt x="37888" y="13238"/>
                </a:cubicBezTo>
                <a:cubicBezTo>
                  <a:pt x="37823" y="13238"/>
                  <a:pt x="37757" y="13282"/>
                  <a:pt x="37757" y="13372"/>
                </a:cubicBezTo>
                <a:cubicBezTo>
                  <a:pt x="37710" y="14265"/>
                  <a:pt x="37424" y="15050"/>
                  <a:pt x="37245" y="15884"/>
                </a:cubicBezTo>
                <a:cubicBezTo>
                  <a:pt x="37210" y="15932"/>
                  <a:pt x="37174" y="15979"/>
                  <a:pt x="37126" y="16027"/>
                </a:cubicBezTo>
                <a:cubicBezTo>
                  <a:pt x="37341" y="15086"/>
                  <a:pt x="37531" y="14146"/>
                  <a:pt x="37769" y="13205"/>
                </a:cubicBezTo>
                <a:cubicBezTo>
                  <a:pt x="37806" y="13075"/>
                  <a:pt x="37687" y="12984"/>
                  <a:pt x="37576" y="12984"/>
                </a:cubicBezTo>
                <a:cubicBezTo>
                  <a:pt x="37504" y="12984"/>
                  <a:pt x="37435" y="13021"/>
                  <a:pt x="37412" y="13110"/>
                </a:cubicBezTo>
                <a:cubicBezTo>
                  <a:pt x="37126" y="14277"/>
                  <a:pt x="36817" y="15467"/>
                  <a:pt x="36591" y="16658"/>
                </a:cubicBezTo>
                <a:cubicBezTo>
                  <a:pt x="36460" y="16824"/>
                  <a:pt x="36305" y="16991"/>
                  <a:pt x="36174" y="17158"/>
                </a:cubicBezTo>
                <a:cubicBezTo>
                  <a:pt x="36352" y="16146"/>
                  <a:pt x="36472" y="15134"/>
                  <a:pt x="36555" y="14098"/>
                </a:cubicBezTo>
                <a:cubicBezTo>
                  <a:pt x="36561" y="14023"/>
                  <a:pt x="36506" y="13988"/>
                  <a:pt x="36446" y="13988"/>
                </a:cubicBezTo>
                <a:cubicBezTo>
                  <a:pt x="36392" y="13988"/>
                  <a:pt x="36334" y="14017"/>
                  <a:pt x="36317" y="14074"/>
                </a:cubicBezTo>
                <a:cubicBezTo>
                  <a:pt x="36281" y="14157"/>
                  <a:pt x="36233" y="14241"/>
                  <a:pt x="36210" y="14324"/>
                </a:cubicBezTo>
                <a:cubicBezTo>
                  <a:pt x="36174" y="14384"/>
                  <a:pt x="36222" y="14431"/>
                  <a:pt x="36269" y="14455"/>
                </a:cubicBezTo>
                <a:cubicBezTo>
                  <a:pt x="36150" y="15515"/>
                  <a:pt x="35983" y="16574"/>
                  <a:pt x="35793" y="17634"/>
                </a:cubicBezTo>
                <a:cubicBezTo>
                  <a:pt x="35579" y="17872"/>
                  <a:pt x="35376" y="18122"/>
                  <a:pt x="35162" y="18360"/>
                </a:cubicBezTo>
                <a:cubicBezTo>
                  <a:pt x="35567" y="16074"/>
                  <a:pt x="35936" y="13800"/>
                  <a:pt x="36388" y="11526"/>
                </a:cubicBezTo>
                <a:cubicBezTo>
                  <a:pt x="36403" y="11455"/>
                  <a:pt x="36344" y="11404"/>
                  <a:pt x="36287" y="11404"/>
                </a:cubicBezTo>
                <a:cubicBezTo>
                  <a:pt x="36249" y="11404"/>
                  <a:pt x="36212" y="11426"/>
                  <a:pt x="36198" y="11479"/>
                </a:cubicBezTo>
                <a:cubicBezTo>
                  <a:pt x="35495" y="13884"/>
                  <a:pt x="34948" y="16396"/>
                  <a:pt x="34686" y="18896"/>
                </a:cubicBezTo>
                <a:cubicBezTo>
                  <a:pt x="33900" y="19813"/>
                  <a:pt x="33114" y="20742"/>
                  <a:pt x="32304" y="21646"/>
                </a:cubicBezTo>
                <a:cubicBezTo>
                  <a:pt x="32935" y="18860"/>
                  <a:pt x="33590" y="15812"/>
                  <a:pt x="33543" y="12991"/>
                </a:cubicBezTo>
                <a:cubicBezTo>
                  <a:pt x="33543" y="12919"/>
                  <a:pt x="33492" y="12884"/>
                  <a:pt x="33441" y="12884"/>
                </a:cubicBezTo>
                <a:cubicBezTo>
                  <a:pt x="33391" y="12884"/>
                  <a:pt x="33340" y="12919"/>
                  <a:pt x="33340" y="12991"/>
                </a:cubicBezTo>
                <a:cubicBezTo>
                  <a:pt x="33340" y="13145"/>
                  <a:pt x="33340" y="13324"/>
                  <a:pt x="33316" y="13491"/>
                </a:cubicBezTo>
                <a:cubicBezTo>
                  <a:pt x="33316" y="13515"/>
                  <a:pt x="33340" y="13515"/>
                  <a:pt x="33352" y="13538"/>
                </a:cubicBezTo>
                <a:cubicBezTo>
                  <a:pt x="33043" y="13646"/>
                  <a:pt x="32923" y="13896"/>
                  <a:pt x="33043" y="14324"/>
                </a:cubicBezTo>
                <a:cubicBezTo>
                  <a:pt x="32995" y="14574"/>
                  <a:pt x="32959" y="14836"/>
                  <a:pt x="32935" y="15086"/>
                </a:cubicBezTo>
                <a:cubicBezTo>
                  <a:pt x="32804" y="15991"/>
                  <a:pt x="32697" y="16896"/>
                  <a:pt x="32566" y="17813"/>
                </a:cubicBezTo>
                <a:cubicBezTo>
                  <a:pt x="32364" y="19194"/>
                  <a:pt x="32161" y="20587"/>
                  <a:pt x="31995" y="21992"/>
                </a:cubicBezTo>
                <a:cubicBezTo>
                  <a:pt x="31804" y="22194"/>
                  <a:pt x="31614" y="22420"/>
                  <a:pt x="31435" y="22635"/>
                </a:cubicBezTo>
                <a:cubicBezTo>
                  <a:pt x="31638" y="20789"/>
                  <a:pt x="31554" y="18908"/>
                  <a:pt x="31221" y="17063"/>
                </a:cubicBezTo>
                <a:cubicBezTo>
                  <a:pt x="31216" y="17012"/>
                  <a:pt x="31172" y="16989"/>
                  <a:pt x="31124" y="16989"/>
                </a:cubicBezTo>
                <a:cubicBezTo>
                  <a:pt x="31059" y="16989"/>
                  <a:pt x="30988" y="17030"/>
                  <a:pt x="30995" y="17098"/>
                </a:cubicBezTo>
                <a:cubicBezTo>
                  <a:pt x="31233" y="19158"/>
                  <a:pt x="31197" y="21146"/>
                  <a:pt x="30959" y="23170"/>
                </a:cubicBezTo>
                <a:cubicBezTo>
                  <a:pt x="30757" y="23385"/>
                  <a:pt x="30566" y="23611"/>
                  <a:pt x="30376" y="23825"/>
                </a:cubicBezTo>
                <a:cubicBezTo>
                  <a:pt x="30483" y="22420"/>
                  <a:pt x="30376" y="20968"/>
                  <a:pt x="30256" y="19622"/>
                </a:cubicBezTo>
                <a:cubicBezTo>
                  <a:pt x="30256" y="19585"/>
                  <a:pt x="30224" y="19564"/>
                  <a:pt x="30194" y="19564"/>
                </a:cubicBezTo>
                <a:cubicBezTo>
                  <a:pt x="30165" y="19564"/>
                  <a:pt x="30137" y="19582"/>
                  <a:pt x="30137" y="19622"/>
                </a:cubicBezTo>
                <a:cubicBezTo>
                  <a:pt x="30078" y="21230"/>
                  <a:pt x="29840" y="22873"/>
                  <a:pt x="29768" y="24480"/>
                </a:cubicBezTo>
                <a:cubicBezTo>
                  <a:pt x="29602" y="24659"/>
                  <a:pt x="29423" y="24837"/>
                  <a:pt x="29256" y="25028"/>
                </a:cubicBezTo>
                <a:cubicBezTo>
                  <a:pt x="29375" y="23849"/>
                  <a:pt x="29364" y="22647"/>
                  <a:pt x="29328" y="21480"/>
                </a:cubicBezTo>
                <a:cubicBezTo>
                  <a:pt x="29328" y="21385"/>
                  <a:pt x="29253" y="21337"/>
                  <a:pt x="29179" y="21337"/>
                </a:cubicBezTo>
                <a:cubicBezTo>
                  <a:pt x="29105" y="21337"/>
                  <a:pt x="29030" y="21385"/>
                  <a:pt x="29030" y="21480"/>
                </a:cubicBezTo>
                <a:cubicBezTo>
                  <a:pt x="29066" y="22849"/>
                  <a:pt x="28935" y="24194"/>
                  <a:pt x="28780" y="25552"/>
                </a:cubicBezTo>
                <a:cubicBezTo>
                  <a:pt x="28649" y="25695"/>
                  <a:pt x="28518" y="25826"/>
                  <a:pt x="28375" y="25980"/>
                </a:cubicBezTo>
                <a:cubicBezTo>
                  <a:pt x="28459" y="25206"/>
                  <a:pt x="28411" y="24397"/>
                  <a:pt x="28363" y="23682"/>
                </a:cubicBezTo>
                <a:cubicBezTo>
                  <a:pt x="28357" y="23563"/>
                  <a:pt x="28262" y="23504"/>
                  <a:pt x="28170" y="23504"/>
                </a:cubicBezTo>
                <a:cubicBezTo>
                  <a:pt x="28078" y="23504"/>
                  <a:pt x="27988" y="23563"/>
                  <a:pt x="27994" y="23682"/>
                </a:cubicBezTo>
                <a:cubicBezTo>
                  <a:pt x="28054" y="24683"/>
                  <a:pt x="27935" y="25623"/>
                  <a:pt x="27828" y="26588"/>
                </a:cubicBezTo>
                <a:cubicBezTo>
                  <a:pt x="27685" y="26742"/>
                  <a:pt x="27542" y="26897"/>
                  <a:pt x="27411" y="27052"/>
                </a:cubicBezTo>
                <a:cubicBezTo>
                  <a:pt x="27006" y="27481"/>
                  <a:pt x="26589" y="27909"/>
                  <a:pt x="26196" y="28350"/>
                </a:cubicBezTo>
                <a:cubicBezTo>
                  <a:pt x="26411" y="26838"/>
                  <a:pt x="26458" y="25278"/>
                  <a:pt x="26470" y="23802"/>
                </a:cubicBezTo>
                <a:cubicBezTo>
                  <a:pt x="26470" y="23706"/>
                  <a:pt x="26396" y="23659"/>
                  <a:pt x="26321" y="23659"/>
                </a:cubicBezTo>
                <a:cubicBezTo>
                  <a:pt x="26247" y="23659"/>
                  <a:pt x="26173" y="23706"/>
                  <a:pt x="26173" y="23802"/>
                </a:cubicBezTo>
                <a:cubicBezTo>
                  <a:pt x="26149" y="25516"/>
                  <a:pt x="25923" y="27183"/>
                  <a:pt x="25696" y="28850"/>
                </a:cubicBezTo>
                <a:cubicBezTo>
                  <a:pt x="25042" y="29552"/>
                  <a:pt x="24375" y="30255"/>
                  <a:pt x="23720" y="30933"/>
                </a:cubicBezTo>
                <a:cubicBezTo>
                  <a:pt x="24018" y="29124"/>
                  <a:pt x="24184" y="27254"/>
                  <a:pt x="24327" y="25445"/>
                </a:cubicBezTo>
                <a:cubicBezTo>
                  <a:pt x="24339" y="25337"/>
                  <a:pt x="24262" y="25284"/>
                  <a:pt x="24180" y="25284"/>
                </a:cubicBezTo>
                <a:cubicBezTo>
                  <a:pt x="24098" y="25284"/>
                  <a:pt x="24012" y="25337"/>
                  <a:pt x="24006" y="25445"/>
                </a:cubicBezTo>
                <a:cubicBezTo>
                  <a:pt x="23815" y="27492"/>
                  <a:pt x="23482" y="29505"/>
                  <a:pt x="23160" y="31529"/>
                </a:cubicBezTo>
                <a:cubicBezTo>
                  <a:pt x="22708" y="31993"/>
                  <a:pt x="22267" y="32469"/>
                  <a:pt x="21815" y="32945"/>
                </a:cubicBezTo>
                <a:cubicBezTo>
                  <a:pt x="21946" y="31041"/>
                  <a:pt x="21732" y="29076"/>
                  <a:pt x="21922" y="27183"/>
                </a:cubicBezTo>
                <a:cubicBezTo>
                  <a:pt x="21929" y="27104"/>
                  <a:pt x="21856" y="27058"/>
                  <a:pt x="21787" y="27058"/>
                </a:cubicBezTo>
                <a:cubicBezTo>
                  <a:pt x="21731" y="27058"/>
                  <a:pt x="21677" y="27089"/>
                  <a:pt x="21672" y="27159"/>
                </a:cubicBezTo>
                <a:cubicBezTo>
                  <a:pt x="21351" y="29255"/>
                  <a:pt x="21315" y="31422"/>
                  <a:pt x="21232" y="33553"/>
                </a:cubicBezTo>
                <a:cubicBezTo>
                  <a:pt x="21017" y="33791"/>
                  <a:pt x="20791" y="34017"/>
                  <a:pt x="20565" y="34255"/>
                </a:cubicBezTo>
                <a:cubicBezTo>
                  <a:pt x="20565" y="34184"/>
                  <a:pt x="20565" y="34088"/>
                  <a:pt x="20577" y="34017"/>
                </a:cubicBezTo>
                <a:cubicBezTo>
                  <a:pt x="20660" y="33065"/>
                  <a:pt x="20731" y="32112"/>
                  <a:pt x="20803" y="31148"/>
                </a:cubicBezTo>
                <a:cubicBezTo>
                  <a:pt x="20809" y="31064"/>
                  <a:pt x="20749" y="31023"/>
                  <a:pt x="20685" y="31023"/>
                </a:cubicBezTo>
                <a:cubicBezTo>
                  <a:pt x="20621" y="31023"/>
                  <a:pt x="20553" y="31064"/>
                  <a:pt x="20541" y="31148"/>
                </a:cubicBezTo>
                <a:cubicBezTo>
                  <a:pt x="20446" y="31957"/>
                  <a:pt x="20362" y="32779"/>
                  <a:pt x="20255" y="33600"/>
                </a:cubicBezTo>
                <a:cubicBezTo>
                  <a:pt x="20220" y="33827"/>
                  <a:pt x="20220" y="34208"/>
                  <a:pt x="20196" y="34624"/>
                </a:cubicBezTo>
                <a:cubicBezTo>
                  <a:pt x="19981" y="34850"/>
                  <a:pt x="19779" y="35053"/>
                  <a:pt x="19565" y="35279"/>
                </a:cubicBezTo>
                <a:cubicBezTo>
                  <a:pt x="19624" y="34696"/>
                  <a:pt x="19660" y="34100"/>
                  <a:pt x="19731" y="33553"/>
                </a:cubicBezTo>
                <a:cubicBezTo>
                  <a:pt x="19738" y="33459"/>
                  <a:pt x="19650" y="33406"/>
                  <a:pt x="19568" y="33406"/>
                </a:cubicBezTo>
                <a:cubicBezTo>
                  <a:pt x="19504" y="33406"/>
                  <a:pt x="19444" y="33438"/>
                  <a:pt x="19434" y="33505"/>
                </a:cubicBezTo>
                <a:cubicBezTo>
                  <a:pt x="19327" y="34255"/>
                  <a:pt x="19148" y="35041"/>
                  <a:pt x="19041" y="35815"/>
                </a:cubicBezTo>
                <a:cubicBezTo>
                  <a:pt x="18862" y="36005"/>
                  <a:pt x="18684" y="36208"/>
                  <a:pt x="18493" y="36386"/>
                </a:cubicBezTo>
                <a:cubicBezTo>
                  <a:pt x="18553" y="35934"/>
                  <a:pt x="18588" y="35470"/>
                  <a:pt x="18612" y="35089"/>
                </a:cubicBezTo>
                <a:cubicBezTo>
                  <a:pt x="18618" y="34955"/>
                  <a:pt x="18527" y="34892"/>
                  <a:pt x="18430" y="34892"/>
                </a:cubicBezTo>
                <a:cubicBezTo>
                  <a:pt x="18328" y="34892"/>
                  <a:pt x="18220" y="34961"/>
                  <a:pt x="18207" y="35089"/>
                </a:cubicBezTo>
                <a:cubicBezTo>
                  <a:pt x="18172" y="35612"/>
                  <a:pt x="18088" y="36113"/>
                  <a:pt x="17969" y="36625"/>
                </a:cubicBezTo>
                <a:cubicBezTo>
                  <a:pt x="17945" y="36767"/>
                  <a:pt x="17898" y="36898"/>
                  <a:pt x="17850" y="37053"/>
                </a:cubicBezTo>
                <a:cubicBezTo>
                  <a:pt x="17600" y="37315"/>
                  <a:pt x="17338" y="37589"/>
                  <a:pt x="17076" y="37875"/>
                </a:cubicBezTo>
                <a:cubicBezTo>
                  <a:pt x="17172" y="37541"/>
                  <a:pt x="17255" y="37220"/>
                  <a:pt x="17350" y="36898"/>
                </a:cubicBezTo>
                <a:cubicBezTo>
                  <a:pt x="17386" y="36777"/>
                  <a:pt x="17279" y="36693"/>
                  <a:pt x="17181" y="36693"/>
                </a:cubicBezTo>
                <a:cubicBezTo>
                  <a:pt x="17116" y="36693"/>
                  <a:pt x="17055" y="36730"/>
                  <a:pt x="17041" y="36815"/>
                </a:cubicBezTo>
                <a:cubicBezTo>
                  <a:pt x="16886" y="37339"/>
                  <a:pt x="16731" y="37851"/>
                  <a:pt x="16600" y="38375"/>
                </a:cubicBezTo>
                <a:cubicBezTo>
                  <a:pt x="16529" y="38470"/>
                  <a:pt x="16445" y="38541"/>
                  <a:pt x="16362" y="38625"/>
                </a:cubicBezTo>
                <a:lnTo>
                  <a:pt x="16326" y="38672"/>
                </a:lnTo>
                <a:cubicBezTo>
                  <a:pt x="16529" y="37529"/>
                  <a:pt x="16660" y="36363"/>
                  <a:pt x="16874" y="35231"/>
                </a:cubicBezTo>
                <a:cubicBezTo>
                  <a:pt x="16902" y="35098"/>
                  <a:pt x="16794" y="35015"/>
                  <a:pt x="16690" y="35015"/>
                </a:cubicBezTo>
                <a:cubicBezTo>
                  <a:pt x="16618" y="35015"/>
                  <a:pt x="16548" y="35055"/>
                  <a:pt x="16529" y="35148"/>
                </a:cubicBezTo>
                <a:cubicBezTo>
                  <a:pt x="16279" y="36517"/>
                  <a:pt x="15921" y="37922"/>
                  <a:pt x="15731" y="39327"/>
                </a:cubicBezTo>
                <a:cubicBezTo>
                  <a:pt x="15719" y="39339"/>
                  <a:pt x="15719" y="39351"/>
                  <a:pt x="15695" y="39351"/>
                </a:cubicBezTo>
                <a:cubicBezTo>
                  <a:pt x="15576" y="39470"/>
                  <a:pt x="15457" y="39613"/>
                  <a:pt x="15338" y="39744"/>
                </a:cubicBezTo>
                <a:cubicBezTo>
                  <a:pt x="15648" y="38006"/>
                  <a:pt x="15874" y="36220"/>
                  <a:pt x="16124" y="34481"/>
                </a:cubicBezTo>
                <a:cubicBezTo>
                  <a:pt x="16145" y="34361"/>
                  <a:pt x="16052" y="34287"/>
                  <a:pt x="15969" y="34287"/>
                </a:cubicBezTo>
                <a:cubicBezTo>
                  <a:pt x="15912" y="34287"/>
                  <a:pt x="15860" y="34321"/>
                  <a:pt x="15850" y="34398"/>
                </a:cubicBezTo>
                <a:cubicBezTo>
                  <a:pt x="15505" y="36410"/>
                  <a:pt x="15076" y="38410"/>
                  <a:pt x="14731" y="40411"/>
                </a:cubicBezTo>
                <a:cubicBezTo>
                  <a:pt x="14421" y="40756"/>
                  <a:pt x="14100" y="41101"/>
                  <a:pt x="13790" y="41458"/>
                </a:cubicBezTo>
                <a:cubicBezTo>
                  <a:pt x="13969" y="40042"/>
                  <a:pt x="14100" y="38613"/>
                  <a:pt x="14207" y="37196"/>
                </a:cubicBezTo>
                <a:cubicBezTo>
                  <a:pt x="14213" y="37138"/>
                  <a:pt x="14173" y="37111"/>
                  <a:pt x="14130" y="37111"/>
                </a:cubicBezTo>
                <a:cubicBezTo>
                  <a:pt x="14084" y="37111"/>
                  <a:pt x="14034" y="37141"/>
                  <a:pt x="14028" y="37196"/>
                </a:cubicBezTo>
                <a:cubicBezTo>
                  <a:pt x="13850" y="38803"/>
                  <a:pt x="13600" y="40399"/>
                  <a:pt x="13314" y="41994"/>
                </a:cubicBezTo>
                <a:cubicBezTo>
                  <a:pt x="12611" y="42780"/>
                  <a:pt x="11945" y="43602"/>
                  <a:pt x="11290" y="44435"/>
                </a:cubicBezTo>
                <a:cubicBezTo>
                  <a:pt x="11349" y="43006"/>
                  <a:pt x="11349" y="41578"/>
                  <a:pt x="11623" y="40113"/>
                </a:cubicBezTo>
                <a:cubicBezTo>
                  <a:pt x="11645" y="39954"/>
                  <a:pt x="11508" y="39847"/>
                  <a:pt x="11384" y="39847"/>
                </a:cubicBezTo>
                <a:cubicBezTo>
                  <a:pt x="11304" y="39847"/>
                  <a:pt x="11230" y="39891"/>
                  <a:pt x="11206" y="39994"/>
                </a:cubicBezTo>
                <a:cubicBezTo>
                  <a:pt x="10873" y="41613"/>
                  <a:pt x="10552" y="43494"/>
                  <a:pt x="10683" y="45221"/>
                </a:cubicBezTo>
                <a:lnTo>
                  <a:pt x="10325" y="45709"/>
                </a:lnTo>
                <a:cubicBezTo>
                  <a:pt x="10373" y="43935"/>
                  <a:pt x="10254" y="42173"/>
                  <a:pt x="10456" y="40387"/>
                </a:cubicBezTo>
                <a:cubicBezTo>
                  <a:pt x="10476" y="40260"/>
                  <a:pt x="10362" y="40189"/>
                  <a:pt x="10253" y="40189"/>
                </a:cubicBezTo>
                <a:cubicBezTo>
                  <a:pt x="10168" y="40189"/>
                  <a:pt x="10086" y="40233"/>
                  <a:pt x="10075" y="40327"/>
                </a:cubicBezTo>
                <a:cubicBezTo>
                  <a:pt x="9730" y="42232"/>
                  <a:pt x="9421" y="44471"/>
                  <a:pt x="9802" y="46411"/>
                </a:cubicBezTo>
                <a:cubicBezTo>
                  <a:pt x="8944" y="47626"/>
                  <a:pt x="8135" y="48900"/>
                  <a:pt x="7361" y="50162"/>
                </a:cubicBezTo>
                <a:cubicBezTo>
                  <a:pt x="6396" y="47423"/>
                  <a:pt x="8468" y="45018"/>
                  <a:pt x="9182" y="42542"/>
                </a:cubicBezTo>
                <a:cubicBezTo>
                  <a:pt x="9790" y="40435"/>
                  <a:pt x="8968" y="39792"/>
                  <a:pt x="11552" y="39446"/>
                </a:cubicBezTo>
                <a:cubicBezTo>
                  <a:pt x="11766" y="39422"/>
                  <a:pt x="12004" y="39172"/>
                  <a:pt x="11849" y="38946"/>
                </a:cubicBezTo>
                <a:cubicBezTo>
                  <a:pt x="9718" y="35934"/>
                  <a:pt x="15243" y="32231"/>
                  <a:pt x="16921" y="30707"/>
                </a:cubicBezTo>
                <a:cubicBezTo>
                  <a:pt x="18529" y="29255"/>
                  <a:pt x="20184" y="27826"/>
                  <a:pt x="21755" y="26326"/>
                </a:cubicBezTo>
                <a:cubicBezTo>
                  <a:pt x="25161" y="23075"/>
                  <a:pt x="27161" y="18825"/>
                  <a:pt x="30376" y="15408"/>
                </a:cubicBezTo>
                <a:cubicBezTo>
                  <a:pt x="33007" y="12610"/>
                  <a:pt x="36114" y="10467"/>
                  <a:pt x="39329" y="8454"/>
                </a:cubicBezTo>
                <a:close/>
                <a:moveTo>
                  <a:pt x="47663" y="9693"/>
                </a:moveTo>
                <a:lnTo>
                  <a:pt x="47663" y="9693"/>
                </a:lnTo>
                <a:cubicBezTo>
                  <a:pt x="46949" y="12812"/>
                  <a:pt x="45842" y="15789"/>
                  <a:pt x="43103" y="17753"/>
                </a:cubicBezTo>
                <a:cubicBezTo>
                  <a:pt x="42091" y="18479"/>
                  <a:pt x="41032" y="18920"/>
                  <a:pt x="40305" y="19980"/>
                </a:cubicBezTo>
                <a:cubicBezTo>
                  <a:pt x="39183" y="21591"/>
                  <a:pt x="38632" y="26162"/>
                  <a:pt x="36132" y="26162"/>
                </a:cubicBezTo>
                <a:cubicBezTo>
                  <a:pt x="35769" y="26162"/>
                  <a:pt x="35365" y="26065"/>
                  <a:pt x="34912" y="25849"/>
                </a:cubicBezTo>
                <a:cubicBezTo>
                  <a:pt x="34847" y="25818"/>
                  <a:pt x="34782" y="25804"/>
                  <a:pt x="34720" y="25804"/>
                </a:cubicBezTo>
                <a:cubicBezTo>
                  <a:pt x="34448" y="25804"/>
                  <a:pt x="34233" y="26071"/>
                  <a:pt x="34388" y="26361"/>
                </a:cubicBezTo>
                <a:cubicBezTo>
                  <a:pt x="35364" y="28147"/>
                  <a:pt x="34436" y="28469"/>
                  <a:pt x="33078" y="29540"/>
                </a:cubicBezTo>
                <a:cubicBezTo>
                  <a:pt x="31792" y="30552"/>
                  <a:pt x="30566" y="31660"/>
                  <a:pt x="29435" y="32850"/>
                </a:cubicBezTo>
                <a:cubicBezTo>
                  <a:pt x="27506" y="34898"/>
                  <a:pt x="25780" y="37184"/>
                  <a:pt x="24363" y="39625"/>
                </a:cubicBezTo>
                <a:cubicBezTo>
                  <a:pt x="23649" y="40863"/>
                  <a:pt x="23113" y="42197"/>
                  <a:pt x="22303" y="43375"/>
                </a:cubicBezTo>
                <a:cubicBezTo>
                  <a:pt x="21255" y="44935"/>
                  <a:pt x="19791" y="45566"/>
                  <a:pt x="18398" y="46685"/>
                </a:cubicBezTo>
                <a:cubicBezTo>
                  <a:pt x="16314" y="48352"/>
                  <a:pt x="16231" y="49888"/>
                  <a:pt x="13016" y="50448"/>
                </a:cubicBezTo>
                <a:cubicBezTo>
                  <a:pt x="11576" y="50698"/>
                  <a:pt x="10040" y="50686"/>
                  <a:pt x="8551" y="50710"/>
                </a:cubicBezTo>
                <a:cubicBezTo>
                  <a:pt x="8647" y="50626"/>
                  <a:pt x="8730" y="50531"/>
                  <a:pt x="8813" y="50436"/>
                </a:cubicBezTo>
                <a:cubicBezTo>
                  <a:pt x="8894" y="50529"/>
                  <a:pt x="9026" y="50589"/>
                  <a:pt x="9161" y="50589"/>
                </a:cubicBezTo>
                <a:cubicBezTo>
                  <a:pt x="9285" y="50589"/>
                  <a:pt x="9412" y="50538"/>
                  <a:pt x="9504" y="50412"/>
                </a:cubicBezTo>
                <a:cubicBezTo>
                  <a:pt x="9587" y="50329"/>
                  <a:pt x="9659" y="50221"/>
                  <a:pt x="9730" y="50138"/>
                </a:cubicBezTo>
                <a:cubicBezTo>
                  <a:pt x="11349" y="49876"/>
                  <a:pt x="12957" y="49400"/>
                  <a:pt x="14588" y="49138"/>
                </a:cubicBezTo>
                <a:cubicBezTo>
                  <a:pt x="14926" y="49082"/>
                  <a:pt x="14794" y="48598"/>
                  <a:pt x="14486" y="48598"/>
                </a:cubicBezTo>
                <a:cubicBezTo>
                  <a:pt x="14469" y="48598"/>
                  <a:pt x="14451" y="48599"/>
                  <a:pt x="14433" y="48602"/>
                </a:cubicBezTo>
                <a:cubicBezTo>
                  <a:pt x="13076" y="48781"/>
                  <a:pt x="11671" y="48959"/>
                  <a:pt x="10325" y="49352"/>
                </a:cubicBezTo>
                <a:cubicBezTo>
                  <a:pt x="10552" y="49078"/>
                  <a:pt x="10754" y="48781"/>
                  <a:pt x="10968" y="48483"/>
                </a:cubicBezTo>
                <a:cubicBezTo>
                  <a:pt x="13540" y="47983"/>
                  <a:pt x="16088" y="46769"/>
                  <a:pt x="18291" y="45578"/>
                </a:cubicBezTo>
                <a:cubicBezTo>
                  <a:pt x="18548" y="45434"/>
                  <a:pt x="18378" y="45086"/>
                  <a:pt x="18136" y="45086"/>
                </a:cubicBezTo>
                <a:cubicBezTo>
                  <a:pt x="18097" y="45086"/>
                  <a:pt x="18057" y="45094"/>
                  <a:pt x="18017" y="45114"/>
                </a:cubicBezTo>
                <a:cubicBezTo>
                  <a:pt x="15981" y="46078"/>
                  <a:pt x="13897" y="46661"/>
                  <a:pt x="11802" y="47269"/>
                </a:cubicBezTo>
                <a:cubicBezTo>
                  <a:pt x="12123" y="46769"/>
                  <a:pt x="12445" y="46257"/>
                  <a:pt x="12719" y="45721"/>
                </a:cubicBezTo>
                <a:cubicBezTo>
                  <a:pt x="13909" y="45054"/>
                  <a:pt x="15016" y="44149"/>
                  <a:pt x="16159" y="43447"/>
                </a:cubicBezTo>
                <a:cubicBezTo>
                  <a:pt x="17624" y="42554"/>
                  <a:pt x="19112" y="41708"/>
                  <a:pt x="20601" y="40887"/>
                </a:cubicBezTo>
                <a:cubicBezTo>
                  <a:pt x="20708" y="40833"/>
                  <a:pt x="20651" y="40654"/>
                  <a:pt x="20534" y="40654"/>
                </a:cubicBezTo>
                <a:cubicBezTo>
                  <a:pt x="20521" y="40654"/>
                  <a:pt x="20507" y="40656"/>
                  <a:pt x="20493" y="40661"/>
                </a:cubicBezTo>
                <a:cubicBezTo>
                  <a:pt x="18898" y="41316"/>
                  <a:pt x="17338" y="42066"/>
                  <a:pt x="15838" y="42911"/>
                </a:cubicBezTo>
                <a:cubicBezTo>
                  <a:pt x="15076" y="43340"/>
                  <a:pt x="14254" y="43780"/>
                  <a:pt x="13469" y="44268"/>
                </a:cubicBezTo>
                <a:cubicBezTo>
                  <a:pt x="13671" y="43852"/>
                  <a:pt x="13885" y="43447"/>
                  <a:pt x="14112" y="43066"/>
                </a:cubicBezTo>
                <a:cubicBezTo>
                  <a:pt x="17541" y="41304"/>
                  <a:pt x="20672" y="39041"/>
                  <a:pt x="24244" y="37482"/>
                </a:cubicBezTo>
                <a:cubicBezTo>
                  <a:pt x="24372" y="37428"/>
                  <a:pt x="24308" y="37211"/>
                  <a:pt x="24173" y="37211"/>
                </a:cubicBezTo>
                <a:cubicBezTo>
                  <a:pt x="24158" y="37211"/>
                  <a:pt x="24142" y="37214"/>
                  <a:pt x="24125" y="37220"/>
                </a:cubicBezTo>
                <a:cubicBezTo>
                  <a:pt x="21101" y="38327"/>
                  <a:pt x="17719" y="39696"/>
                  <a:pt x="15064" y="41708"/>
                </a:cubicBezTo>
                <a:cubicBezTo>
                  <a:pt x="15386" y="41351"/>
                  <a:pt x="15719" y="40994"/>
                  <a:pt x="16052" y="40649"/>
                </a:cubicBezTo>
                <a:cubicBezTo>
                  <a:pt x="17302" y="39375"/>
                  <a:pt x="18541" y="38101"/>
                  <a:pt x="19791" y="36827"/>
                </a:cubicBezTo>
                <a:cubicBezTo>
                  <a:pt x="21196" y="36327"/>
                  <a:pt x="22482" y="35505"/>
                  <a:pt x="23827" y="34850"/>
                </a:cubicBezTo>
                <a:cubicBezTo>
                  <a:pt x="25327" y="34100"/>
                  <a:pt x="26935" y="33493"/>
                  <a:pt x="28316" y="32541"/>
                </a:cubicBezTo>
                <a:cubicBezTo>
                  <a:pt x="28351" y="32505"/>
                  <a:pt x="28340" y="32469"/>
                  <a:pt x="28292" y="32469"/>
                </a:cubicBezTo>
                <a:cubicBezTo>
                  <a:pt x="26827" y="32767"/>
                  <a:pt x="25446" y="33434"/>
                  <a:pt x="24089" y="34053"/>
                </a:cubicBezTo>
                <a:cubicBezTo>
                  <a:pt x="23077" y="34529"/>
                  <a:pt x="22005" y="34993"/>
                  <a:pt x="21005" y="35565"/>
                </a:cubicBezTo>
                <a:cubicBezTo>
                  <a:pt x="21624" y="34934"/>
                  <a:pt x="22232" y="34291"/>
                  <a:pt x="22839" y="33672"/>
                </a:cubicBezTo>
                <a:cubicBezTo>
                  <a:pt x="25935" y="32195"/>
                  <a:pt x="28852" y="30279"/>
                  <a:pt x="31923" y="28778"/>
                </a:cubicBezTo>
                <a:cubicBezTo>
                  <a:pt x="32139" y="28675"/>
                  <a:pt x="32000" y="28386"/>
                  <a:pt x="31797" y="28386"/>
                </a:cubicBezTo>
                <a:cubicBezTo>
                  <a:pt x="31765" y="28386"/>
                  <a:pt x="31731" y="28393"/>
                  <a:pt x="31697" y="28409"/>
                </a:cubicBezTo>
                <a:cubicBezTo>
                  <a:pt x="29316" y="29540"/>
                  <a:pt x="26768" y="30648"/>
                  <a:pt x="24434" y="32017"/>
                </a:cubicBezTo>
                <a:lnTo>
                  <a:pt x="26220" y="30148"/>
                </a:lnTo>
                <a:cubicBezTo>
                  <a:pt x="26248" y="30161"/>
                  <a:pt x="26279" y="30175"/>
                  <a:pt x="26315" y="30175"/>
                </a:cubicBezTo>
                <a:cubicBezTo>
                  <a:pt x="26341" y="30175"/>
                  <a:pt x="26369" y="30168"/>
                  <a:pt x="26399" y="30148"/>
                </a:cubicBezTo>
                <a:cubicBezTo>
                  <a:pt x="29566" y="28552"/>
                  <a:pt x="32578" y="26540"/>
                  <a:pt x="35686" y="24837"/>
                </a:cubicBezTo>
                <a:cubicBezTo>
                  <a:pt x="35777" y="24787"/>
                  <a:pt x="35721" y="24658"/>
                  <a:pt x="35629" y="24658"/>
                </a:cubicBezTo>
                <a:cubicBezTo>
                  <a:pt x="35613" y="24658"/>
                  <a:pt x="35596" y="24662"/>
                  <a:pt x="35579" y="24671"/>
                </a:cubicBezTo>
                <a:cubicBezTo>
                  <a:pt x="32721" y="25945"/>
                  <a:pt x="29733" y="27350"/>
                  <a:pt x="27149" y="29147"/>
                </a:cubicBezTo>
                <a:cubicBezTo>
                  <a:pt x="28613" y="27564"/>
                  <a:pt x="30090" y="25980"/>
                  <a:pt x="31519" y="24361"/>
                </a:cubicBezTo>
                <a:cubicBezTo>
                  <a:pt x="32959" y="23718"/>
                  <a:pt x="34352" y="22885"/>
                  <a:pt x="35721" y="22158"/>
                </a:cubicBezTo>
                <a:cubicBezTo>
                  <a:pt x="36150" y="21932"/>
                  <a:pt x="38043" y="21313"/>
                  <a:pt x="37841" y="20623"/>
                </a:cubicBezTo>
                <a:cubicBezTo>
                  <a:pt x="37829" y="20575"/>
                  <a:pt x="37781" y="20527"/>
                  <a:pt x="37746" y="20515"/>
                </a:cubicBezTo>
                <a:cubicBezTo>
                  <a:pt x="37710" y="20503"/>
                  <a:pt x="37674" y="20503"/>
                  <a:pt x="37638" y="20492"/>
                </a:cubicBezTo>
                <a:cubicBezTo>
                  <a:pt x="37624" y="20487"/>
                  <a:pt x="37611" y="20485"/>
                  <a:pt x="37598" y="20485"/>
                </a:cubicBezTo>
                <a:cubicBezTo>
                  <a:pt x="37469" y="20485"/>
                  <a:pt x="37393" y="20680"/>
                  <a:pt x="37524" y="20739"/>
                </a:cubicBezTo>
                <a:lnTo>
                  <a:pt x="37524" y="20739"/>
                </a:lnTo>
                <a:cubicBezTo>
                  <a:pt x="37511" y="20734"/>
                  <a:pt x="37495" y="20732"/>
                  <a:pt x="37476" y="20732"/>
                </a:cubicBezTo>
                <a:cubicBezTo>
                  <a:pt x="37113" y="20732"/>
                  <a:pt x="35765" y="21608"/>
                  <a:pt x="35495" y="21754"/>
                </a:cubicBezTo>
                <a:cubicBezTo>
                  <a:pt x="34995" y="22004"/>
                  <a:pt x="34507" y="22254"/>
                  <a:pt x="34031" y="22516"/>
                </a:cubicBezTo>
                <a:cubicBezTo>
                  <a:pt x="33495" y="22789"/>
                  <a:pt x="32947" y="23063"/>
                  <a:pt x="32412" y="23325"/>
                </a:cubicBezTo>
                <a:cubicBezTo>
                  <a:pt x="32638" y="23075"/>
                  <a:pt x="32876" y="22813"/>
                  <a:pt x="33090" y="22551"/>
                </a:cubicBezTo>
                <a:lnTo>
                  <a:pt x="33126" y="22551"/>
                </a:lnTo>
                <a:cubicBezTo>
                  <a:pt x="35269" y="21468"/>
                  <a:pt x="37245" y="20075"/>
                  <a:pt x="39389" y="18968"/>
                </a:cubicBezTo>
                <a:cubicBezTo>
                  <a:pt x="39470" y="18927"/>
                  <a:pt x="39421" y="18826"/>
                  <a:pt x="39354" y="18826"/>
                </a:cubicBezTo>
                <a:cubicBezTo>
                  <a:pt x="39342" y="18826"/>
                  <a:pt x="39330" y="18829"/>
                  <a:pt x="39317" y="18837"/>
                </a:cubicBezTo>
                <a:cubicBezTo>
                  <a:pt x="37495" y="19670"/>
                  <a:pt x="35579" y="20503"/>
                  <a:pt x="33900" y="21623"/>
                </a:cubicBezTo>
                <a:cubicBezTo>
                  <a:pt x="34436" y="20992"/>
                  <a:pt x="34971" y="20373"/>
                  <a:pt x="35507" y="19730"/>
                </a:cubicBezTo>
                <a:cubicBezTo>
                  <a:pt x="38567" y="18122"/>
                  <a:pt x="41603" y="16420"/>
                  <a:pt x="44639" y="14741"/>
                </a:cubicBezTo>
                <a:cubicBezTo>
                  <a:pt x="44712" y="14699"/>
                  <a:pt x="44675" y="14630"/>
                  <a:pt x="44609" y="14630"/>
                </a:cubicBezTo>
                <a:cubicBezTo>
                  <a:pt x="44599" y="14630"/>
                  <a:pt x="44590" y="14631"/>
                  <a:pt x="44580" y="14634"/>
                </a:cubicBezTo>
                <a:cubicBezTo>
                  <a:pt x="41782" y="15824"/>
                  <a:pt x="39008" y="17182"/>
                  <a:pt x="36352" y="18706"/>
                </a:cubicBezTo>
                <a:cubicBezTo>
                  <a:pt x="36936" y="18003"/>
                  <a:pt x="37495" y="17301"/>
                  <a:pt x="38067" y="16598"/>
                </a:cubicBezTo>
                <a:cubicBezTo>
                  <a:pt x="39972" y="15491"/>
                  <a:pt x="41984" y="14598"/>
                  <a:pt x="44080" y="13884"/>
                </a:cubicBezTo>
                <a:cubicBezTo>
                  <a:pt x="44212" y="13829"/>
                  <a:pt x="44171" y="13642"/>
                  <a:pt x="44051" y="13642"/>
                </a:cubicBezTo>
                <a:cubicBezTo>
                  <a:pt x="44041" y="13642"/>
                  <a:pt x="44031" y="13643"/>
                  <a:pt x="44020" y="13646"/>
                </a:cubicBezTo>
                <a:cubicBezTo>
                  <a:pt x="42175" y="13991"/>
                  <a:pt x="40460" y="14658"/>
                  <a:pt x="38900" y="15586"/>
                </a:cubicBezTo>
                <a:cubicBezTo>
                  <a:pt x="39043" y="15408"/>
                  <a:pt x="39198" y="15229"/>
                  <a:pt x="39329" y="15050"/>
                </a:cubicBezTo>
                <a:cubicBezTo>
                  <a:pt x="41294" y="13919"/>
                  <a:pt x="43246" y="12907"/>
                  <a:pt x="45437" y="12252"/>
                </a:cubicBezTo>
                <a:cubicBezTo>
                  <a:pt x="45684" y="12185"/>
                  <a:pt x="45592" y="11832"/>
                  <a:pt x="45361" y="11832"/>
                </a:cubicBezTo>
                <a:cubicBezTo>
                  <a:pt x="45347" y="11832"/>
                  <a:pt x="45333" y="11833"/>
                  <a:pt x="45318" y="11836"/>
                </a:cubicBezTo>
                <a:cubicBezTo>
                  <a:pt x="43615" y="12169"/>
                  <a:pt x="41948" y="12753"/>
                  <a:pt x="40472" y="13646"/>
                </a:cubicBezTo>
                <a:cubicBezTo>
                  <a:pt x="40770" y="13265"/>
                  <a:pt x="41067" y="12895"/>
                  <a:pt x="41353" y="12526"/>
                </a:cubicBezTo>
                <a:cubicBezTo>
                  <a:pt x="43425" y="11514"/>
                  <a:pt x="45413" y="10407"/>
                  <a:pt x="47663" y="9693"/>
                </a:cubicBezTo>
                <a:close/>
                <a:moveTo>
                  <a:pt x="50719" y="1"/>
                </a:moveTo>
                <a:cubicBezTo>
                  <a:pt x="50658" y="1"/>
                  <a:pt x="50597" y="29"/>
                  <a:pt x="50545" y="96"/>
                </a:cubicBezTo>
                <a:cubicBezTo>
                  <a:pt x="50330" y="370"/>
                  <a:pt x="50128" y="632"/>
                  <a:pt x="49914" y="882"/>
                </a:cubicBezTo>
                <a:cubicBezTo>
                  <a:pt x="46901" y="2930"/>
                  <a:pt x="43711" y="4799"/>
                  <a:pt x="40579" y="6752"/>
                </a:cubicBezTo>
                <a:lnTo>
                  <a:pt x="40543" y="6621"/>
                </a:lnTo>
                <a:cubicBezTo>
                  <a:pt x="40528" y="6598"/>
                  <a:pt x="40503" y="6585"/>
                  <a:pt x="40484" y="6585"/>
                </a:cubicBezTo>
                <a:cubicBezTo>
                  <a:pt x="40473" y="6585"/>
                  <a:pt x="40464" y="6589"/>
                  <a:pt x="40460" y="6597"/>
                </a:cubicBezTo>
                <a:cubicBezTo>
                  <a:pt x="40424" y="6692"/>
                  <a:pt x="40389" y="6799"/>
                  <a:pt x="40353" y="6883"/>
                </a:cubicBezTo>
                <a:cubicBezTo>
                  <a:pt x="35281" y="10086"/>
                  <a:pt x="30447" y="13550"/>
                  <a:pt x="26982" y="18527"/>
                </a:cubicBezTo>
                <a:cubicBezTo>
                  <a:pt x="25196" y="21087"/>
                  <a:pt x="23541" y="23647"/>
                  <a:pt x="21243" y="25814"/>
                </a:cubicBezTo>
                <a:cubicBezTo>
                  <a:pt x="19100" y="27838"/>
                  <a:pt x="16886" y="29778"/>
                  <a:pt x="14695" y="31755"/>
                </a:cubicBezTo>
                <a:cubicBezTo>
                  <a:pt x="13266" y="33053"/>
                  <a:pt x="11242" y="34398"/>
                  <a:pt x="10683" y="36351"/>
                </a:cubicBezTo>
                <a:cubicBezTo>
                  <a:pt x="10099" y="38375"/>
                  <a:pt x="11623" y="38732"/>
                  <a:pt x="8920" y="39101"/>
                </a:cubicBezTo>
                <a:cubicBezTo>
                  <a:pt x="8730" y="39137"/>
                  <a:pt x="8659" y="39363"/>
                  <a:pt x="8682" y="39518"/>
                </a:cubicBezTo>
                <a:cubicBezTo>
                  <a:pt x="9397" y="43506"/>
                  <a:pt x="5253" y="46650"/>
                  <a:pt x="6754" y="50626"/>
                </a:cubicBezTo>
                <a:cubicBezTo>
                  <a:pt x="6801" y="50733"/>
                  <a:pt x="6861" y="50805"/>
                  <a:pt x="6944" y="50852"/>
                </a:cubicBezTo>
                <a:cubicBezTo>
                  <a:pt x="4325" y="55270"/>
                  <a:pt x="2134" y="59937"/>
                  <a:pt x="50" y="64640"/>
                </a:cubicBezTo>
                <a:cubicBezTo>
                  <a:pt x="1" y="64764"/>
                  <a:pt x="107" y="64883"/>
                  <a:pt x="212" y="64883"/>
                </a:cubicBezTo>
                <a:cubicBezTo>
                  <a:pt x="258" y="64883"/>
                  <a:pt x="304" y="64861"/>
                  <a:pt x="336" y="64807"/>
                </a:cubicBezTo>
                <a:cubicBezTo>
                  <a:pt x="2670" y="60389"/>
                  <a:pt x="4956" y="55972"/>
                  <a:pt x="7575" y="51769"/>
                </a:cubicBezTo>
                <a:cubicBezTo>
                  <a:pt x="7881" y="51761"/>
                  <a:pt x="8203" y="51758"/>
                  <a:pt x="8536" y="51758"/>
                </a:cubicBezTo>
                <a:cubicBezTo>
                  <a:pt x="8926" y="51758"/>
                  <a:pt x="9332" y="51762"/>
                  <a:pt x="9746" y="51762"/>
                </a:cubicBezTo>
                <a:cubicBezTo>
                  <a:pt x="11964" y="51762"/>
                  <a:pt x="14425" y="51672"/>
                  <a:pt x="16052" y="50531"/>
                </a:cubicBezTo>
                <a:cubicBezTo>
                  <a:pt x="17231" y="49698"/>
                  <a:pt x="17945" y="48364"/>
                  <a:pt x="19065" y="47459"/>
                </a:cubicBezTo>
                <a:cubicBezTo>
                  <a:pt x="20231" y="46507"/>
                  <a:pt x="21529" y="45888"/>
                  <a:pt x="22494" y="44697"/>
                </a:cubicBezTo>
                <a:cubicBezTo>
                  <a:pt x="24315" y="42470"/>
                  <a:pt x="25208" y="39482"/>
                  <a:pt x="26875" y="37101"/>
                </a:cubicBezTo>
                <a:cubicBezTo>
                  <a:pt x="29304" y="33624"/>
                  <a:pt x="32376" y="30683"/>
                  <a:pt x="35912" y="28362"/>
                </a:cubicBezTo>
                <a:cubicBezTo>
                  <a:pt x="36067" y="28254"/>
                  <a:pt x="36126" y="28052"/>
                  <a:pt x="36043" y="27873"/>
                </a:cubicBezTo>
                <a:cubicBezTo>
                  <a:pt x="35852" y="27516"/>
                  <a:pt x="35674" y="27135"/>
                  <a:pt x="35483" y="26778"/>
                </a:cubicBezTo>
                <a:lnTo>
                  <a:pt x="35483" y="26778"/>
                </a:lnTo>
                <a:cubicBezTo>
                  <a:pt x="35636" y="26802"/>
                  <a:pt x="35787" y="26814"/>
                  <a:pt x="35936" y="26814"/>
                </a:cubicBezTo>
                <a:cubicBezTo>
                  <a:pt x="36898" y="26814"/>
                  <a:pt x="37768" y="26323"/>
                  <a:pt x="38531" y="25456"/>
                </a:cubicBezTo>
                <a:cubicBezTo>
                  <a:pt x="39139" y="24754"/>
                  <a:pt x="39448" y="23956"/>
                  <a:pt x="39781" y="23087"/>
                </a:cubicBezTo>
                <a:cubicBezTo>
                  <a:pt x="40198" y="22004"/>
                  <a:pt x="40615" y="20611"/>
                  <a:pt x="41436" y="19741"/>
                </a:cubicBezTo>
                <a:cubicBezTo>
                  <a:pt x="42056" y="19087"/>
                  <a:pt x="42841" y="18801"/>
                  <a:pt x="43520" y="18265"/>
                </a:cubicBezTo>
                <a:cubicBezTo>
                  <a:pt x="48890" y="14038"/>
                  <a:pt x="48342" y="6776"/>
                  <a:pt x="50747" y="930"/>
                </a:cubicBezTo>
                <a:cubicBezTo>
                  <a:pt x="50807" y="882"/>
                  <a:pt x="50854" y="846"/>
                  <a:pt x="50914" y="799"/>
                </a:cubicBezTo>
                <a:cubicBezTo>
                  <a:pt x="51009" y="703"/>
                  <a:pt x="50997" y="584"/>
                  <a:pt x="50938" y="489"/>
                </a:cubicBezTo>
                <a:cubicBezTo>
                  <a:pt x="50961" y="489"/>
                  <a:pt x="50961" y="453"/>
                  <a:pt x="50973" y="430"/>
                </a:cubicBezTo>
                <a:cubicBezTo>
                  <a:pt x="51062" y="235"/>
                  <a:pt x="50894" y="1"/>
                  <a:pt x="50719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5DDCBB8-FDAE-43BD-AD1A-69C8FF8A2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546411"/>
            <a:ext cx="8257592" cy="4050679"/>
          </a:xfrm>
        </p:spPr>
        <p:txBody>
          <a:bodyPr/>
          <a:lstStyle/>
          <a:p>
            <a:pPr marL="709295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</a:rPr>
              <a:t>Postcolonialism: an approach used to examine literature through the lens of colonialism and its aftermath.</a:t>
            </a:r>
          </a:p>
          <a:p>
            <a:pPr marL="709295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</a:rPr>
              <a:t>Postcolonial Critics: challenge the power dynamics between the colonizer and the colonized.</a:t>
            </a:r>
          </a:p>
          <a:p>
            <a:pPr marL="252095" indent="0" algn="just">
              <a:lnSpc>
                <a:spcPct val="150000"/>
              </a:lnSpc>
              <a:buNone/>
            </a:pPr>
            <a:endParaRPr lang="fr-FR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BD0D30-55DE-419E-AC5F-57E9F3396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967" y="81999"/>
            <a:ext cx="6510066" cy="572700"/>
          </a:xfrm>
        </p:spPr>
        <p:txBody>
          <a:bodyPr/>
          <a:lstStyle/>
          <a:p>
            <a:br>
              <a:rPr lang="fr-FR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>
              <a:latin typeface="+mj-lt"/>
            </a:endParaRPr>
          </a:p>
        </p:txBody>
      </p:sp>
      <p:sp>
        <p:nvSpPr>
          <p:cNvPr id="4" name="Google Shape;4581;p32">
            <a:extLst>
              <a:ext uri="{FF2B5EF4-FFF2-40B4-BE49-F238E27FC236}">
                <a16:creationId xmlns:a16="http://schemas.microsoft.com/office/drawing/2014/main" id="{07CEC244-82E0-FF28-E868-B8420FE560EA}"/>
              </a:ext>
            </a:extLst>
          </p:cNvPr>
          <p:cNvSpPr/>
          <p:nvPr/>
        </p:nvSpPr>
        <p:spPr>
          <a:xfrm>
            <a:off x="272694" y="692022"/>
            <a:ext cx="8626603" cy="3204496"/>
          </a:xfrm>
          <a:custGeom>
            <a:avLst/>
            <a:gdLst/>
            <a:ahLst/>
            <a:cxnLst/>
            <a:rect l="l" t="t" r="r" b="b"/>
            <a:pathLst>
              <a:path w="17617" h="25786" extrusionOk="0">
                <a:moveTo>
                  <a:pt x="108" y="1"/>
                </a:moveTo>
                <a:lnTo>
                  <a:pt x="95" y="5963"/>
                </a:lnTo>
                <a:cubicBezTo>
                  <a:pt x="95" y="6968"/>
                  <a:pt x="91" y="7953"/>
                  <a:pt x="91" y="8925"/>
                </a:cubicBezTo>
                <a:cubicBezTo>
                  <a:pt x="87" y="9836"/>
                  <a:pt x="79" y="10772"/>
                  <a:pt x="71" y="11719"/>
                </a:cubicBezTo>
                <a:cubicBezTo>
                  <a:pt x="58" y="12655"/>
                  <a:pt x="54" y="13664"/>
                  <a:pt x="54" y="14571"/>
                </a:cubicBezTo>
                <a:lnTo>
                  <a:pt x="54" y="17193"/>
                </a:lnTo>
                <a:cubicBezTo>
                  <a:pt x="54" y="17608"/>
                  <a:pt x="58" y="18018"/>
                  <a:pt x="54" y="18408"/>
                </a:cubicBezTo>
                <a:cubicBezTo>
                  <a:pt x="54" y="18794"/>
                  <a:pt x="50" y="19159"/>
                  <a:pt x="50" y="19536"/>
                </a:cubicBezTo>
                <a:cubicBezTo>
                  <a:pt x="42" y="20287"/>
                  <a:pt x="34" y="21034"/>
                  <a:pt x="26" y="21777"/>
                </a:cubicBezTo>
                <a:cubicBezTo>
                  <a:pt x="21" y="22146"/>
                  <a:pt x="17" y="22519"/>
                  <a:pt x="13" y="22884"/>
                </a:cubicBezTo>
                <a:cubicBezTo>
                  <a:pt x="13" y="23069"/>
                  <a:pt x="9" y="23254"/>
                  <a:pt x="9" y="23434"/>
                </a:cubicBezTo>
                <a:lnTo>
                  <a:pt x="9" y="23935"/>
                </a:lnTo>
                <a:lnTo>
                  <a:pt x="1" y="25724"/>
                </a:lnTo>
                <a:lnTo>
                  <a:pt x="309" y="25724"/>
                </a:lnTo>
                <a:lnTo>
                  <a:pt x="3300" y="25740"/>
                </a:lnTo>
                <a:lnTo>
                  <a:pt x="5179" y="25744"/>
                </a:lnTo>
                <a:lnTo>
                  <a:pt x="7793" y="25761"/>
                </a:lnTo>
                <a:cubicBezTo>
                  <a:pt x="8104" y="25762"/>
                  <a:pt x="8403" y="25763"/>
                  <a:pt x="8692" y="25763"/>
                </a:cubicBezTo>
                <a:cubicBezTo>
                  <a:pt x="9270" y="25763"/>
                  <a:pt x="9806" y="25761"/>
                  <a:pt x="10304" y="25761"/>
                </a:cubicBezTo>
                <a:lnTo>
                  <a:pt x="12294" y="25757"/>
                </a:lnTo>
                <a:cubicBezTo>
                  <a:pt x="12873" y="25757"/>
                  <a:pt x="13447" y="25765"/>
                  <a:pt x="13973" y="25769"/>
                </a:cubicBezTo>
                <a:cubicBezTo>
                  <a:pt x="15027" y="25777"/>
                  <a:pt x="15918" y="25785"/>
                  <a:pt x="16545" y="25785"/>
                </a:cubicBezTo>
                <a:cubicBezTo>
                  <a:pt x="17173" y="25781"/>
                  <a:pt x="17526" y="25769"/>
                  <a:pt x="17563" y="25749"/>
                </a:cubicBezTo>
                <a:cubicBezTo>
                  <a:pt x="17596" y="25728"/>
                  <a:pt x="17317" y="25703"/>
                  <a:pt x="16783" y="25675"/>
                </a:cubicBezTo>
                <a:cubicBezTo>
                  <a:pt x="16246" y="25646"/>
                  <a:pt x="15470" y="25609"/>
                  <a:pt x="14395" y="25572"/>
                </a:cubicBezTo>
                <a:cubicBezTo>
                  <a:pt x="13858" y="25552"/>
                  <a:pt x="13238" y="25535"/>
                  <a:pt x="12528" y="25523"/>
                </a:cubicBezTo>
                <a:cubicBezTo>
                  <a:pt x="11814" y="25511"/>
                  <a:pt x="11059" y="25502"/>
                  <a:pt x="10300" y="25498"/>
                </a:cubicBezTo>
                <a:cubicBezTo>
                  <a:pt x="9541" y="25494"/>
                  <a:pt x="8774" y="25494"/>
                  <a:pt x="8035" y="25486"/>
                </a:cubicBezTo>
                <a:lnTo>
                  <a:pt x="5405" y="25461"/>
                </a:lnTo>
                <a:lnTo>
                  <a:pt x="3481" y="25449"/>
                </a:lnTo>
                <a:lnTo>
                  <a:pt x="420" y="25441"/>
                </a:lnTo>
                <a:lnTo>
                  <a:pt x="276" y="25441"/>
                </a:lnTo>
                <a:lnTo>
                  <a:pt x="280" y="23988"/>
                </a:lnTo>
                <a:cubicBezTo>
                  <a:pt x="284" y="23644"/>
                  <a:pt x="284" y="23328"/>
                  <a:pt x="284" y="22999"/>
                </a:cubicBezTo>
                <a:cubicBezTo>
                  <a:pt x="284" y="22667"/>
                  <a:pt x="288" y="22322"/>
                  <a:pt x="288" y="21965"/>
                </a:cubicBezTo>
                <a:cubicBezTo>
                  <a:pt x="296" y="21243"/>
                  <a:pt x="301" y="20468"/>
                  <a:pt x="309" y="19631"/>
                </a:cubicBezTo>
                <a:cubicBezTo>
                  <a:pt x="313" y="18777"/>
                  <a:pt x="309" y="17903"/>
                  <a:pt x="309" y="17041"/>
                </a:cubicBezTo>
                <a:cubicBezTo>
                  <a:pt x="305" y="16188"/>
                  <a:pt x="301" y="15310"/>
                  <a:pt x="301" y="14411"/>
                </a:cubicBezTo>
                <a:cubicBezTo>
                  <a:pt x="296" y="13517"/>
                  <a:pt x="296" y="12676"/>
                  <a:pt x="305" y="11728"/>
                </a:cubicBezTo>
                <a:cubicBezTo>
                  <a:pt x="309" y="10792"/>
                  <a:pt x="313" y="9803"/>
                  <a:pt x="313" y="8761"/>
                </a:cubicBezTo>
                <a:cubicBezTo>
                  <a:pt x="313" y="7780"/>
                  <a:pt x="309" y="6783"/>
                  <a:pt x="309" y="5774"/>
                </a:cubicBezTo>
                <a:cubicBezTo>
                  <a:pt x="309" y="3964"/>
                  <a:pt x="305" y="2122"/>
                  <a:pt x="301" y="177"/>
                </a:cubicBezTo>
                <a:lnTo>
                  <a:pt x="6858" y="165"/>
                </a:lnTo>
                <a:lnTo>
                  <a:pt x="10321" y="152"/>
                </a:lnTo>
                <a:cubicBezTo>
                  <a:pt x="10468" y="152"/>
                  <a:pt x="10616" y="152"/>
                  <a:pt x="10764" y="152"/>
                </a:cubicBezTo>
                <a:cubicBezTo>
                  <a:pt x="11720" y="152"/>
                  <a:pt x="12691" y="162"/>
                  <a:pt x="13689" y="173"/>
                </a:cubicBezTo>
                <a:cubicBezTo>
                  <a:pt x="14268" y="177"/>
                  <a:pt x="14847" y="177"/>
                  <a:pt x="15454" y="177"/>
                </a:cubicBezTo>
                <a:cubicBezTo>
                  <a:pt x="16061" y="177"/>
                  <a:pt x="16640" y="173"/>
                  <a:pt x="17198" y="165"/>
                </a:cubicBezTo>
                <a:lnTo>
                  <a:pt x="17407" y="165"/>
                </a:lnTo>
                <a:lnTo>
                  <a:pt x="17407" y="193"/>
                </a:lnTo>
                <a:lnTo>
                  <a:pt x="17407" y="370"/>
                </a:lnTo>
                <a:cubicBezTo>
                  <a:pt x="17407" y="489"/>
                  <a:pt x="17411" y="608"/>
                  <a:pt x="17411" y="723"/>
                </a:cubicBezTo>
                <a:cubicBezTo>
                  <a:pt x="17411" y="957"/>
                  <a:pt x="17415" y="1190"/>
                  <a:pt x="17415" y="1416"/>
                </a:cubicBezTo>
                <a:cubicBezTo>
                  <a:pt x="17415" y="1872"/>
                  <a:pt x="17419" y="2319"/>
                  <a:pt x="17415" y="2766"/>
                </a:cubicBezTo>
                <a:cubicBezTo>
                  <a:pt x="17407" y="3792"/>
                  <a:pt x="17399" y="4830"/>
                  <a:pt x="17391" y="5885"/>
                </a:cubicBezTo>
                <a:cubicBezTo>
                  <a:pt x="17386" y="6951"/>
                  <a:pt x="17391" y="7998"/>
                  <a:pt x="17391" y="8970"/>
                </a:cubicBezTo>
                <a:cubicBezTo>
                  <a:pt x="17395" y="9955"/>
                  <a:pt x="17395" y="10866"/>
                  <a:pt x="17395" y="11765"/>
                </a:cubicBezTo>
                <a:cubicBezTo>
                  <a:pt x="17399" y="12712"/>
                  <a:pt x="17399" y="13611"/>
                  <a:pt x="17403" y="14444"/>
                </a:cubicBezTo>
                <a:cubicBezTo>
                  <a:pt x="17407" y="15277"/>
                  <a:pt x="17407" y="16077"/>
                  <a:pt x="17407" y="16783"/>
                </a:cubicBezTo>
                <a:cubicBezTo>
                  <a:pt x="17403" y="17505"/>
                  <a:pt x="17399" y="18219"/>
                  <a:pt x="17395" y="18908"/>
                </a:cubicBezTo>
                <a:cubicBezTo>
                  <a:pt x="17386" y="19598"/>
                  <a:pt x="17386" y="20271"/>
                  <a:pt x="17386" y="20898"/>
                </a:cubicBezTo>
                <a:cubicBezTo>
                  <a:pt x="17395" y="21498"/>
                  <a:pt x="17399" y="22035"/>
                  <a:pt x="17399" y="22523"/>
                </a:cubicBezTo>
                <a:cubicBezTo>
                  <a:pt x="17411" y="23504"/>
                  <a:pt x="17423" y="24267"/>
                  <a:pt x="17440" y="24792"/>
                </a:cubicBezTo>
                <a:cubicBezTo>
                  <a:pt x="17456" y="25314"/>
                  <a:pt x="17477" y="25597"/>
                  <a:pt x="17501" y="25601"/>
                </a:cubicBezTo>
                <a:cubicBezTo>
                  <a:pt x="17526" y="25601"/>
                  <a:pt x="17542" y="25330"/>
                  <a:pt x="17559" y="24805"/>
                </a:cubicBezTo>
                <a:cubicBezTo>
                  <a:pt x="17571" y="24280"/>
                  <a:pt x="17579" y="23504"/>
                  <a:pt x="17583" y="22519"/>
                </a:cubicBezTo>
                <a:cubicBezTo>
                  <a:pt x="17588" y="22027"/>
                  <a:pt x="17588" y="21477"/>
                  <a:pt x="17588" y="20890"/>
                </a:cubicBezTo>
                <a:cubicBezTo>
                  <a:pt x="17592" y="20345"/>
                  <a:pt x="17596" y="19737"/>
                  <a:pt x="17600" y="19064"/>
                </a:cubicBezTo>
                <a:cubicBezTo>
                  <a:pt x="17608" y="18387"/>
                  <a:pt x="17616" y="17640"/>
                  <a:pt x="17616" y="16808"/>
                </a:cubicBezTo>
                <a:cubicBezTo>
                  <a:pt x="17616" y="15958"/>
                  <a:pt x="17612" y="15133"/>
                  <a:pt x="17608" y="14268"/>
                </a:cubicBezTo>
                <a:cubicBezTo>
                  <a:pt x="17600" y="13410"/>
                  <a:pt x="17596" y="12540"/>
                  <a:pt x="17592" y="11662"/>
                </a:cubicBezTo>
                <a:cubicBezTo>
                  <a:pt x="17588" y="10706"/>
                  <a:pt x="17579" y="9729"/>
                  <a:pt x="17575" y="8761"/>
                </a:cubicBezTo>
                <a:cubicBezTo>
                  <a:pt x="17567" y="7780"/>
                  <a:pt x="17563" y="6828"/>
                  <a:pt x="17567" y="5844"/>
                </a:cubicBezTo>
                <a:cubicBezTo>
                  <a:pt x="17571" y="4846"/>
                  <a:pt x="17575" y="3780"/>
                  <a:pt x="17579" y="2643"/>
                </a:cubicBezTo>
                <a:cubicBezTo>
                  <a:pt x="17583" y="1744"/>
                  <a:pt x="17571" y="854"/>
                  <a:pt x="17559" y="13"/>
                </a:cubicBezTo>
                <a:lnTo>
                  <a:pt x="16787" y="21"/>
                </a:lnTo>
                <a:cubicBezTo>
                  <a:pt x="16254" y="29"/>
                  <a:pt x="15733" y="37"/>
                  <a:pt x="15228" y="37"/>
                </a:cubicBezTo>
                <a:cubicBezTo>
                  <a:pt x="14703" y="37"/>
                  <a:pt x="14157" y="33"/>
                  <a:pt x="13603" y="29"/>
                </a:cubicBezTo>
                <a:cubicBezTo>
                  <a:pt x="12500" y="21"/>
                  <a:pt x="11301" y="9"/>
                  <a:pt x="10091" y="9"/>
                </a:cubicBezTo>
                <a:lnTo>
                  <a:pt x="6603" y="13"/>
                </a:lnTo>
                <a:lnTo>
                  <a:pt x="108" y="1"/>
                </a:lnTo>
                <a:close/>
              </a:path>
            </a:pathLst>
          </a:cu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chemeClr val="accent6">
                    <a:lumMod val="50000"/>
                  </a:schemeClr>
                </a:solidFill>
              </a:rPr>
              <a:t>:		</a:t>
            </a:r>
            <a:endParaRPr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3270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2" name="Google Shape;8692;p34"/>
          <p:cNvSpPr txBox="1">
            <a:spLocks noGrp="1"/>
          </p:cNvSpPr>
          <p:nvPr>
            <p:ph type="title"/>
          </p:nvPr>
        </p:nvSpPr>
        <p:spPr>
          <a:xfrm>
            <a:off x="122151" y="2428490"/>
            <a:ext cx="6617996" cy="17225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dirty="0">
                <a:latin typeface="+mj-lt"/>
              </a:rPr>
              <a:t>Key Premises</a:t>
            </a:r>
            <a:endParaRPr lang="fr-FR" sz="4000" dirty="0">
              <a:latin typeface="+mj-lt"/>
            </a:endParaRPr>
          </a:p>
        </p:txBody>
      </p:sp>
      <p:grpSp>
        <p:nvGrpSpPr>
          <p:cNvPr id="8693" name="Google Shape;8693;p34"/>
          <p:cNvGrpSpPr/>
          <p:nvPr/>
        </p:nvGrpSpPr>
        <p:grpSpPr>
          <a:xfrm>
            <a:off x="6371424" y="1257239"/>
            <a:ext cx="2319576" cy="2514864"/>
            <a:chOff x="3779925" y="1751900"/>
            <a:chExt cx="1395150" cy="1512700"/>
          </a:xfrm>
        </p:grpSpPr>
        <p:sp>
          <p:nvSpPr>
            <p:cNvPr id="8694" name="Google Shape;8694;p34"/>
            <p:cNvSpPr/>
            <p:nvPr/>
          </p:nvSpPr>
          <p:spPr>
            <a:xfrm>
              <a:off x="3779925" y="1751900"/>
              <a:ext cx="1395150" cy="1512700"/>
            </a:xfrm>
            <a:custGeom>
              <a:avLst/>
              <a:gdLst/>
              <a:ahLst/>
              <a:cxnLst/>
              <a:rect l="l" t="t" r="r" b="b"/>
              <a:pathLst>
                <a:path w="55806" h="60508" extrusionOk="0">
                  <a:moveTo>
                    <a:pt x="35362" y="1284"/>
                  </a:moveTo>
                  <a:cubicBezTo>
                    <a:pt x="35362" y="1391"/>
                    <a:pt x="35362" y="1474"/>
                    <a:pt x="35374" y="1581"/>
                  </a:cubicBezTo>
                  <a:cubicBezTo>
                    <a:pt x="35326" y="1593"/>
                    <a:pt x="35267" y="1593"/>
                    <a:pt x="35219" y="1605"/>
                  </a:cubicBezTo>
                  <a:lnTo>
                    <a:pt x="35219" y="1296"/>
                  </a:lnTo>
                  <a:cubicBezTo>
                    <a:pt x="35267" y="1296"/>
                    <a:pt x="35314" y="1284"/>
                    <a:pt x="35362" y="1284"/>
                  </a:cubicBezTo>
                  <a:close/>
                  <a:moveTo>
                    <a:pt x="35803" y="1391"/>
                  </a:moveTo>
                  <a:cubicBezTo>
                    <a:pt x="35898" y="1427"/>
                    <a:pt x="35969" y="1522"/>
                    <a:pt x="36017" y="1653"/>
                  </a:cubicBezTo>
                  <a:cubicBezTo>
                    <a:pt x="35957" y="1605"/>
                    <a:pt x="35898" y="1581"/>
                    <a:pt x="35826" y="1569"/>
                  </a:cubicBezTo>
                  <a:cubicBezTo>
                    <a:pt x="35826" y="1510"/>
                    <a:pt x="35803" y="1450"/>
                    <a:pt x="35803" y="1391"/>
                  </a:cubicBezTo>
                  <a:close/>
                  <a:moveTo>
                    <a:pt x="34838" y="1403"/>
                  </a:moveTo>
                  <a:lnTo>
                    <a:pt x="34838" y="1403"/>
                  </a:lnTo>
                  <a:cubicBezTo>
                    <a:pt x="34826" y="1510"/>
                    <a:pt x="34814" y="1629"/>
                    <a:pt x="34791" y="1748"/>
                  </a:cubicBezTo>
                  <a:cubicBezTo>
                    <a:pt x="34731" y="1760"/>
                    <a:pt x="34695" y="1784"/>
                    <a:pt x="34636" y="1819"/>
                  </a:cubicBezTo>
                  <a:lnTo>
                    <a:pt x="34636" y="1462"/>
                  </a:lnTo>
                  <a:cubicBezTo>
                    <a:pt x="34707" y="1427"/>
                    <a:pt x="34767" y="1415"/>
                    <a:pt x="34838" y="1403"/>
                  </a:cubicBezTo>
                  <a:close/>
                  <a:moveTo>
                    <a:pt x="34279" y="1593"/>
                  </a:moveTo>
                  <a:lnTo>
                    <a:pt x="34231" y="1998"/>
                  </a:lnTo>
                  <a:cubicBezTo>
                    <a:pt x="34124" y="2046"/>
                    <a:pt x="34040" y="2081"/>
                    <a:pt x="33933" y="2141"/>
                  </a:cubicBezTo>
                  <a:cubicBezTo>
                    <a:pt x="33921" y="2046"/>
                    <a:pt x="33921" y="1939"/>
                    <a:pt x="33898" y="1831"/>
                  </a:cubicBezTo>
                  <a:cubicBezTo>
                    <a:pt x="33898" y="1808"/>
                    <a:pt x="33886" y="1784"/>
                    <a:pt x="33874" y="1772"/>
                  </a:cubicBezTo>
                  <a:lnTo>
                    <a:pt x="34279" y="1593"/>
                  </a:lnTo>
                  <a:close/>
                  <a:moveTo>
                    <a:pt x="33624" y="1891"/>
                  </a:moveTo>
                  <a:cubicBezTo>
                    <a:pt x="33588" y="2058"/>
                    <a:pt x="33576" y="2189"/>
                    <a:pt x="33564" y="2343"/>
                  </a:cubicBezTo>
                  <a:cubicBezTo>
                    <a:pt x="33481" y="2379"/>
                    <a:pt x="33409" y="2427"/>
                    <a:pt x="33350" y="2462"/>
                  </a:cubicBezTo>
                  <a:cubicBezTo>
                    <a:pt x="33338" y="2367"/>
                    <a:pt x="33338" y="2284"/>
                    <a:pt x="33326" y="2177"/>
                  </a:cubicBezTo>
                  <a:cubicBezTo>
                    <a:pt x="33326" y="2129"/>
                    <a:pt x="33290" y="2105"/>
                    <a:pt x="33255" y="2081"/>
                  </a:cubicBezTo>
                  <a:cubicBezTo>
                    <a:pt x="33374" y="2022"/>
                    <a:pt x="33493" y="1950"/>
                    <a:pt x="33624" y="1891"/>
                  </a:cubicBezTo>
                  <a:close/>
                  <a:moveTo>
                    <a:pt x="33040" y="2224"/>
                  </a:moveTo>
                  <a:lnTo>
                    <a:pt x="33040" y="2224"/>
                  </a:lnTo>
                  <a:cubicBezTo>
                    <a:pt x="33028" y="2367"/>
                    <a:pt x="33005" y="2522"/>
                    <a:pt x="32993" y="2653"/>
                  </a:cubicBezTo>
                  <a:cubicBezTo>
                    <a:pt x="32981" y="2653"/>
                    <a:pt x="32969" y="2665"/>
                    <a:pt x="32969" y="2665"/>
                  </a:cubicBezTo>
                  <a:cubicBezTo>
                    <a:pt x="32909" y="2689"/>
                    <a:pt x="32862" y="2712"/>
                    <a:pt x="32802" y="2736"/>
                  </a:cubicBezTo>
                  <a:cubicBezTo>
                    <a:pt x="32814" y="2653"/>
                    <a:pt x="32814" y="2558"/>
                    <a:pt x="32826" y="2474"/>
                  </a:cubicBezTo>
                  <a:cubicBezTo>
                    <a:pt x="32826" y="2415"/>
                    <a:pt x="32814" y="2379"/>
                    <a:pt x="32766" y="2355"/>
                  </a:cubicBezTo>
                  <a:cubicBezTo>
                    <a:pt x="32874" y="2308"/>
                    <a:pt x="32969" y="2260"/>
                    <a:pt x="33040" y="2224"/>
                  </a:cubicBezTo>
                  <a:close/>
                  <a:moveTo>
                    <a:pt x="37279" y="2236"/>
                  </a:moveTo>
                  <a:lnTo>
                    <a:pt x="37279" y="2236"/>
                  </a:lnTo>
                  <a:cubicBezTo>
                    <a:pt x="36969" y="2396"/>
                    <a:pt x="36650" y="2566"/>
                    <a:pt x="36347" y="2737"/>
                  </a:cubicBezTo>
                  <a:lnTo>
                    <a:pt x="36347" y="2737"/>
                  </a:lnTo>
                  <a:cubicBezTo>
                    <a:pt x="36443" y="2680"/>
                    <a:pt x="36540" y="2619"/>
                    <a:pt x="36636" y="2558"/>
                  </a:cubicBezTo>
                  <a:cubicBezTo>
                    <a:pt x="36731" y="2498"/>
                    <a:pt x="36743" y="2415"/>
                    <a:pt x="36731" y="2343"/>
                  </a:cubicBezTo>
                  <a:cubicBezTo>
                    <a:pt x="36838" y="2320"/>
                    <a:pt x="36934" y="2296"/>
                    <a:pt x="37041" y="2284"/>
                  </a:cubicBezTo>
                  <a:cubicBezTo>
                    <a:pt x="37112" y="2260"/>
                    <a:pt x="37196" y="2248"/>
                    <a:pt x="37279" y="2236"/>
                  </a:cubicBezTo>
                  <a:close/>
                  <a:moveTo>
                    <a:pt x="32481" y="2546"/>
                  </a:moveTo>
                  <a:lnTo>
                    <a:pt x="32481" y="2546"/>
                  </a:lnTo>
                  <a:cubicBezTo>
                    <a:pt x="32457" y="2665"/>
                    <a:pt x="32445" y="2796"/>
                    <a:pt x="32433" y="2939"/>
                  </a:cubicBezTo>
                  <a:cubicBezTo>
                    <a:pt x="32314" y="2986"/>
                    <a:pt x="32195" y="3058"/>
                    <a:pt x="32064" y="3093"/>
                  </a:cubicBezTo>
                  <a:cubicBezTo>
                    <a:pt x="32064" y="3022"/>
                    <a:pt x="32052" y="2951"/>
                    <a:pt x="32028" y="2879"/>
                  </a:cubicBezTo>
                  <a:cubicBezTo>
                    <a:pt x="32028" y="2855"/>
                    <a:pt x="32016" y="2843"/>
                    <a:pt x="31993" y="2843"/>
                  </a:cubicBezTo>
                  <a:cubicBezTo>
                    <a:pt x="32159" y="2736"/>
                    <a:pt x="32326" y="2653"/>
                    <a:pt x="32481" y="2546"/>
                  </a:cubicBezTo>
                  <a:close/>
                  <a:moveTo>
                    <a:pt x="32969" y="3284"/>
                  </a:moveTo>
                  <a:cubicBezTo>
                    <a:pt x="32921" y="3332"/>
                    <a:pt x="32862" y="3367"/>
                    <a:pt x="32814" y="3391"/>
                  </a:cubicBezTo>
                  <a:lnTo>
                    <a:pt x="32814" y="3367"/>
                  </a:lnTo>
                  <a:cubicBezTo>
                    <a:pt x="32862" y="3332"/>
                    <a:pt x="32909" y="3320"/>
                    <a:pt x="32969" y="3284"/>
                  </a:cubicBezTo>
                  <a:close/>
                  <a:moveTo>
                    <a:pt x="31790" y="2974"/>
                  </a:moveTo>
                  <a:lnTo>
                    <a:pt x="31790" y="2974"/>
                  </a:lnTo>
                  <a:cubicBezTo>
                    <a:pt x="31743" y="3070"/>
                    <a:pt x="31743" y="3153"/>
                    <a:pt x="31743" y="3260"/>
                  </a:cubicBezTo>
                  <a:cubicBezTo>
                    <a:pt x="31623" y="3320"/>
                    <a:pt x="31504" y="3379"/>
                    <a:pt x="31373" y="3439"/>
                  </a:cubicBezTo>
                  <a:lnTo>
                    <a:pt x="31373" y="3260"/>
                  </a:lnTo>
                  <a:lnTo>
                    <a:pt x="31373" y="3248"/>
                  </a:lnTo>
                  <a:cubicBezTo>
                    <a:pt x="31504" y="3153"/>
                    <a:pt x="31635" y="3070"/>
                    <a:pt x="31790" y="2974"/>
                  </a:cubicBezTo>
                  <a:close/>
                  <a:moveTo>
                    <a:pt x="31064" y="3439"/>
                  </a:moveTo>
                  <a:lnTo>
                    <a:pt x="31052" y="3582"/>
                  </a:lnTo>
                  <a:cubicBezTo>
                    <a:pt x="30957" y="3629"/>
                    <a:pt x="30850" y="3689"/>
                    <a:pt x="30742" y="3736"/>
                  </a:cubicBezTo>
                  <a:lnTo>
                    <a:pt x="30742" y="3724"/>
                  </a:lnTo>
                  <a:cubicBezTo>
                    <a:pt x="30742" y="3689"/>
                    <a:pt x="30742" y="3677"/>
                    <a:pt x="30731" y="3641"/>
                  </a:cubicBezTo>
                  <a:cubicBezTo>
                    <a:pt x="30838" y="3570"/>
                    <a:pt x="30945" y="3510"/>
                    <a:pt x="31064" y="3439"/>
                  </a:cubicBezTo>
                  <a:close/>
                  <a:moveTo>
                    <a:pt x="32338" y="3570"/>
                  </a:moveTo>
                  <a:lnTo>
                    <a:pt x="32338" y="3594"/>
                  </a:lnTo>
                  <a:lnTo>
                    <a:pt x="32338" y="3629"/>
                  </a:lnTo>
                  <a:cubicBezTo>
                    <a:pt x="32255" y="3677"/>
                    <a:pt x="32147" y="3736"/>
                    <a:pt x="32052" y="3784"/>
                  </a:cubicBezTo>
                  <a:lnTo>
                    <a:pt x="32052" y="3677"/>
                  </a:lnTo>
                  <a:cubicBezTo>
                    <a:pt x="32147" y="3653"/>
                    <a:pt x="32231" y="3617"/>
                    <a:pt x="32338" y="3570"/>
                  </a:cubicBezTo>
                  <a:close/>
                  <a:moveTo>
                    <a:pt x="30385" y="3867"/>
                  </a:moveTo>
                  <a:lnTo>
                    <a:pt x="30385" y="3903"/>
                  </a:lnTo>
                  <a:cubicBezTo>
                    <a:pt x="30350" y="3927"/>
                    <a:pt x="30278" y="3951"/>
                    <a:pt x="30242" y="3975"/>
                  </a:cubicBezTo>
                  <a:cubicBezTo>
                    <a:pt x="30278" y="3951"/>
                    <a:pt x="30350" y="3915"/>
                    <a:pt x="30385" y="3867"/>
                  </a:cubicBezTo>
                  <a:close/>
                  <a:moveTo>
                    <a:pt x="40470" y="2165"/>
                  </a:moveTo>
                  <a:lnTo>
                    <a:pt x="40470" y="2165"/>
                  </a:lnTo>
                  <a:cubicBezTo>
                    <a:pt x="40720" y="2177"/>
                    <a:pt x="40958" y="2189"/>
                    <a:pt x="41208" y="2189"/>
                  </a:cubicBezTo>
                  <a:cubicBezTo>
                    <a:pt x="40303" y="2760"/>
                    <a:pt x="39422" y="3367"/>
                    <a:pt x="38577" y="4010"/>
                  </a:cubicBezTo>
                  <a:cubicBezTo>
                    <a:pt x="39196" y="3463"/>
                    <a:pt x="39803" y="2915"/>
                    <a:pt x="40422" y="2367"/>
                  </a:cubicBezTo>
                  <a:cubicBezTo>
                    <a:pt x="40494" y="2308"/>
                    <a:pt x="40494" y="2224"/>
                    <a:pt x="40470" y="2165"/>
                  </a:cubicBezTo>
                  <a:close/>
                  <a:moveTo>
                    <a:pt x="39172" y="2129"/>
                  </a:moveTo>
                  <a:cubicBezTo>
                    <a:pt x="38362" y="2772"/>
                    <a:pt x="37565" y="3391"/>
                    <a:pt x="36755" y="4022"/>
                  </a:cubicBezTo>
                  <a:cubicBezTo>
                    <a:pt x="37446" y="3415"/>
                    <a:pt x="38100" y="2772"/>
                    <a:pt x="38755" y="2129"/>
                  </a:cubicBezTo>
                  <a:close/>
                  <a:moveTo>
                    <a:pt x="31695" y="3855"/>
                  </a:moveTo>
                  <a:cubicBezTo>
                    <a:pt x="31695" y="3903"/>
                    <a:pt x="31695" y="3951"/>
                    <a:pt x="31683" y="3986"/>
                  </a:cubicBezTo>
                  <a:cubicBezTo>
                    <a:pt x="31576" y="4046"/>
                    <a:pt x="31457" y="4105"/>
                    <a:pt x="31350" y="4165"/>
                  </a:cubicBezTo>
                  <a:cubicBezTo>
                    <a:pt x="31350" y="4153"/>
                    <a:pt x="31373" y="4153"/>
                    <a:pt x="31373" y="4141"/>
                  </a:cubicBezTo>
                  <a:cubicBezTo>
                    <a:pt x="31373" y="4094"/>
                    <a:pt x="31385" y="4034"/>
                    <a:pt x="31385" y="3986"/>
                  </a:cubicBezTo>
                  <a:lnTo>
                    <a:pt x="31695" y="3855"/>
                  </a:lnTo>
                  <a:close/>
                  <a:moveTo>
                    <a:pt x="31052" y="4141"/>
                  </a:moveTo>
                  <a:cubicBezTo>
                    <a:pt x="31052" y="4213"/>
                    <a:pt x="31123" y="4260"/>
                    <a:pt x="31159" y="4272"/>
                  </a:cubicBezTo>
                  <a:cubicBezTo>
                    <a:pt x="31016" y="4367"/>
                    <a:pt x="30861" y="4451"/>
                    <a:pt x="30707" y="4522"/>
                  </a:cubicBezTo>
                  <a:cubicBezTo>
                    <a:pt x="30719" y="4451"/>
                    <a:pt x="30731" y="4356"/>
                    <a:pt x="30731" y="4272"/>
                  </a:cubicBezTo>
                  <a:cubicBezTo>
                    <a:pt x="30850" y="4248"/>
                    <a:pt x="30957" y="4201"/>
                    <a:pt x="31052" y="4141"/>
                  </a:cubicBezTo>
                  <a:close/>
                  <a:moveTo>
                    <a:pt x="30326" y="4475"/>
                  </a:moveTo>
                  <a:cubicBezTo>
                    <a:pt x="30326" y="4570"/>
                    <a:pt x="30326" y="4641"/>
                    <a:pt x="30361" y="4725"/>
                  </a:cubicBezTo>
                  <a:cubicBezTo>
                    <a:pt x="30302" y="4760"/>
                    <a:pt x="30230" y="4808"/>
                    <a:pt x="30171" y="4856"/>
                  </a:cubicBezTo>
                  <a:cubicBezTo>
                    <a:pt x="30183" y="4748"/>
                    <a:pt x="30195" y="4653"/>
                    <a:pt x="30195" y="4534"/>
                  </a:cubicBezTo>
                  <a:cubicBezTo>
                    <a:pt x="30242" y="4522"/>
                    <a:pt x="30290" y="4498"/>
                    <a:pt x="30326" y="4475"/>
                  </a:cubicBezTo>
                  <a:close/>
                  <a:moveTo>
                    <a:pt x="29778" y="4737"/>
                  </a:moveTo>
                  <a:lnTo>
                    <a:pt x="29778" y="4737"/>
                  </a:lnTo>
                  <a:cubicBezTo>
                    <a:pt x="29766" y="4856"/>
                    <a:pt x="29754" y="4963"/>
                    <a:pt x="29766" y="5082"/>
                  </a:cubicBezTo>
                  <a:cubicBezTo>
                    <a:pt x="29588" y="5177"/>
                    <a:pt x="29409" y="5284"/>
                    <a:pt x="29242" y="5391"/>
                  </a:cubicBezTo>
                  <a:cubicBezTo>
                    <a:pt x="29254" y="5320"/>
                    <a:pt x="29254" y="5237"/>
                    <a:pt x="29254" y="5165"/>
                  </a:cubicBezTo>
                  <a:cubicBezTo>
                    <a:pt x="29254" y="5106"/>
                    <a:pt x="29266" y="5034"/>
                    <a:pt x="29266" y="4975"/>
                  </a:cubicBezTo>
                  <a:cubicBezTo>
                    <a:pt x="29421" y="4879"/>
                    <a:pt x="29599" y="4808"/>
                    <a:pt x="29778" y="4737"/>
                  </a:cubicBezTo>
                  <a:close/>
                  <a:moveTo>
                    <a:pt x="28956" y="5106"/>
                  </a:moveTo>
                  <a:lnTo>
                    <a:pt x="28956" y="5106"/>
                  </a:lnTo>
                  <a:cubicBezTo>
                    <a:pt x="28933" y="5260"/>
                    <a:pt x="28945" y="5403"/>
                    <a:pt x="28992" y="5522"/>
                  </a:cubicBezTo>
                  <a:cubicBezTo>
                    <a:pt x="28873" y="5594"/>
                    <a:pt x="28754" y="5653"/>
                    <a:pt x="28635" y="5725"/>
                  </a:cubicBezTo>
                  <a:cubicBezTo>
                    <a:pt x="28671" y="5582"/>
                    <a:pt x="28671" y="5403"/>
                    <a:pt x="28659" y="5237"/>
                  </a:cubicBezTo>
                  <a:cubicBezTo>
                    <a:pt x="28754" y="5189"/>
                    <a:pt x="28861" y="5153"/>
                    <a:pt x="28956" y="5106"/>
                  </a:cubicBezTo>
                  <a:close/>
                  <a:moveTo>
                    <a:pt x="28349" y="5391"/>
                  </a:moveTo>
                  <a:cubicBezTo>
                    <a:pt x="28349" y="5558"/>
                    <a:pt x="28361" y="5701"/>
                    <a:pt x="28421" y="5820"/>
                  </a:cubicBezTo>
                  <a:cubicBezTo>
                    <a:pt x="28421" y="5832"/>
                    <a:pt x="28445" y="5832"/>
                    <a:pt x="28456" y="5832"/>
                  </a:cubicBezTo>
                  <a:cubicBezTo>
                    <a:pt x="28278" y="5939"/>
                    <a:pt x="28099" y="6046"/>
                    <a:pt x="27921" y="6165"/>
                  </a:cubicBezTo>
                  <a:cubicBezTo>
                    <a:pt x="27992" y="5987"/>
                    <a:pt x="28004" y="5760"/>
                    <a:pt x="28004" y="5546"/>
                  </a:cubicBezTo>
                  <a:cubicBezTo>
                    <a:pt x="28052" y="5534"/>
                    <a:pt x="28111" y="5510"/>
                    <a:pt x="28171" y="5475"/>
                  </a:cubicBezTo>
                  <a:lnTo>
                    <a:pt x="28349" y="5391"/>
                  </a:lnTo>
                  <a:close/>
                  <a:moveTo>
                    <a:pt x="45066" y="5963"/>
                  </a:moveTo>
                  <a:lnTo>
                    <a:pt x="45066" y="6284"/>
                  </a:lnTo>
                  <a:lnTo>
                    <a:pt x="45018" y="6332"/>
                  </a:lnTo>
                  <a:lnTo>
                    <a:pt x="45066" y="5963"/>
                  </a:lnTo>
                  <a:close/>
                  <a:moveTo>
                    <a:pt x="44970" y="6653"/>
                  </a:moveTo>
                  <a:cubicBezTo>
                    <a:pt x="44970" y="6665"/>
                    <a:pt x="44970" y="6689"/>
                    <a:pt x="44982" y="6701"/>
                  </a:cubicBezTo>
                  <a:cubicBezTo>
                    <a:pt x="44970" y="6713"/>
                    <a:pt x="44970" y="6749"/>
                    <a:pt x="44958" y="6761"/>
                  </a:cubicBezTo>
                  <a:cubicBezTo>
                    <a:pt x="44958" y="6725"/>
                    <a:pt x="44958" y="6689"/>
                    <a:pt x="44970" y="6653"/>
                  </a:cubicBezTo>
                  <a:close/>
                  <a:moveTo>
                    <a:pt x="27706" y="5737"/>
                  </a:moveTo>
                  <a:cubicBezTo>
                    <a:pt x="27694" y="5891"/>
                    <a:pt x="27694" y="6058"/>
                    <a:pt x="27742" y="6213"/>
                  </a:cubicBezTo>
                  <a:cubicBezTo>
                    <a:pt x="27754" y="6237"/>
                    <a:pt x="27766" y="6249"/>
                    <a:pt x="27802" y="6261"/>
                  </a:cubicBezTo>
                  <a:cubicBezTo>
                    <a:pt x="27373" y="6522"/>
                    <a:pt x="26932" y="6784"/>
                    <a:pt x="26504" y="7058"/>
                  </a:cubicBezTo>
                  <a:cubicBezTo>
                    <a:pt x="26563" y="6820"/>
                    <a:pt x="26575" y="6558"/>
                    <a:pt x="26575" y="6308"/>
                  </a:cubicBezTo>
                  <a:cubicBezTo>
                    <a:pt x="26718" y="6213"/>
                    <a:pt x="26861" y="6130"/>
                    <a:pt x="27028" y="6058"/>
                  </a:cubicBezTo>
                  <a:lnTo>
                    <a:pt x="27028" y="6058"/>
                  </a:lnTo>
                  <a:cubicBezTo>
                    <a:pt x="27016" y="6189"/>
                    <a:pt x="27016" y="6332"/>
                    <a:pt x="27040" y="6463"/>
                  </a:cubicBezTo>
                  <a:cubicBezTo>
                    <a:pt x="27045" y="6519"/>
                    <a:pt x="27088" y="6544"/>
                    <a:pt x="27135" y="6544"/>
                  </a:cubicBezTo>
                  <a:cubicBezTo>
                    <a:pt x="27188" y="6544"/>
                    <a:pt x="27247" y="6513"/>
                    <a:pt x="27266" y="6463"/>
                  </a:cubicBezTo>
                  <a:cubicBezTo>
                    <a:pt x="27302" y="6284"/>
                    <a:pt x="27325" y="6106"/>
                    <a:pt x="27337" y="5915"/>
                  </a:cubicBezTo>
                  <a:cubicBezTo>
                    <a:pt x="27456" y="5856"/>
                    <a:pt x="27587" y="5796"/>
                    <a:pt x="27706" y="5737"/>
                  </a:cubicBezTo>
                  <a:close/>
                  <a:moveTo>
                    <a:pt x="26278" y="6415"/>
                  </a:moveTo>
                  <a:lnTo>
                    <a:pt x="26278" y="6415"/>
                  </a:lnTo>
                  <a:cubicBezTo>
                    <a:pt x="26254" y="6642"/>
                    <a:pt x="26242" y="6880"/>
                    <a:pt x="26266" y="7106"/>
                  </a:cubicBezTo>
                  <a:cubicBezTo>
                    <a:pt x="26266" y="7118"/>
                    <a:pt x="26278" y="7130"/>
                    <a:pt x="26301" y="7142"/>
                  </a:cubicBezTo>
                  <a:cubicBezTo>
                    <a:pt x="26182" y="7225"/>
                    <a:pt x="26063" y="7296"/>
                    <a:pt x="25920" y="7368"/>
                  </a:cubicBezTo>
                  <a:cubicBezTo>
                    <a:pt x="25956" y="7249"/>
                    <a:pt x="25908" y="7142"/>
                    <a:pt x="25908" y="7023"/>
                  </a:cubicBezTo>
                  <a:cubicBezTo>
                    <a:pt x="25897" y="6892"/>
                    <a:pt x="25897" y="6749"/>
                    <a:pt x="25908" y="6606"/>
                  </a:cubicBezTo>
                  <a:cubicBezTo>
                    <a:pt x="26039" y="6546"/>
                    <a:pt x="26159" y="6475"/>
                    <a:pt x="26278" y="6415"/>
                  </a:cubicBezTo>
                  <a:close/>
                  <a:moveTo>
                    <a:pt x="25647" y="6749"/>
                  </a:moveTo>
                  <a:lnTo>
                    <a:pt x="25647" y="6749"/>
                  </a:lnTo>
                  <a:cubicBezTo>
                    <a:pt x="25611" y="6999"/>
                    <a:pt x="25611" y="7296"/>
                    <a:pt x="25766" y="7475"/>
                  </a:cubicBezTo>
                  <a:cubicBezTo>
                    <a:pt x="25647" y="7558"/>
                    <a:pt x="25504" y="7642"/>
                    <a:pt x="25385" y="7713"/>
                  </a:cubicBezTo>
                  <a:cubicBezTo>
                    <a:pt x="25373" y="7642"/>
                    <a:pt x="25361" y="7558"/>
                    <a:pt x="25361" y="7475"/>
                  </a:cubicBezTo>
                  <a:cubicBezTo>
                    <a:pt x="25325" y="7296"/>
                    <a:pt x="25301" y="7106"/>
                    <a:pt x="25266" y="6927"/>
                  </a:cubicBezTo>
                  <a:cubicBezTo>
                    <a:pt x="25385" y="6868"/>
                    <a:pt x="25527" y="6808"/>
                    <a:pt x="25647" y="6749"/>
                  </a:cubicBezTo>
                  <a:close/>
                  <a:moveTo>
                    <a:pt x="25004" y="7058"/>
                  </a:moveTo>
                  <a:cubicBezTo>
                    <a:pt x="25016" y="7201"/>
                    <a:pt x="25016" y="7368"/>
                    <a:pt x="25027" y="7523"/>
                  </a:cubicBezTo>
                  <a:cubicBezTo>
                    <a:pt x="25051" y="7654"/>
                    <a:pt x="25051" y="7773"/>
                    <a:pt x="25075" y="7892"/>
                  </a:cubicBezTo>
                  <a:cubicBezTo>
                    <a:pt x="24968" y="7951"/>
                    <a:pt x="24873" y="8023"/>
                    <a:pt x="24765" y="8082"/>
                  </a:cubicBezTo>
                  <a:cubicBezTo>
                    <a:pt x="24754" y="7975"/>
                    <a:pt x="24718" y="7856"/>
                    <a:pt x="24694" y="7737"/>
                  </a:cubicBezTo>
                  <a:cubicBezTo>
                    <a:pt x="24658" y="7582"/>
                    <a:pt x="24658" y="7427"/>
                    <a:pt x="24670" y="7261"/>
                  </a:cubicBezTo>
                  <a:cubicBezTo>
                    <a:pt x="24670" y="7249"/>
                    <a:pt x="24658" y="7237"/>
                    <a:pt x="24658" y="7225"/>
                  </a:cubicBezTo>
                  <a:cubicBezTo>
                    <a:pt x="24777" y="7165"/>
                    <a:pt x="24896" y="7118"/>
                    <a:pt x="25004" y="7058"/>
                  </a:cubicBezTo>
                  <a:close/>
                  <a:moveTo>
                    <a:pt x="23301" y="7880"/>
                  </a:moveTo>
                  <a:cubicBezTo>
                    <a:pt x="23301" y="7892"/>
                    <a:pt x="23289" y="7904"/>
                    <a:pt x="23289" y="7915"/>
                  </a:cubicBezTo>
                  <a:cubicBezTo>
                    <a:pt x="23289" y="7975"/>
                    <a:pt x="23289" y="8035"/>
                    <a:pt x="23301" y="8094"/>
                  </a:cubicBezTo>
                  <a:cubicBezTo>
                    <a:pt x="23241" y="8046"/>
                    <a:pt x="23170" y="7999"/>
                    <a:pt x="23099" y="7963"/>
                  </a:cubicBezTo>
                  <a:cubicBezTo>
                    <a:pt x="23170" y="7939"/>
                    <a:pt x="23230" y="7904"/>
                    <a:pt x="23301" y="7880"/>
                  </a:cubicBezTo>
                  <a:close/>
                  <a:moveTo>
                    <a:pt x="47328" y="7463"/>
                  </a:moveTo>
                  <a:cubicBezTo>
                    <a:pt x="47352" y="7582"/>
                    <a:pt x="47387" y="7725"/>
                    <a:pt x="47387" y="7892"/>
                  </a:cubicBezTo>
                  <a:cubicBezTo>
                    <a:pt x="47399" y="7951"/>
                    <a:pt x="47423" y="7999"/>
                    <a:pt x="47471" y="8023"/>
                  </a:cubicBezTo>
                  <a:cubicBezTo>
                    <a:pt x="47435" y="8046"/>
                    <a:pt x="47399" y="8082"/>
                    <a:pt x="47352" y="8118"/>
                  </a:cubicBezTo>
                  <a:cubicBezTo>
                    <a:pt x="47316" y="8142"/>
                    <a:pt x="47268" y="8154"/>
                    <a:pt x="47221" y="8189"/>
                  </a:cubicBezTo>
                  <a:cubicBezTo>
                    <a:pt x="47268" y="7951"/>
                    <a:pt x="47316" y="7701"/>
                    <a:pt x="47328" y="7463"/>
                  </a:cubicBezTo>
                  <a:close/>
                  <a:moveTo>
                    <a:pt x="22789" y="8106"/>
                  </a:moveTo>
                  <a:cubicBezTo>
                    <a:pt x="22789" y="8130"/>
                    <a:pt x="22813" y="8130"/>
                    <a:pt x="22849" y="8130"/>
                  </a:cubicBezTo>
                  <a:cubicBezTo>
                    <a:pt x="22860" y="8142"/>
                    <a:pt x="22860" y="8154"/>
                    <a:pt x="22872" y="8154"/>
                  </a:cubicBezTo>
                  <a:cubicBezTo>
                    <a:pt x="22825" y="8154"/>
                    <a:pt x="22801" y="8189"/>
                    <a:pt x="22789" y="8225"/>
                  </a:cubicBezTo>
                  <a:lnTo>
                    <a:pt x="22706" y="8154"/>
                  </a:lnTo>
                  <a:cubicBezTo>
                    <a:pt x="22741" y="8142"/>
                    <a:pt x="22753" y="8130"/>
                    <a:pt x="22789" y="8106"/>
                  </a:cubicBezTo>
                  <a:close/>
                  <a:moveTo>
                    <a:pt x="23134" y="8225"/>
                  </a:moveTo>
                  <a:cubicBezTo>
                    <a:pt x="23170" y="8249"/>
                    <a:pt x="23218" y="8261"/>
                    <a:pt x="23241" y="8273"/>
                  </a:cubicBezTo>
                  <a:cubicBezTo>
                    <a:pt x="23253" y="8281"/>
                    <a:pt x="23264" y="8283"/>
                    <a:pt x="23273" y="8283"/>
                  </a:cubicBezTo>
                  <a:cubicBezTo>
                    <a:pt x="23292" y="8283"/>
                    <a:pt x="23305" y="8273"/>
                    <a:pt x="23313" y="8273"/>
                  </a:cubicBezTo>
                  <a:cubicBezTo>
                    <a:pt x="23313" y="8320"/>
                    <a:pt x="23337" y="8344"/>
                    <a:pt x="23349" y="8392"/>
                  </a:cubicBezTo>
                  <a:cubicBezTo>
                    <a:pt x="23277" y="8332"/>
                    <a:pt x="23218" y="8296"/>
                    <a:pt x="23134" y="8225"/>
                  </a:cubicBezTo>
                  <a:close/>
                  <a:moveTo>
                    <a:pt x="23682" y="7713"/>
                  </a:moveTo>
                  <a:cubicBezTo>
                    <a:pt x="23658" y="7975"/>
                    <a:pt x="23658" y="8296"/>
                    <a:pt x="23718" y="8570"/>
                  </a:cubicBezTo>
                  <a:cubicBezTo>
                    <a:pt x="23682" y="8558"/>
                    <a:pt x="23634" y="8523"/>
                    <a:pt x="23587" y="8511"/>
                  </a:cubicBezTo>
                  <a:cubicBezTo>
                    <a:pt x="23551" y="8320"/>
                    <a:pt x="23515" y="8130"/>
                    <a:pt x="23503" y="7915"/>
                  </a:cubicBezTo>
                  <a:cubicBezTo>
                    <a:pt x="23503" y="7856"/>
                    <a:pt x="23456" y="7832"/>
                    <a:pt x="23408" y="7832"/>
                  </a:cubicBezTo>
                  <a:cubicBezTo>
                    <a:pt x="23503" y="7785"/>
                    <a:pt x="23587" y="7737"/>
                    <a:pt x="23682" y="7713"/>
                  </a:cubicBezTo>
                  <a:close/>
                  <a:moveTo>
                    <a:pt x="24432" y="7344"/>
                  </a:moveTo>
                  <a:lnTo>
                    <a:pt x="24432" y="7344"/>
                  </a:lnTo>
                  <a:cubicBezTo>
                    <a:pt x="24396" y="7642"/>
                    <a:pt x="24396" y="7999"/>
                    <a:pt x="24527" y="8261"/>
                  </a:cubicBezTo>
                  <a:cubicBezTo>
                    <a:pt x="24468" y="8296"/>
                    <a:pt x="24408" y="8332"/>
                    <a:pt x="24361" y="8368"/>
                  </a:cubicBezTo>
                  <a:cubicBezTo>
                    <a:pt x="24373" y="8237"/>
                    <a:pt x="24349" y="8142"/>
                    <a:pt x="24325" y="8011"/>
                  </a:cubicBezTo>
                  <a:cubicBezTo>
                    <a:pt x="24313" y="7844"/>
                    <a:pt x="24313" y="7701"/>
                    <a:pt x="24325" y="7534"/>
                  </a:cubicBezTo>
                  <a:cubicBezTo>
                    <a:pt x="24325" y="7481"/>
                    <a:pt x="24289" y="7454"/>
                    <a:pt x="24252" y="7454"/>
                  </a:cubicBezTo>
                  <a:cubicBezTo>
                    <a:pt x="24215" y="7454"/>
                    <a:pt x="24176" y="7481"/>
                    <a:pt x="24170" y="7534"/>
                  </a:cubicBezTo>
                  <a:cubicBezTo>
                    <a:pt x="24134" y="7796"/>
                    <a:pt x="24075" y="8177"/>
                    <a:pt x="24230" y="8416"/>
                  </a:cubicBezTo>
                  <a:cubicBezTo>
                    <a:pt x="24230" y="8427"/>
                    <a:pt x="24242" y="8427"/>
                    <a:pt x="24254" y="8439"/>
                  </a:cubicBezTo>
                  <a:cubicBezTo>
                    <a:pt x="24170" y="8499"/>
                    <a:pt x="24075" y="8558"/>
                    <a:pt x="23992" y="8606"/>
                  </a:cubicBezTo>
                  <a:cubicBezTo>
                    <a:pt x="23956" y="8475"/>
                    <a:pt x="23932" y="8320"/>
                    <a:pt x="23920" y="8189"/>
                  </a:cubicBezTo>
                  <a:cubicBezTo>
                    <a:pt x="23896" y="7999"/>
                    <a:pt x="23884" y="7796"/>
                    <a:pt x="23896" y="7606"/>
                  </a:cubicBezTo>
                  <a:cubicBezTo>
                    <a:pt x="24063" y="7523"/>
                    <a:pt x="24242" y="7427"/>
                    <a:pt x="24432" y="7344"/>
                  </a:cubicBezTo>
                  <a:close/>
                  <a:moveTo>
                    <a:pt x="21896" y="8535"/>
                  </a:moveTo>
                  <a:lnTo>
                    <a:pt x="21896" y="8535"/>
                  </a:lnTo>
                  <a:cubicBezTo>
                    <a:pt x="21860" y="8606"/>
                    <a:pt x="21848" y="8666"/>
                    <a:pt x="21825" y="8749"/>
                  </a:cubicBezTo>
                  <a:lnTo>
                    <a:pt x="21825" y="8606"/>
                  </a:lnTo>
                  <a:cubicBezTo>
                    <a:pt x="21825" y="8570"/>
                    <a:pt x="21860" y="8547"/>
                    <a:pt x="21896" y="8535"/>
                  </a:cubicBezTo>
                  <a:close/>
                  <a:moveTo>
                    <a:pt x="26099" y="7665"/>
                  </a:moveTo>
                  <a:cubicBezTo>
                    <a:pt x="25539" y="8046"/>
                    <a:pt x="25004" y="8463"/>
                    <a:pt x="24468" y="8880"/>
                  </a:cubicBezTo>
                  <a:cubicBezTo>
                    <a:pt x="24337" y="8832"/>
                    <a:pt x="24182" y="8785"/>
                    <a:pt x="24051" y="8725"/>
                  </a:cubicBezTo>
                  <a:cubicBezTo>
                    <a:pt x="24730" y="8380"/>
                    <a:pt x="25420" y="8023"/>
                    <a:pt x="26099" y="7665"/>
                  </a:cubicBezTo>
                  <a:close/>
                  <a:moveTo>
                    <a:pt x="39767" y="2141"/>
                  </a:moveTo>
                  <a:cubicBezTo>
                    <a:pt x="39886" y="2141"/>
                    <a:pt x="39982" y="2141"/>
                    <a:pt x="40101" y="2153"/>
                  </a:cubicBezTo>
                  <a:cubicBezTo>
                    <a:pt x="37303" y="4558"/>
                    <a:pt x="34374" y="6749"/>
                    <a:pt x="31433" y="8939"/>
                  </a:cubicBezTo>
                  <a:cubicBezTo>
                    <a:pt x="31326" y="8963"/>
                    <a:pt x="31219" y="8987"/>
                    <a:pt x="31123" y="8999"/>
                  </a:cubicBezTo>
                  <a:cubicBezTo>
                    <a:pt x="31016" y="9023"/>
                    <a:pt x="30921" y="9023"/>
                    <a:pt x="30826" y="9035"/>
                  </a:cubicBezTo>
                  <a:cubicBezTo>
                    <a:pt x="33945" y="7070"/>
                    <a:pt x="36898" y="4748"/>
                    <a:pt x="39684" y="2379"/>
                  </a:cubicBezTo>
                  <a:cubicBezTo>
                    <a:pt x="39779" y="2308"/>
                    <a:pt x="39791" y="2212"/>
                    <a:pt x="39767" y="2141"/>
                  </a:cubicBezTo>
                  <a:close/>
                  <a:moveTo>
                    <a:pt x="33743" y="3796"/>
                  </a:moveTo>
                  <a:lnTo>
                    <a:pt x="33743" y="3796"/>
                  </a:lnTo>
                  <a:cubicBezTo>
                    <a:pt x="30861" y="5475"/>
                    <a:pt x="27992" y="7225"/>
                    <a:pt x="25313" y="9166"/>
                  </a:cubicBezTo>
                  <a:cubicBezTo>
                    <a:pt x="25099" y="9106"/>
                    <a:pt x="24885" y="9035"/>
                    <a:pt x="24670" y="8963"/>
                  </a:cubicBezTo>
                  <a:cubicBezTo>
                    <a:pt x="27647" y="7106"/>
                    <a:pt x="30659" y="5415"/>
                    <a:pt x="33743" y="3796"/>
                  </a:cubicBezTo>
                  <a:close/>
                  <a:moveTo>
                    <a:pt x="38303" y="2141"/>
                  </a:moveTo>
                  <a:cubicBezTo>
                    <a:pt x="35291" y="4570"/>
                    <a:pt x="32266" y="6963"/>
                    <a:pt x="29159" y="9261"/>
                  </a:cubicBezTo>
                  <a:cubicBezTo>
                    <a:pt x="28587" y="9332"/>
                    <a:pt x="28004" y="9392"/>
                    <a:pt x="27444" y="9404"/>
                  </a:cubicBezTo>
                  <a:cubicBezTo>
                    <a:pt x="30909" y="7118"/>
                    <a:pt x="34660" y="4927"/>
                    <a:pt x="37743" y="2189"/>
                  </a:cubicBezTo>
                  <a:cubicBezTo>
                    <a:pt x="37934" y="2165"/>
                    <a:pt x="38124" y="2141"/>
                    <a:pt x="38303" y="2141"/>
                  </a:cubicBezTo>
                  <a:close/>
                  <a:moveTo>
                    <a:pt x="34469" y="3879"/>
                  </a:moveTo>
                  <a:lnTo>
                    <a:pt x="34469" y="3879"/>
                  </a:lnTo>
                  <a:cubicBezTo>
                    <a:pt x="31754" y="5618"/>
                    <a:pt x="29171" y="7618"/>
                    <a:pt x="26575" y="9428"/>
                  </a:cubicBezTo>
                  <a:lnTo>
                    <a:pt x="26420" y="9428"/>
                  </a:lnTo>
                  <a:cubicBezTo>
                    <a:pt x="26159" y="9380"/>
                    <a:pt x="25897" y="9320"/>
                    <a:pt x="25647" y="9261"/>
                  </a:cubicBezTo>
                  <a:cubicBezTo>
                    <a:pt x="28635" y="7582"/>
                    <a:pt x="31540" y="5701"/>
                    <a:pt x="34469" y="3879"/>
                  </a:cubicBezTo>
                  <a:close/>
                  <a:moveTo>
                    <a:pt x="46695" y="6854"/>
                  </a:moveTo>
                  <a:cubicBezTo>
                    <a:pt x="46825" y="6854"/>
                    <a:pt x="46938" y="6889"/>
                    <a:pt x="47042" y="6951"/>
                  </a:cubicBezTo>
                  <a:cubicBezTo>
                    <a:pt x="47018" y="7118"/>
                    <a:pt x="46994" y="7284"/>
                    <a:pt x="47018" y="7427"/>
                  </a:cubicBezTo>
                  <a:cubicBezTo>
                    <a:pt x="47018" y="7451"/>
                    <a:pt x="47030" y="7475"/>
                    <a:pt x="47042" y="7499"/>
                  </a:cubicBezTo>
                  <a:cubicBezTo>
                    <a:pt x="46983" y="7773"/>
                    <a:pt x="46935" y="8023"/>
                    <a:pt x="46923" y="8296"/>
                  </a:cubicBezTo>
                  <a:cubicBezTo>
                    <a:pt x="46923" y="8320"/>
                    <a:pt x="46935" y="8332"/>
                    <a:pt x="46935" y="8344"/>
                  </a:cubicBezTo>
                  <a:cubicBezTo>
                    <a:pt x="46744" y="8475"/>
                    <a:pt x="46554" y="8606"/>
                    <a:pt x="46352" y="8773"/>
                  </a:cubicBezTo>
                  <a:cubicBezTo>
                    <a:pt x="45828" y="9189"/>
                    <a:pt x="45280" y="9582"/>
                    <a:pt x="44732" y="9975"/>
                  </a:cubicBezTo>
                  <a:lnTo>
                    <a:pt x="44720" y="9963"/>
                  </a:lnTo>
                  <a:cubicBezTo>
                    <a:pt x="44828" y="9320"/>
                    <a:pt x="44887" y="8677"/>
                    <a:pt x="44958" y="8035"/>
                  </a:cubicBezTo>
                  <a:cubicBezTo>
                    <a:pt x="44970" y="7951"/>
                    <a:pt x="44899" y="7904"/>
                    <a:pt x="44828" y="7892"/>
                  </a:cubicBezTo>
                  <a:cubicBezTo>
                    <a:pt x="45006" y="7737"/>
                    <a:pt x="45197" y="7594"/>
                    <a:pt x="45387" y="7439"/>
                  </a:cubicBezTo>
                  <a:lnTo>
                    <a:pt x="45387" y="7439"/>
                  </a:lnTo>
                  <a:cubicBezTo>
                    <a:pt x="45256" y="8058"/>
                    <a:pt x="45125" y="8666"/>
                    <a:pt x="45018" y="9273"/>
                  </a:cubicBezTo>
                  <a:cubicBezTo>
                    <a:pt x="44989" y="9424"/>
                    <a:pt x="45109" y="9527"/>
                    <a:pt x="45228" y="9527"/>
                  </a:cubicBezTo>
                  <a:cubicBezTo>
                    <a:pt x="45307" y="9527"/>
                    <a:pt x="45385" y="9483"/>
                    <a:pt x="45423" y="9380"/>
                  </a:cubicBezTo>
                  <a:cubicBezTo>
                    <a:pt x="45435" y="9320"/>
                    <a:pt x="45459" y="9249"/>
                    <a:pt x="45482" y="9189"/>
                  </a:cubicBezTo>
                  <a:cubicBezTo>
                    <a:pt x="45494" y="9142"/>
                    <a:pt x="45482" y="9094"/>
                    <a:pt x="45459" y="9070"/>
                  </a:cubicBezTo>
                  <a:cubicBezTo>
                    <a:pt x="45554" y="8475"/>
                    <a:pt x="45625" y="7880"/>
                    <a:pt x="45697" y="7284"/>
                  </a:cubicBezTo>
                  <a:cubicBezTo>
                    <a:pt x="45697" y="7261"/>
                    <a:pt x="45685" y="7249"/>
                    <a:pt x="45685" y="7237"/>
                  </a:cubicBezTo>
                  <a:cubicBezTo>
                    <a:pt x="45756" y="7189"/>
                    <a:pt x="45840" y="7142"/>
                    <a:pt x="45923" y="7106"/>
                  </a:cubicBezTo>
                  <a:lnTo>
                    <a:pt x="45923" y="7106"/>
                  </a:lnTo>
                  <a:cubicBezTo>
                    <a:pt x="45804" y="7665"/>
                    <a:pt x="45685" y="8249"/>
                    <a:pt x="45601" y="8832"/>
                  </a:cubicBezTo>
                  <a:cubicBezTo>
                    <a:pt x="45580" y="8963"/>
                    <a:pt x="45686" y="9053"/>
                    <a:pt x="45791" y="9053"/>
                  </a:cubicBezTo>
                  <a:cubicBezTo>
                    <a:pt x="45859" y="9053"/>
                    <a:pt x="45926" y="9016"/>
                    <a:pt x="45959" y="8928"/>
                  </a:cubicBezTo>
                  <a:cubicBezTo>
                    <a:pt x="45994" y="8797"/>
                    <a:pt x="46030" y="8666"/>
                    <a:pt x="46078" y="8535"/>
                  </a:cubicBezTo>
                  <a:cubicBezTo>
                    <a:pt x="46090" y="8487"/>
                    <a:pt x="46078" y="8439"/>
                    <a:pt x="46042" y="8416"/>
                  </a:cubicBezTo>
                  <a:cubicBezTo>
                    <a:pt x="46113" y="7951"/>
                    <a:pt x="46173" y="7475"/>
                    <a:pt x="46256" y="7011"/>
                  </a:cubicBezTo>
                  <a:lnTo>
                    <a:pt x="46256" y="6963"/>
                  </a:lnTo>
                  <a:cubicBezTo>
                    <a:pt x="46316" y="6939"/>
                    <a:pt x="46375" y="6927"/>
                    <a:pt x="46435" y="6903"/>
                  </a:cubicBezTo>
                  <a:lnTo>
                    <a:pt x="46435" y="6903"/>
                  </a:lnTo>
                  <a:cubicBezTo>
                    <a:pt x="46435" y="7142"/>
                    <a:pt x="46435" y="7404"/>
                    <a:pt x="46399" y="7642"/>
                  </a:cubicBezTo>
                  <a:cubicBezTo>
                    <a:pt x="46375" y="7915"/>
                    <a:pt x="46256" y="8213"/>
                    <a:pt x="46280" y="8487"/>
                  </a:cubicBezTo>
                  <a:cubicBezTo>
                    <a:pt x="46287" y="8554"/>
                    <a:pt x="46341" y="8593"/>
                    <a:pt x="46397" y="8593"/>
                  </a:cubicBezTo>
                  <a:cubicBezTo>
                    <a:pt x="46432" y="8593"/>
                    <a:pt x="46467" y="8578"/>
                    <a:pt x="46494" y="8547"/>
                  </a:cubicBezTo>
                  <a:cubicBezTo>
                    <a:pt x="46649" y="8320"/>
                    <a:pt x="46649" y="7963"/>
                    <a:pt x="46685" y="7701"/>
                  </a:cubicBezTo>
                  <a:cubicBezTo>
                    <a:pt x="46697" y="7415"/>
                    <a:pt x="46685" y="7142"/>
                    <a:pt x="46637" y="6856"/>
                  </a:cubicBezTo>
                  <a:cubicBezTo>
                    <a:pt x="46657" y="6854"/>
                    <a:pt x="46676" y="6854"/>
                    <a:pt x="46695" y="6854"/>
                  </a:cubicBezTo>
                  <a:close/>
                  <a:moveTo>
                    <a:pt x="47471" y="8630"/>
                  </a:moveTo>
                  <a:cubicBezTo>
                    <a:pt x="46661" y="9154"/>
                    <a:pt x="45851" y="9701"/>
                    <a:pt x="45054" y="10273"/>
                  </a:cubicBezTo>
                  <a:cubicBezTo>
                    <a:pt x="45590" y="9868"/>
                    <a:pt x="46101" y="9451"/>
                    <a:pt x="46673" y="9094"/>
                  </a:cubicBezTo>
                  <a:cubicBezTo>
                    <a:pt x="46935" y="8916"/>
                    <a:pt x="47209" y="8749"/>
                    <a:pt x="47471" y="8630"/>
                  </a:cubicBezTo>
                  <a:close/>
                  <a:moveTo>
                    <a:pt x="43042" y="9404"/>
                  </a:moveTo>
                  <a:lnTo>
                    <a:pt x="43042" y="9404"/>
                  </a:lnTo>
                  <a:cubicBezTo>
                    <a:pt x="42982" y="9725"/>
                    <a:pt x="42923" y="10047"/>
                    <a:pt x="42875" y="10380"/>
                  </a:cubicBezTo>
                  <a:lnTo>
                    <a:pt x="42827" y="9570"/>
                  </a:lnTo>
                  <a:cubicBezTo>
                    <a:pt x="42911" y="9511"/>
                    <a:pt x="42982" y="9463"/>
                    <a:pt x="43042" y="9404"/>
                  </a:cubicBezTo>
                  <a:close/>
                  <a:moveTo>
                    <a:pt x="44673" y="8023"/>
                  </a:moveTo>
                  <a:lnTo>
                    <a:pt x="44673" y="8023"/>
                  </a:lnTo>
                  <a:cubicBezTo>
                    <a:pt x="44554" y="8725"/>
                    <a:pt x="44399" y="9439"/>
                    <a:pt x="44316" y="10154"/>
                  </a:cubicBezTo>
                  <a:cubicBezTo>
                    <a:pt x="44316" y="10201"/>
                    <a:pt x="44316" y="10225"/>
                    <a:pt x="44339" y="10261"/>
                  </a:cubicBezTo>
                  <a:lnTo>
                    <a:pt x="43625" y="10749"/>
                  </a:lnTo>
                  <a:lnTo>
                    <a:pt x="43625" y="10713"/>
                  </a:lnTo>
                  <a:lnTo>
                    <a:pt x="43625" y="10690"/>
                  </a:lnTo>
                  <a:cubicBezTo>
                    <a:pt x="43708" y="10154"/>
                    <a:pt x="43780" y="9606"/>
                    <a:pt x="43851" y="9070"/>
                  </a:cubicBezTo>
                  <a:cubicBezTo>
                    <a:pt x="43871" y="8970"/>
                    <a:pt x="43790" y="8895"/>
                    <a:pt x="43714" y="8895"/>
                  </a:cubicBezTo>
                  <a:cubicBezTo>
                    <a:pt x="43700" y="8895"/>
                    <a:pt x="43686" y="8898"/>
                    <a:pt x="43673" y="8904"/>
                  </a:cubicBezTo>
                  <a:cubicBezTo>
                    <a:pt x="43768" y="8808"/>
                    <a:pt x="43887" y="8725"/>
                    <a:pt x="44006" y="8606"/>
                  </a:cubicBezTo>
                  <a:lnTo>
                    <a:pt x="44006" y="8606"/>
                  </a:lnTo>
                  <a:cubicBezTo>
                    <a:pt x="43958" y="8916"/>
                    <a:pt x="43899" y="9213"/>
                    <a:pt x="43851" y="9523"/>
                  </a:cubicBezTo>
                  <a:cubicBezTo>
                    <a:pt x="43815" y="9820"/>
                    <a:pt x="43720" y="10118"/>
                    <a:pt x="43768" y="10440"/>
                  </a:cubicBezTo>
                  <a:cubicBezTo>
                    <a:pt x="43774" y="10486"/>
                    <a:pt x="43822" y="10510"/>
                    <a:pt x="43869" y="10510"/>
                  </a:cubicBezTo>
                  <a:cubicBezTo>
                    <a:pt x="43906" y="10510"/>
                    <a:pt x="43943" y="10495"/>
                    <a:pt x="43958" y="10463"/>
                  </a:cubicBezTo>
                  <a:cubicBezTo>
                    <a:pt x="44101" y="10178"/>
                    <a:pt x="44101" y="9868"/>
                    <a:pt x="44125" y="9570"/>
                  </a:cubicBezTo>
                  <a:cubicBezTo>
                    <a:pt x="44173" y="9189"/>
                    <a:pt x="44208" y="8808"/>
                    <a:pt x="44268" y="8427"/>
                  </a:cubicBezTo>
                  <a:cubicBezTo>
                    <a:pt x="44268" y="8416"/>
                    <a:pt x="44256" y="8416"/>
                    <a:pt x="44256" y="8392"/>
                  </a:cubicBezTo>
                  <a:cubicBezTo>
                    <a:pt x="44399" y="8273"/>
                    <a:pt x="44530" y="8154"/>
                    <a:pt x="44673" y="8023"/>
                  </a:cubicBezTo>
                  <a:close/>
                  <a:moveTo>
                    <a:pt x="20836" y="9737"/>
                  </a:moveTo>
                  <a:cubicBezTo>
                    <a:pt x="20860" y="9761"/>
                    <a:pt x="20848" y="9797"/>
                    <a:pt x="20836" y="9832"/>
                  </a:cubicBezTo>
                  <a:cubicBezTo>
                    <a:pt x="20801" y="10130"/>
                    <a:pt x="20717" y="10487"/>
                    <a:pt x="20777" y="10785"/>
                  </a:cubicBezTo>
                  <a:lnTo>
                    <a:pt x="20682" y="10832"/>
                  </a:lnTo>
                  <a:cubicBezTo>
                    <a:pt x="20682" y="10809"/>
                    <a:pt x="20670" y="10785"/>
                    <a:pt x="20658" y="10761"/>
                  </a:cubicBezTo>
                  <a:cubicBezTo>
                    <a:pt x="20670" y="10511"/>
                    <a:pt x="20682" y="10273"/>
                    <a:pt x="20670" y="10011"/>
                  </a:cubicBezTo>
                  <a:cubicBezTo>
                    <a:pt x="20670" y="9940"/>
                    <a:pt x="20634" y="9892"/>
                    <a:pt x="20598" y="9856"/>
                  </a:cubicBezTo>
                  <a:cubicBezTo>
                    <a:pt x="20670" y="9809"/>
                    <a:pt x="20753" y="9773"/>
                    <a:pt x="20836" y="9737"/>
                  </a:cubicBezTo>
                  <a:close/>
                  <a:moveTo>
                    <a:pt x="43601" y="8983"/>
                  </a:moveTo>
                  <a:cubicBezTo>
                    <a:pt x="43601" y="8984"/>
                    <a:pt x="43601" y="8986"/>
                    <a:pt x="43601" y="8987"/>
                  </a:cubicBezTo>
                  <a:cubicBezTo>
                    <a:pt x="43482" y="9606"/>
                    <a:pt x="43351" y="10201"/>
                    <a:pt x="43232" y="10809"/>
                  </a:cubicBezTo>
                  <a:cubicBezTo>
                    <a:pt x="43220" y="10868"/>
                    <a:pt x="43244" y="10928"/>
                    <a:pt x="43280" y="10975"/>
                  </a:cubicBezTo>
                  <a:cubicBezTo>
                    <a:pt x="43220" y="11011"/>
                    <a:pt x="43161" y="11047"/>
                    <a:pt x="43101" y="11094"/>
                  </a:cubicBezTo>
                  <a:cubicBezTo>
                    <a:pt x="43101" y="11071"/>
                    <a:pt x="43113" y="11071"/>
                    <a:pt x="43113" y="11059"/>
                  </a:cubicBezTo>
                  <a:cubicBezTo>
                    <a:pt x="43125" y="10987"/>
                    <a:pt x="43077" y="10940"/>
                    <a:pt x="43030" y="10940"/>
                  </a:cubicBezTo>
                  <a:cubicBezTo>
                    <a:pt x="43089" y="10380"/>
                    <a:pt x="43161" y="9809"/>
                    <a:pt x="43244" y="9261"/>
                  </a:cubicBezTo>
                  <a:cubicBezTo>
                    <a:pt x="43351" y="9166"/>
                    <a:pt x="43458" y="9094"/>
                    <a:pt x="43554" y="9023"/>
                  </a:cubicBezTo>
                  <a:cubicBezTo>
                    <a:pt x="43575" y="9009"/>
                    <a:pt x="43587" y="8995"/>
                    <a:pt x="43601" y="8983"/>
                  </a:cubicBezTo>
                  <a:close/>
                  <a:moveTo>
                    <a:pt x="42208" y="10047"/>
                  </a:moveTo>
                  <a:lnTo>
                    <a:pt x="42208" y="10047"/>
                  </a:lnTo>
                  <a:cubicBezTo>
                    <a:pt x="42137" y="10428"/>
                    <a:pt x="42053" y="10821"/>
                    <a:pt x="42053" y="11213"/>
                  </a:cubicBezTo>
                  <a:cubicBezTo>
                    <a:pt x="42018" y="10892"/>
                    <a:pt x="41970" y="10582"/>
                    <a:pt x="41899" y="10273"/>
                  </a:cubicBezTo>
                  <a:lnTo>
                    <a:pt x="42208" y="10047"/>
                  </a:lnTo>
                  <a:close/>
                  <a:moveTo>
                    <a:pt x="20205" y="10035"/>
                  </a:moveTo>
                  <a:cubicBezTo>
                    <a:pt x="20205" y="10380"/>
                    <a:pt x="20182" y="10702"/>
                    <a:pt x="20134" y="11023"/>
                  </a:cubicBezTo>
                  <a:cubicBezTo>
                    <a:pt x="20122" y="11071"/>
                    <a:pt x="20134" y="11118"/>
                    <a:pt x="20134" y="11154"/>
                  </a:cubicBezTo>
                  <a:cubicBezTo>
                    <a:pt x="20015" y="11225"/>
                    <a:pt x="19896" y="11297"/>
                    <a:pt x="19789" y="11356"/>
                  </a:cubicBezTo>
                  <a:cubicBezTo>
                    <a:pt x="19812" y="11023"/>
                    <a:pt x="19789" y="10702"/>
                    <a:pt x="19789" y="10368"/>
                  </a:cubicBezTo>
                  <a:cubicBezTo>
                    <a:pt x="19789" y="10332"/>
                    <a:pt x="19777" y="10297"/>
                    <a:pt x="19765" y="10249"/>
                  </a:cubicBezTo>
                  <a:lnTo>
                    <a:pt x="20205" y="10035"/>
                  </a:lnTo>
                  <a:close/>
                  <a:moveTo>
                    <a:pt x="42577" y="9749"/>
                  </a:moveTo>
                  <a:cubicBezTo>
                    <a:pt x="42565" y="10035"/>
                    <a:pt x="42553" y="10297"/>
                    <a:pt x="42530" y="10582"/>
                  </a:cubicBezTo>
                  <a:cubicBezTo>
                    <a:pt x="42530" y="10868"/>
                    <a:pt x="42506" y="11166"/>
                    <a:pt x="42565" y="11428"/>
                  </a:cubicBezTo>
                  <a:cubicBezTo>
                    <a:pt x="42411" y="11523"/>
                    <a:pt x="42268" y="11630"/>
                    <a:pt x="42113" y="11714"/>
                  </a:cubicBezTo>
                  <a:cubicBezTo>
                    <a:pt x="42101" y="11594"/>
                    <a:pt x="42101" y="11487"/>
                    <a:pt x="42089" y="11368"/>
                  </a:cubicBezTo>
                  <a:lnTo>
                    <a:pt x="42089" y="11368"/>
                  </a:lnTo>
                  <a:cubicBezTo>
                    <a:pt x="42113" y="11416"/>
                    <a:pt x="42158" y="11443"/>
                    <a:pt x="42199" y="11443"/>
                  </a:cubicBezTo>
                  <a:cubicBezTo>
                    <a:pt x="42241" y="11443"/>
                    <a:pt x="42280" y="11416"/>
                    <a:pt x="42291" y="11356"/>
                  </a:cubicBezTo>
                  <a:cubicBezTo>
                    <a:pt x="42446" y="10880"/>
                    <a:pt x="42446" y="10332"/>
                    <a:pt x="42470" y="9820"/>
                  </a:cubicBezTo>
                  <a:cubicBezTo>
                    <a:pt x="42506" y="9797"/>
                    <a:pt x="42553" y="9761"/>
                    <a:pt x="42577" y="9749"/>
                  </a:cubicBezTo>
                  <a:close/>
                  <a:moveTo>
                    <a:pt x="19301" y="10511"/>
                  </a:moveTo>
                  <a:cubicBezTo>
                    <a:pt x="19289" y="10856"/>
                    <a:pt x="19241" y="11213"/>
                    <a:pt x="19253" y="11571"/>
                  </a:cubicBezTo>
                  <a:cubicBezTo>
                    <a:pt x="19253" y="11606"/>
                    <a:pt x="19265" y="11654"/>
                    <a:pt x="19289" y="11690"/>
                  </a:cubicBezTo>
                  <a:cubicBezTo>
                    <a:pt x="19217" y="11725"/>
                    <a:pt x="19122" y="11785"/>
                    <a:pt x="19050" y="11833"/>
                  </a:cubicBezTo>
                  <a:lnTo>
                    <a:pt x="19050" y="11702"/>
                  </a:lnTo>
                  <a:lnTo>
                    <a:pt x="19050" y="10880"/>
                  </a:lnTo>
                  <a:cubicBezTo>
                    <a:pt x="19050" y="10773"/>
                    <a:pt x="19003" y="10713"/>
                    <a:pt x="18931" y="10690"/>
                  </a:cubicBezTo>
                  <a:cubicBezTo>
                    <a:pt x="19050" y="10630"/>
                    <a:pt x="19181" y="10571"/>
                    <a:pt x="19301" y="10511"/>
                  </a:cubicBezTo>
                  <a:close/>
                  <a:moveTo>
                    <a:pt x="18598" y="10832"/>
                  </a:moveTo>
                  <a:lnTo>
                    <a:pt x="18598" y="10868"/>
                  </a:lnTo>
                  <a:cubicBezTo>
                    <a:pt x="18586" y="11130"/>
                    <a:pt x="18562" y="11416"/>
                    <a:pt x="18539" y="11690"/>
                  </a:cubicBezTo>
                  <a:cubicBezTo>
                    <a:pt x="18527" y="11868"/>
                    <a:pt x="18503" y="12023"/>
                    <a:pt x="18539" y="12166"/>
                  </a:cubicBezTo>
                  <a:cubicBezTo>
                    <a:pt x="18455" y="12214"/>
                    <a:pt x="18360" y="12285"/>
                    <a:pt x="18253" y="12345"/>
                  </a:cubicBezTo>
                  <a:cubicBezTo>
                    <a:pt x="18288" y="12214"/>
                    <a:pt x="18288" y="12083"/>
                    <a:pt x="18288" y="11952"/>
                  </a:cubicBezTo>
                  <a:cubicBezTo>
                    <a:pt x="18300" y="11654"/>
                    <a:pt x="18324" y="11344"/>
                    <a:pt x="18336" y="11047"/>
                  </a:cubicBezTo>
                  <a:cubicBezTo>
                    <a:pt x="18336" y="11011"/>
                    <a:pt x="18336" y="10987"/>
                    <a:pt x="18324" y="10963"/>
                  </a:cubicBezTo>
                  <a:cubicBezTo>
                    <a:pt x="18408" y="10928"/>
                    <a:pt x="18503" y="10880"/>
                    <a:pt x="18598" y="10832"/>
                  </a:cubicBezTo>
                  <a:close/>
                  <a:moveTo>
                    <a:pt x="41696" y="10428"/>
                  </a:moveTo>
                  <a:cubicBezTo>
                    <a:pt x="41744" y="10940"/>
                    <a:pt x="41768" y="11452"/>
                    <a:pt x="41768" y="11952"/>
                  </a:cubicBezTo>
                  <a:cubicBezTo>
                    <a:pt x="41494" y="12130"/>
                    <a:pt x="41196" y="12321"/>
                    <a:pt x="40910" y="12499"/>
                  </a:cubicBezTo>
                  <a:cubicBezTo>
                    <a:pt x="40946" y="12440"/>
                    <a:pt x="40958" y="12368"/>
                    <a:pt x="40982" y="12309"/>
                  </a:cubicBezTo>
                  <a:cubicBezTo>
                    <a:pt x="40994" y="12261"/>
                    <a:pt x="40982" y="12237"/>
                    <a:pt x="40970" y="12214"/>
                  </a:cubicBezTo>
                  <a:cubicBezTo>
                    <a:pt x="41041" y="11773"/>
                    <a:pt x="41125" y="11309"/>
                    <a:pt x="41148" y="10868"/>
                  </a:cubicBezTo>
                  <a:cubicBezTo>
                    <a:pt x="41220" y="10809"/>
                    <a:pt x="41303" y="10761"/>
                    <a:pt x="41375" y="10702"/>
                  </a:cubicBezTo>
                  <a:lnTo>
                    <a:pt x="41375" y="10702"/>
                  </a:lnTo>
                  <a:lnTo>
                    <a:pt x="41279" y="11368"/>
                  </a:lnTo>
                  <a:cubicBezTo>
                    <a:pt x="41208" y="11594"/>
                    <a:pt x="41101" y="11868"/>
                    <a:pt x="41208" y="12106"/>
                  </a:cubicBezTo>
                  <a:cubicBezTo>
                    <a:pt x="41235" y="12160"/>
                    <a:pt x="41280" y="12191"/>
                    <a:pt x="41328" y="12191"/>
                  </a:cubicBezTo>
                  <a:cubicBezTo>
                    <a:pt x="41365" y="12191"/>
                    <a:pt x="41403" y="12172"/>
                    <a:pt x="41434" y="12130"/>
                  </a:cubicBezTo>
                  <a:cubicBezTo>
                    <a:pt x="41577" y="11928"/>
                    <a:pt x="41553" y="11642"/>
                    <a:pt x="41577" y="11404"/>
                  </a:cubicBezTo>
                  <a:cubicBezTo>
                    <a:pt x="41613" y="11106"/>
                    <a:pt x="41637" y="10797"/>
                    <a:pt x="41684" y="10499"/>
                  </a:cubicBezTo>
                  <a:lnTo>
                    <a:pt x="41684" y="10451"/>
                  </a:lnTo>
                  <a:lnTo>
                    <a:pt x="41696" y="10428"/>
                  </a:lnTo>
                  <a:close/>
                  <a:moveTo>
                    <a:pt x="50769" y="8118"/>
                  </a:moveTo>
                  <a:cubicBezTo>
                    <a:pt x="51031" y="8142"/>
                    <a:pt x="51316" y="8189"/>
                    <a:pt x="51590" y="8237"/>
                  </a:cubicBezTo>
                  <a:cubicBezTo>
                    <a:pt x="49498" y="9583"/>
                    <a:pt x="47495" y="11101"/>
                    <a:pt x="45549" y="12685"/>
                  </a:cubicBezTo>
                  <a:lnTo>
                    <a:pt x="45549" y="12685"/>
                  </a:lnTo>
                  <a:cubicBezTo>
                    <a:pt x="47341" y="11198"/>
                    <a:pt x="49083" y="9640"/>
                    <a:pt x="50769" y="8118"/>
                  </a:cubicBezTo>
                  <a:close/>
                  <a:moveTo>
                    <a:pt x="21420" y="12702"/>
                  </a:moveTo>
                  <a:lnTo>
                    <a:pt x="21420" y="12916"/>
                  </a:lnTo>
                  <a:cubicBezTo>
                    <a:pt x="21420" y="12857"/>
                    <a:pt x="21384" y="12797"/>
                    <a:pt x="21336" y="12761"/>
                  </a:cubicBezTo>
                  <a:cubicBezTo>
                    <a:pt x="21372" y="12737"/>
                    <a:pt x="21396" y="12714"/>
                    <a:pt x="21420" y="12702"/>
                  </a:cubicBezTo>
                  <a:close/>
                  <a:moveTo>
                    <a:pt x="40779" y="11106"/>
                  </a:moveTo>
                  <a:cubicBezTo>
                    <a:pt x="40732" y="11535"/>
                    <a:pt x="40660" y="11964"/>
                    <a:pt x="40553" y="12416"/>
                  </a:cubicBezTo>
                  <a:cubicBezTo>
                    <a:pt x="40529" y="12535"/>
                    <a:pt x="40613" y="12607"/>
                    <a:pt x="40684" y="12618"/>
                  </a:cubicBezTo>
                  <a:cubicBezTo>
                    <a:pt x="40529" y="12726"/>
                    <a:pt x="40351" y="12833"/>
                    <a:pt x="40184" y="12940"/>
                  </a:cubicBezTo>
                  <a:cubicBezTo>
                    <a:pt x="40303" y="12714"/>
                    <a:pt x="40303" y="12464"/>
                    <a:pt x="40327" y="12202"/>
                  </a:cubicBezTo>
                  <a:cubicBezTo>
                    <a:pt x="40375" y="11904"/>
                    <a:pt x="40410" y="11606"/>
                    <a:pt x="40446" y="11333"/>
                  </a:cubicBezTo>
                  <a:cubicBezTo>
                    <a:pt x="40553" y="11249"/>
                    <a:pt x="40672" y="11178"/>
                    <a:pt x="40779" y="11106"/>
                  </a:cubicBezTo>
                  <a:close/>
                  <a:moveTo>
                    <a:pt x="40148" y="11523"/>
                  </a:moveTo>
                  <a:lnTo>
                    <a:pt x="40148" y="11523"/>
                  </a:lnTo>
                  <a:cubicBezTo>
                    <a:pt x="40125" y="11725"/>
                    <a:pt x="40089" y="11940"/>
                    <a:pt x="40041" y="12142"/>
                  </a:cubicBezTo>
                  <a:cubicBezTo>
                    <a:pt x="40017" y="12404"/>
                    <a:pt x="39934" y="12654"/>
                    <a:pt x="39982" y="12892"/>
                  </a:cubicBezTo>
                  <a:cubicBezTo>
                    <a:pt x="40002" y="12942"/>
                    <a:pt x="40046" y="12967"/>
                    <a:pt x="40095" y="12967"/>
                  </a:cubicBezTo>
                  <a:cubicBezTo>
                    <a:pt x="40105" y="12967"/>
                    <a:pt x="40115" y="12966"/>
                    <a:pt x="40125" y="12964"/>
                  </a:cubicBezTo>
                  <a:lnTo>
                    <a:pt x="40125" y="12964"/>
                  </a:lnTo>
                  <a:cubicBezTo>
                    <a:pt x="39958" y="13071"/>
                    <a:pt x="39815" y="13154"/>
                    <a:pt x="39648" y="13261"/>
                  </a:cubicBezTo>
                  <a:lnTo>
                    <a:pt x="39648" y="13238"/>
                  </a:lnTo>
                  <a:cubicBezTo>
                    <a:pt x="39601" y="13035"/>
                    <a:pt x="39708" y="12702"/>
                    <a:pt x="39720" y="12499"/>
                  </a:cubicBezTo>
                  <a:cubicBezTo>
                    <a:pt x="39755" y="12249"/>
                    <a:pt x="39779" y="12011"/>
                    <a:pt x="39803" y="11761"/>
                  </a:cubicBezTo>
                  <a:cubicBezTo>
                    <a:pt x="39922" y="11690"/>
                    <a:pt x="40029" y="11594"/>
                    <a:pt x="40148" y="11523"/>
                  </a:cubicBezTo>
                  <a:close/>
                  <a:moveTo>
                    <a:pt x="13728" y="12976"/>
                  </a:moveTo>
                  <a:cubicBezTo>
                    <a:pt x="13490" y="13118"/>
                    <a:pt x="13240" y="13249"/>
                    <a:pt x="13002" y="13392"/>
                  </a:cubicBezTo>
                  <a:cubicBezTo>
                    <a:pt x="13002" y="13380"/>
                    <a:pt x="12990" y="13369"/>
                    <a:pt x="12978" y="13357"/>
                  </a:cubicBezTo>
                  <a:cubicBezTo>
                    <a:pt x="13228" y="13238"/>
                    <a:pt x="13478" y="13095"/>
                    <a:pt x="13728" y="12976"/>
                  </a:cubicBezTo>
                  <a:close/>
                  <a:moveTo>
                    <a:pt x="17848" y="11202"/>
                  </a:moveTo>
                  <a:lnTo>
                    <a:pt x="17848" y="11202"/>
                  </a:lnTo>
                  <a:cubicBezTo>
                    <a:pt x="17812" y="11452"/>
                    <a:pt x="17800" y="11666"/>
                    <a:pt x="17765" y="11904"/>
                  </a:cubicBezTo>
                  <a:cubicBezTo>
                    <a:pt x="17741" y="12142"/>
                    <a:pt x="17669" y="12392"/>
                    <a:pt x="17860" y="12571"/>
                  </a:cubicBezTo>
                  <a:cubicBezTo>
                    <a:pt x="17872" y="12595"/>
                    <a:pt x="17872" y="12595"/>
                    <a:pt x="17884" y="12595"/>
                  </a:cubicBezTo>
                  <a:cubicBezTo>
                    <a:pt x="17765" y="12666"/>
                    <a:pt x="17634" y="12761"/>
                    <a:pt x="17515" y="12833"/>
                  </a:cubicBezTo>
                  <a:lnTo>
                    <a:pt x="16574" y="13416"/>
                  </a:lnTo>
                  <a:cubicBezTo>
                    <a:pt x="16657" y="13166"/>
                    <a:pt x="16634" y="12904"/>
                    <a:pt x="16657" y="12666"/>
                  </a:cubicBezTo>
                  <a:cubicBezTo>
                    <a:pt x="16669" y="12368"/>
                    <a:pt x="16681" y="12071"/>
                    <a:pt x="16717" y="11785"/>
                  </a:cubicBezTo>
                  <a:cubicBezTo>
                    <a:pt x="16848" y="11714"/>
                    <a:pt x="16979" y="11654"/>
                    <a:pt x="17134" y="11583"/>
                  </a:cubicBezTo>
                  <a:lnTo>
                    <a:pt x="17134" y="11583"/>
                  </a:lnTo>
                  <a:cubicBezTo>
                    <a:pt x="17110" y="11809"/>
                    <a:pt x="17098" y="12023"/>
                    <a:pt x="17086" y="12261"/>
                  </a:cubicBezTo>
                  <a:cubicBezTo>
                    <a:pt x="17038" y="12476"/>
                    <a:pt x="16979" y="12702"/>
                    <a:pt x="17110" y="12892"/>
                  </a:cubicBezTo>
                  <a:cubicBezTo>
                    <a:pt x="17138" y="12935"/>
                    <a:pt x="17193" y="12969"/>
                    <a:pt x="17247" y="12969"/>
                  </a:cubicBezTo>
                  <a:cubicBezTo>
                    <a:pt x="17283" y="12969"/>
                    <a:pt x="17319" y="12954"/>
                    <a:pt x="17348" y="12916"/>
                  </a:cubicBezTo>
                  <a:cubicBezTo>
                    <a:pt x="17503" y="12726"/>
                    <a:pt x="17467" y="12535"/>
                    <a:pt x="17455" y="12297"/>
                  </a:cubicBezTo>
                  <a:cubicBezTo>
                    <a:pt x="17455" y="12023"/>
                    <a:pt x="17443" y="11749"/>
                    <a:pt x="17443" y="11475"/>
                  </a:cubicBezTo>
                  <a:cubicBezTo>
                    <a:pt x="17443" y="11452"/>
                    <a:pt x="17443" y="11428"/>
                    <a:pt x="17431" y="11404"/>
                  </a:cubicBezTo>
                  <a:cubicBezTo>
                    <a:pt x="17562" y="11344"/>
                    <a:pt x="17693" y="11273"/>
                    <a:pt x="17848" y="11202"/>
                  </a:cubicBezTo>
                  <a:close/>
                  <a:moveTo>
                    <a:pt x="39482" y="11999"/>
                  </a:moveTo>
                  <a:cubicBezTo>
                    <a:pt x="39422" y="12285"/>
                    <a:pt x="39374" y="12559"/>
                    <a:pt x="39339" y="12845"/>
                  </a:cubicBezTo>
                  <a:cubicBezTo>
                    <a:pt x="39303" y="13035"/>
                    <a:pt x="39196" y="13297"/>
                    <a:pt x="39398" y="13428"/>
                  </a:cubicBezTo>
                  <a:cubicBezTo>
                    <a:pt x="39303" y="13488"/>
                    <a:pt x="39196" y="13547"/>
                    <a:pt x="39113" y="13607"/>
                  </a:cubicBezTo>
                  <a:cubicBezTo>
                    <a:pt x="39184" y="13416"/>
                    <a:pt x="39184" y="13202"/>
                    <a:pt x="39220" y="12999"/>
                  </a:cubicBezTo>
                  <a:cubicBezTo>
                    <a:pt x="39255" y="12702"/>
                    <a:pt x="39291" y="12392"/>
                    <a:pt x="39339" y="12095"/>
                  </a:cubicBezTo>
                  <a:cubicBezTo>
                    <a:pt x="39374" y="12071"/>
                    <a:pt x="39434" y="12023"/>
                    <a:pt x="39482" y="11999"/>
                  </a:cubicBezTo>
                  <a:close/>
                  <a:moveTo>
                    <a:pt x="16288" y="11975"/>
                  </a:moveTo>
                  <a:cubicBezTo>
                    <a:pt x="16276" y="12202"/>
                    <a:pt x="16253" y="12440"/>
                    <a:pt x="16229" y="12666"/>
                  </a:cubicBezTo>
                  <a:cubicBezTo>
                    <a:pt x="16205" y="12940"/>
                    <a:pt x="16145" y="13202"/>
                    <a:pt x="16205" y="13476"/>
                  </a:cubicBezTo>
                  <a:cubicBezTo>
                    <a:pt x="16217" y="13535"/>
                    <a:pt x="16253" y="13559"/>
                    <a:pt x="16288" y="13571"/>
                  </a:cubicBezTo>
                  <a:cubicBezTo>
                    <a:pt x="16110" y="13678"/>
                    <a:pt x="15931" y="13785"/>
                    <a:pt x="15764" y="13904"/>
                  </a:cubicBezTo>
                  <a:cubicBezTo>
                    <a:pt x="15836" y="13678"/>
                    <a:pt x="15800" y="13428"/>
                    <a:pt x="15800" y="13202"/>
                  </a:cubicBezTo>
                  <a:cubicBezTo>
                    <a:pt x="15800" y="12880"/>
                    <a:pt x="15812" y="12547"/>
                    <a:pt x="15812" y="12214"/>
                  </a:cubicBezTo>
                  <a:cubicBezTo>
                    <a:pt x="15979" y="12142"/>
                    <a:pt x="16133" y="12071"/>
                    <a:pt x="16288" y="11975"/>
                  </a:cubicBezTo>
                  <a:close/>
                  <a:moveTo>
                    <a:pt x="39005" y="12309"/>
                  </a:moveTo>
                  <a:cubicBezTo>
                    <a:pt x="38993" y="12511"/>
                    <a:pt x="38958" y="12737"/>
                    <a:pt x="38922" y="12952"/>
                  </a:cubicBezTo>
                  <a:cubicBezTo>
                    <a:pt x="38886" y="13190"/>
                    <a:pt x="38803" y="13452"/>
                    <a:pt x="38874" y="13690"/>
                  </a:cubicBezTo>
                  <a:cubicBezTo>
                    <a:pt x="38874" y="13714"/>
                    <a:pt x="38886" y="13726"/>
                    <a:pt x="38898" y="13738"/>
                  </a:cubicBezTo>
                  <a:cubicBezTo>
                    <a:pt x="38779" y="13809"/>
                    <a:pt x="38660" y="13892"/>
                    <a:pt x="38529" y="13964"/>
                  </a:cubicBezTo>
                  <a:cubicBezTo>
                    <a:pt x="38624" y="13547"/>
                    <a:pt x="38648" y="13118"/>
                    <a:pt x="38708" y="12714"/>
                  </a:cubicBezTo>
                  <a:cubicBezTo>
                    <a:pt x="38720" y="12642"/>
                    <a:pt x="38684" y="12595"/>
                    <a:pt x="38624" y="12559"/>
                  </a:cubicBezTo>
                  <a:cubicBezTo>
                    <a:pt x="38755" y="12476"/>
                    <a:pt x="38874" y="12404"/>
                    <a:pt x="39005" y="12309"/>
                  </a:cubicBezTo>
                  <a:close/>
                  <a:moveTo>
                    <a:pt x="22420" y="8320"/>
                  </a:moveTo>
                  <a:cubicBezTo>
                    <a:pt x="22634" y="8594"/>
                    <a:pt x="22872" y="8844"/>
                    <a:pt x="23158" y="9035"/>
                  </a:cubicBezTo>
                  <a:cubicBezTo>
                    <a:pt x="22884" y="8892"/>
                    <a:pt x="22670" y="8689"/>
                    <a:pt x="22503" y="8451"/>
                  </a:cubicBezTo>
                  <a:cubicBezTo>
                    <a:pt x="22474" y="8415"/>
                    <a:pt x="22435" y="8400"/>
                    <a:pt x="22397" y="8400"/>
                  </a:cubicBezTo>
                  <a:cubicBezTo>
                    <a:pt x="22311" y="8400"/>
                    <a:pt x="22231" y="8479"/>
                    <a:pt x="22289" y="8570"/>
                  </a:cubicBezTo>
                  <a:cubicBezTo>
                    <a:pt x="23051" y="9856"/>
                    <a:pt x="24623" y="9928"/>
                    <a:pt x="25980" y="10106"/>
                  </a:cubicBezTo>
                  <a:cubicBezTo>
                    <a:pt x="26755" y="10199"/>
                    <a:pt x="27544" y="10272"/>
                    <a:pt x="28325" y="10272"/>
                  </a:cubicBezTo>
                  <a:cubicBezTo>
                    <a:pt x="29152" y="10272"/>
                    <a:pt x="29971" y="10190"/>
                    <a:pt x="30754" y="9963"/>
                  </a:cubicBezTo>
                  <a:cubicBezTo>
                    <a:pt x="30774" y="9967"/>
                    <a:pt x="30794" y="9970"/>
                    <a:pt x="30815" y="9970"/>
                  </a:cubicBezTo>
                  <a:cubicBezTo>
                    <a:pt x="30856" y="9970"/>
                    <a:pt x="30901" y="9959"/>
                    <a:pt x="30957" y="9928"/>
                  </a:cubicBezTo>
                  <a:cubicBezTo>
                    <a:pt x="30981" y="9916"/>
                    <a:pt x="30992" y="9904"/>
                    <a:pt x="31028" y="9868"/>
                  </a:cubicBezTo>
                  <a:cubicBezTo>
                    <a:pt x="31397" y="9737"/>
                    <a:pt x="31766" y="9570"/>
                    <a:pt x="32124" y="9380"/>
                  </a:cubicBezTo>
                  <a:cubicBezTo>
                    <a:pt x="32141" y="9386"/>
                    <a:pt x="32153" y="9389"/>
                    <a:pt x="32165" y="9389"/>
                  </a:cubicBezTo>
                  <a:cubicBezTo>
                    <a:pt x="32177" y="9389"/>
                    <a:pt x="32189" y="9386"/>
                    <a:pt x="32207" y="9380"/>
                  </a:cubicBezTo>
                  <a:cubicBezTo>
                    <a:pt x="32231" y="9368"/>
                    <a:pt x="32243" y="9344"/>
                    <a:pt x="32278" y="9320"/>
                  </a:cubicBezTo>
                  <a:lnTo>
                    <a:pt x="32278" y="9320"/>
                  </a:lnTo>
                  <a:cubicBezTo>
                    <a:pt x="32207" y="10356"/>
                    <a:pt x="32159" y="11404"/>
                    <a:pt x="32112" y="12464"/>
                  </a:cubicBezTo>
                  <a:cubicBezTo>
                    <a:pt x="32100" y="12440"/>
                    <a:pt x="32088" y="12428"/>
                    <a:pt x="32052" y="12428"/>
                  </a:cubicBezTo>
                  <a:cubicBezTo>
                    <a:pt x="31862" y="12428"/>
                    <a:pt x="31862" y="12726"/>
                    <a:pt x="32052" y="12726"/>
                  </a:cubicBezTo>
                  <a:cubicBezTo>
                    <a:pt x="32064" y="12726"/>
                    <a:pt x="32088" y="12714"/>
                    <a:pt x="32100" y="12714"/>
                  </a:cubicBezTo>
                  <a:cubicBezTo>
                    <a:pt x="32088" y="13071"/>
                    <a:pt x="32064" y="13428"/>
                    <a:pt x="32064" y="13785"/>
                  </a:cubicBezTo>
                  <a:cubicBezTo>
                    <a:pt x="32044" y="13726"/>
                    <a:pt x="32001" y="13684"/>
                    <a:pt x="31933" y="13684"/>
                  </a:cubicBezTo>
                  <a:cubicBezTo>
                    <a:pt x="31918" y="13684"/>
                    <a:pt x="31902" y="13686"/>
                    <a:pt x="31885" y="13690"/>
                  </a:cubicBezTo>
                  <a:cubicBezTo>
                    <a:pt x="30971" y="13997"/>
                    <a:pt x="29963" y="14118"/>
                    <a:pt x="28920" y="14118"/>
                  </a:cubicBezTo>
                  <a:cubicBezTo>
                    <a:pt x="26570" y="14118"/>
                    <a:pt x="24037" y="13505"/>
                    <a:pt x="21968" y="13035"/>
                  </a:cubicBezTo>
                  <a:cubicBezTo>
                    <a:pt x="21968" y="12797"/>
                    <a:pt x="21944" y="12571"/>
                    <a:pt x="21944" y="12345"/>
                  </a:cubicBezTo>
                  <a:cubicBezTo>
                    <a:pt x="21991" y="12309"/>
                    <a:pt x="22051" y="12261"/>
                    <a:pt x="22098" y="12237"/>
                  </a:cubicBezTo>
                  <a:cubicBezTo>
                    <a:pt x="22122" y="12214"/>
                    <a:pt x="22146" y="12202"/>
                    <a:pt x="22158" y="12178"/>
                  </a:cubicBezTo>
                  <a:cubicBezTo>
                    <a:pt x="24305" y="12799"/>
                    <a:pt x="26654" y="13313"/>
                    <a:pt x="28953" y="13313"/>
                  </a:cubicBezTo>
                  <a:cubicBezTo>
                    <a:pt x="29917" y="13313"/>
                    <a:pt x="30873" y="13222"/>
                    <a:pt x="31802" y="13011"/>
                  </a:cubicBezTo>
                  <a:cubicBezTo>
                    <a:pt x="31941" y="12977"/>
                    <a:pt x="31877" y="12785"/>
                    <a:pt x="31754" y="12785"/>
                  </a:cubicBezTo>
                  <a:cubicBezTo>
                    <a:pt x="31750" y="12785"/>
                    <a:pt x="31746" y="12785"/>
                    <a:pt x="31743" y="12785"/>
                  </a:cubicBezTo>
                  <a:cubicBezTo>
                    <a:pt x="30851" y="12922"/>
                    <a:pt x="29987" y="12980"/>
                    <a:pt x="29139" y="12980"/>
                  </a:cubicBezTo>
                  <a:cubicBezTo>
                    <a:pt x="26804" y="12980"/>
                    <a:pt x="24584" y="12536"/>
                    <a:pt x="22218" y="12047"/>
                  </a:cubicBezTo>
                  <a:cubicBezTo>
                    <a:pt x="22218" y="11928"/>
                    <a:pt x="22122" y="11821"/>
                    <a:pt x="22027" y="11821"/>
                  </a:cubicBezTo>
                  <a:cubicBezTo>
                    <a:pt x="22146" y="11416"/>
                    <a:pt x="22158" y="11011"/>
                    <a:pt x="22146" y="10582"/>
                  </a:cubicBezTo>
                  <a:cubicBezTo>
                    <a:pt x="22146" y="10178"/>
                    <a:pt x="22063" y="9630"/>
                    <a:pt x="22098" y="9142"/>
                  </a:cubicBezTo>
                  <a:cubicBezTo>
                    <a:pt x="22122" y="9130"/>
                    <a:pt x="22146" y="9094"/>
                    <a:pt x="22158" y="9082"/>
                  </a:cubicBezTo>
                  <a:cubicBezTo>
                    <a:pt x="22325" y="9070"/>
                    <a:pt x="22325" y="8808"/>
                    <a:pt x="22146" y="8808"/>
                  </a:cubicBezTo>
                  <a:cubicBezTo>
                    <a:pt x="22170" y="8666"/>
                    <a:pt x="22229" y="8511"/>
                    <a:pt x="22313" y="8380"/>
                  </a:cubicBezTo>
                  <a:lnTo>
                    <a:pt x="22337" y="8380"/>
                  </a:lnTo>
                  <a:cubicBezTo>
                    <a:pt x="22372" y="8368"/>
                    <a:pt x="22396" y="8356"/>
                    <a:pt x="22420" y="8320"/>
                  </a:cubicBezTo>
                  <a:close/>
                  <a:moveTo>
                    <a:pt x="38446" y="12666"/>
                  </a:moveTo>
                  <a:cubicBezTo>
                    <a:pt x="38386" y="13154"/>
                    <a:pt x="38267" y="13666"/>
                    <a:pt x="38243" y="14142"/>
                  </a:cubicBezTo>
                  <a:cubicBezTo>
                    <a:pt x="38172" y="14190"/>
                    <a:pt x="38089" y="14250"/>
                    <a:pt x="38005" y="14285"/>
                  </a:cubicBezTo>
                  <a:cubicBezTo>
                    <a:pt x="38041" y="14154"/>
                    <a:pt x="38065" y="14023"/>
                    <a:pt x="38089" y="13892"/>
                  </a:cubicBezTo>
                  <a:cubicBezTo>
                    <a:pt x="38124" y="13619"/>
                    <a:pt x="38160" y="13333"/>
                    <a:pt x="38172" y="13059"/>
                  </a:cubicBezTo>
                  <a:cubicBezTo>
                    <a:pt x="38172" y="12964"/>
                    <a:pt x="38112" y="12916"/>
                    <a:pt x="38041" y="12916"/>
                  </a:cubicBezTo>
                  <a:cubicBezTo>
                    <a:pt x="38172" y="12833"/>
                    <a:pt x="38303" y="12737"/>
                    <a:pt x="38446" y="12666"/>
                  </a:cubicBezTo>
                  <a:close/>
                  <a:moveTo>
                    <a:pt x="15407" y="12440"/>
                  </a:moveTo>
                  <a:lnTo>
                    <a:pt x="15407" y="12440"/>
                  </a:lnTo>
                  <a:cubicBezTo>
                    <a:pt x="15383" y="12702"/>
                    <a:pt x="15371" y="12964"/>
                    <a:pt x="15371" y="13214"/>
                  </a:cubicBezTo>
                  <a:cubicBezTo>
                    <a:pt x="15324" y="13488"/>
                    <a:pt x="15252" y="13797"/>
                    <a:pt x="15419" y="14047"/>
                  </a:cubicBezTo>
                  <a:lnTo>
                    <a:pt x="15467" y="14095"/>
                  </a:lnTo>
                  <a:cubicBezTo>
                    <a:pt x="15324" y="14190"/>
                    <a:pt x="15181" y="14273"/>
                    <a:pt x="15050" y="14369"/>
                  </a:cubicBezTo>
                  <a:lnTo>
                    <a:pt x="15050" y="14321"/>
                  </a:lnTo>
                  <a:cubicBezTo>
                    <a:pt x="15110" y="13785"/>
                    <a:pt x="15014" y="13214"/>
                    <a:pt x="14895" y="12702"/>
                  </a:cubicBezTo>
                  <a:cubicBezTo>
                    <a:pt x="15062" y="12607"/>
                    <a:pt x="15240" y="12535"/>
                    <a:pt x="15407" y="12440"/>
                  </a:cubicBezTo>
                  <a:close/>
                  <a:moveTo>
                    <a:pt x="12812" y="13428"/>
                  </a:moveTo>
                  <a:cubicBezTo>
                    <a:pt x="12824" y="13750"/>
                    <a:pt x="12859" y="14083"/>
                    <a:pt x="12883" y="14392"/>
                  </a:cubicBezTo>
                  <a:cubicBezTo>
                    <a:pt x="12728" y="14273"/>
                    <a:pt x="12550" y="14142"/>
                    <a:pt x="12383" y="14011"/>
                  </a:cubicBezTo>
                  <a:cubicBezTo>
                    <a:pt x="12371" y="13892"/>
                    <a:pt x="12347" y="13773"/>
                    <a:pt x="12347" y="13654"/>
                  </a:cubicBezTo>
                  <a:cubicBezTo>
                    <a:pt x="12502" y="13571"/>
                    <a:pt x="12669" y="13499"/>
                    <a:pt x="12812" y="13428"/>
                  </a:cubicBezTo>
                  <a:close/>
                  <a:moveTo>
                    <a:pt x="13169" y="13547"/>
                  </a:moveTo>
                  <a:cubicBezTo>
                    <a:pt x="13181" y="13904"/>
                    <a:pt x="13228" y="14273"/>
                    <a:pt x="13264" y="14631"/>
                  </a:cubicBezTo>
                  <a:cubicBezTo>
                    <a:pt x="13264" y="14631"/>
                    <a:pt x="13240" y="14631"/>
                    <a:pt x="13240" y="14619"/>
                  </a:cubicBezTo>
                  <a:lnTo>
                    <a:pt x="13240" y="14583"/>
                  </a:lnTo>
                  <a:cubicBezTo>
                    <a:pt x="13264" y="14523"/>
                    <a:pt x="13216" y="14488"/>
                    <a:pt x="13169" y="14488"/>
                  </a:cubicBezTo>
                  <a:cubicBezTo>
                    <a:pt x="13121" y="14190"/>
                    <a:pt x="13085" y="13892"/>
                    <a:pt x="13050" y="13595"/>
                  </a:cubicBezTo>
                  <a:cubicBezTo>
                    <a:pt x="13085" y="13595"/>
                    <a:pt x="13121" y="13571"/>
                    <a:pt x="13169" y="13547"/>
                  </a:cubicBezTo>
                  <a:close/>
                  <a:moveTo>
                    <a:pt x="37924" y="13049"/>
                  </a:moveTo>
                  <a:lnTo>
                    <a:pt x="37924" y="13049"/>
                  </a:lnTo>
                  <a:cubicBezTo>
                    <a:pt x="37923" y="13055"/>
                    <a:pt x="37922" y="13062"/>
                    <a:pt x="37922" y="13071"/>
                  </a:cubicBezTo>
                  <a:cubicBezTo>
                    <a:pt x="37886" y="13357"/>
                    <a:pt x="37862" y="13654"/>
                    <a:pt x="37803" y="13928"/>
                  </a:cubicBezTo>
                  <a:cubicBezTo>
                    <a:pt x="37755" y="14131"/>
                    <a:pt x="37684" y="14321"/>
                    <a:pt x="37708" y="14512"/>
                  </a:cubicBezTo>
                  <a:cubicBezTo>
                    <a:pt x="37612" y="14571"/>
                    <a:pt x="37517" y="14642"/>
                    <a:pt x="37410" y="14702"/>
                  </a:cubicBezTo>
                  <a:cubicBezTo>
                    <a:pt x="37517" y="14214"/>
                    <a:pt x="37577" y="13690"/>
                    <a:pt x="37648" y="13214"/>
                  </a:cubicBezTo>
                  <a:cubicBezTo>
                    <a:pt x="37740" y="13163"/>
                    <a:pt x="37832" y="13103"/>
                    <a:pt x="37924" y="13049"/>
                  </a:cubicBezTo>
                  <a:close/>
                  <a:moveTo>
                    <a:pt x="34945" y="14631"/>
                  </a:moveTo>
                  <a:cubicBezTo>
                    <a:pt x="34945" y="14678"/>
                    <a:pt x="34933" y="14702"/>
                    <a:pt x="34933" y="14750"/>
                  </a:cubicBezTo>
                  <a:cubicBezTo>
                    <a:pt x="34910" y="14726"/>
                    <a:pt x="34886" y="14690"/>
                    <a:pt x="34874" y="14666"/>
                  </a:cubicBezTo>
                  <a:cubicBezTo>
                    <a:pt x="34886" y="14666"/>
                    <a:pt x="34910" y="14642"/>
                    <a:pt x="34945" y="14631"/>
                  </a:cubicBezTo>
                  <a:close/>
                  <a:moveTo>
                    <a:pt x="14550" y="12857"/>
                  </a:moveTo>
                  <a:cubicBezTo>
                    <a:pt x="14586" y="13380"/>
                    <a:pt x="14538" y="13892"/>
                    <a:pt x="14586" y="14404"/>
                  </a:cubicBezTo>
                  <a:cubicBezTo>
                    <a:pt x="14586" y="14488"/>
                    <a:pt x="14645" y="14547"/>
                    <a:pt x="14705" y="14583"/>
                  </a:cubicBezTo>
                  <a:cubicBezTo>
                    <a:pt x="14574" y="14678"/>
                    <a:pt x="14455" y="14762"/>
                    <a:pt x="14312" y="14857"/>
                  </a:cubicBezTo>
                  <a:lnTo>
                    <a:pt x="14312" y="14726"/>
                  </a:lnTo>
                  <a:cubicBezTo>
                    <a:pt x="14300" y="14166"/>
                    <a:pt x="14217" y="13607"/>
                    <a:pt x="14157" y="13071"/>
                  </a:cubicBezTo>
                  <a:cubicBezTo>
                    <a:pt x="14288" y="12999"/>
                    <a:pt x="14419" y="12940"/>
                    <a:pt x="14550" y="12857"/>
                  </a:cubicBezTo>
                  <a:close/>
                  <a:moveTo>
                    <a:pt x="34624" y="14762"/>
                  </a:moveTo>
                  <a:cubicBezTo>
                    <a:pt x="34648" y="14821"/>
                    <a:pt x="34671" y="14869"/>
                    <a:pt x="34695" y="14928"/>
                  </a:cubicBezTo>
                  <a:cubicBezTo>
                    <a:pt x="34648" y="14881"/>
                    <a:pt x="34588" y="14845"/>
                    <a:pt x="34541" y="14797"/>
                  </a:cubicBezTo>
                  <a:cubicBezTo>
                    <a:pt x="34576" y="14785"/>
                    <a:pt x="34600" y="14785"/>
                    <a:pt x="34624" y="14762"/>
                  </a:cubicBezTo>
                  <a:close/>
                  <a:moveTo>
                    <a:pt x="13764" y="13249"/>
                  </a:moveTo>
                  <a:cubicBezTo>
                    <a:pt x="13776" y="13785"/>
                    <a:pt x="13764" y="14333"/>
                    <a:pt x="13824" y="14869"/>
                  </a:cubicBezTo>
                  <a:cubicBezTo>
                    <a:pt x="13831" y="14942"/>
                    <a:pt x="13861" y="14997"/>
                    <a:pt x="13905" y="15034"/>
                  </a:cubicBezTo>
                  <a:lnTo>
                    <a:pt x="13905" y="15034"/>
                  </a:lnTo>
                  <a:cubicBezTo>
                    <a:pt x="13843" y="15000"/>
                    <a:pt x="13777" y="14966"/>
                    <a:pt x="13716" y="14928"/>
                  </a:cubicBezTo>
                  <a:lnTo>
                    <a:pt x="13716" y="14916"/>
                  </a:lnTo>
                  <a:cubicBezTo>
                    <a:pt x="13728" y="14821"/>
                    <a:pt x="13693" y="14762"/>
                    <a:pt x="13633" y="14738"/>
                  </a:cubicBezTo>
                  <a:cubicBezTo>
                    <a:pt x="13562" y="14309"/>
                    <a:pt x="13466" y="13857"/>
                    <a:pt x="13407" y="13428"/>
                  </a:cubicBezTo>
                  <a:lnTo>
                    <a:pt x="13764" y="13249"/>
                  </a:lnTo>
                  <a:close/>
                  <a:moveTo>
                    <a:pt x="13968" y="15072"/>
                  </a:moveTo>
                  <a:lnTo>
                    <a:pt x="13968" y="15072"/>
                  </a:lnTo>
                  <a:cubicBezTo>
                    <a:pt x="13979" y="15076"/>
                    <a:pt x="13991" y="15080"/>
                    <a:pt x="14002" y="15083"/>
                  </a:cubicBezTo>
                  <a:lnTo>
                    <a:pt x="14002" y="15095"/>
                  </a:lnTo>
                  <a:cubicBezTo>
                    <a:pt x="13991" y="15087"/>
                    <a:pt x="13980" y="15080"/>
                    <a:pt x="13968" y="15072"/>
                  </a:cubicBezTo>
                  <a:close/>
                  <a:moveTo>
                    <a:pt x="35362" y="14452"/>
                  </a:moveTo>
                  <a:cubicBezTo>
                    <a:pt x="35326" y="14678"/>
                    <a:pt x="35314" y="14904"/>
                    <a:pt x="35314" y="15143"/>
                  </a:cubicBezTo>
                  <a:cubicBezTo>
                    <a:pt x="35303" y="15119"/>
                    <a:pt x="35267" y="15107"/>
                    <a:pt x="35255" y="15095"/>
                  </a:cubicBezTo>
                  <a:cubicBezTo>
                    <a:pt x="35243" y="14916"/>
                    <a:pt x="35207" y="14726"/>
                    <a:pt x="35183" y="14547"/>
                  </a:cubicBezTo>
                  <a:lnTo>
                    <a:pt x="35362" y="14452"/>
                  </a:lnTo>
                  <a:close/>
                  <a:moveTo>
                    <a:pt x="37338" y="13392"/>
                  </a:moveTo>
                  <a:cubicBezTo>
                    <a:pt x="37231" y="13904"/>
                    <a:pt x="37136" y="14404"/>
                    <a:pt x="37100" y="14916"/>
                  </a:cubicBezTo>
                  <a:cubicBezTo>
                    <a:pt x="36874" y="15059"/>
                    <a:pt x="36672" y="15214"/>
                    <a:pt x="36446" y="15357"/>
                  </a:cubicBezTo>
                  <a:cubicBezTo>
                    <a:pt x="36457" y="15166"/>
                    <a:pt x="36481" y="14976"/>
                    <a:pt x="36493" y="14797"/>
                  </a:cubicBezTo>
                  <a:lnTo>
                    <a:pt x="36576" y="13857"/>
                  </a:lnTo>
                  <a:cubicBezTo>
                    <a:pt x="36660" y="13809"/>
                    <a:pt x="36719" y="13785"/>
                    <a:pt x="36791" y="13738"/>
                  </a:cubicBezTo>
                  <a:lnTo>
                    <a:pt x="36791" y="13738"/>
                  </a:lnTo>
                  <a:cubicBezTo>
                    <a:pt x="36707" y="14107"/>
                    <a:pt x="36636" y="14547"/>
                    <a:pt x="36684" y="14928"/>
                  </a:cubicBezTo>
                  <a:cubicBezTo>
                    <a:pt x="36690" y="14997"/>
                    <a:pt x="36744" y="15037"/>
                    <a:pt x="36798" y="15037"/>
                  </a:cubicBezTo>
                  <a:cubicBezTo>
                    <a:pt x="36838" y="15037"/>
                    <a:pt x="36878" y="15015"/>
                    <a:pt x="36898" y="14964"/>
                  </a:cubicBezTo>
                  <a:cubicBezTo>
                    <a:pt x="37017" y="14523"/>
                    <a:pt x="37017" y="14023"/>
                    <a:pt x="37041" y="13571"/>
                  </a:cubicBezTo>
                  <a:cubicBezTo>
                    <a:pt x="37148" y="13511"/>
                    <a:pt x="37255" y="13452"/>
                    <a:pt x="37338" y="13392"/>
                  </a:cubicBezTo>
                  <a:close/>
                  <a:moveTo>
                    <a:pt x="35862" y="14202"/>
                  </a:moveTo>
                  <a:lnTo>
                    <a:pt x="35862" y="14202"/>
                  </a:lnTo>
                  <a:cubicBezTo>
                    <a:pt x="35886" y="14428"/>
                    <a:pt x="35826" y="14738"/>
                    <a:pt x="35826" y="14845"/>
                  </a:cubicBezTo>
                  <a:lnTo>
                    <a:pt x="35779" y="15416"/>
                  </a:lnTo>
                  <a:cubicBezTo>
                    <a:pt x="35672" y="15357"/>
                    <a:pt x="35564" y="15321"/>
                    <a:pt x="35481" y="15250"/>
                  </a:cubicBezTo>
                  <a:cubicBezTo>
                    <a:pt x="35469" y="14976"/>
                    <a:pt x="35433" y="14702"/>
                    <a:pt x="35422" y="14416"/>
                  </a:cubicBezTo>
                  <a:lnTo>
                    <a:pt x="35862" y="14202"/>
                  </a:lnTo>
                  <a:close/>
                  <a:moveTo>
                    <a:pt x="21563" y="9428"/>
                  </a:moveTo>
                  <a:cubicBezTo>
                    <a:pt x="21515" y="9987"/>
                    <a:pt x="21491" y="10571"/>
                    <a:pt x="21456" y="11154"/>
                  </a:cubicBezTo>
                  <a:cubicBezTo>
                    <a:pt x="21420" y="11154"/>
                    <a:pt x="21384" y="11166"/>
                    <a:pt x="21336" y="11190"/>
                  </a:cubicBezTo>
                  <a:cubicBezTo>
                    <a:pt x="19193" y="12654"/>
                    <a:pt x="16979" y="14023"/>
                    <a:pt x="14895" y="15559"/>
                  </a:cubicBezTo>
                  <a:cubicBezTo>
                    <a:pt x="14645" y="15440"/>
                    <a:pt x="14407" y="15321"/>
                    <a:pt x="14169" y="15178"/>
                  </a:cubicBezTo>
                  <a:cubicBezTo>
                    <a:pt x="16503" y="14107"/>
                    <a:pt x="19015" y="12642"/>
                    <a:pt x="21027" y="10999"/>
                  </a:cubicBezTo>
                  <a:cubicBezTo>
                    <a:pt x="21086" y="10999"/>
                    <a:pt x="21158" y="10975"/>
                    <a:pt x="21194" y="10904"/>
                  </a:cubicBezTo>
                  <a:cubicBezTo>
                    <a:pt x="21206" y="10868"/>
                    <a:pt x="21217" y="10821"/>
                    <a:pt x="21229" y="10761"/>
                  </a:cubicBezTo>
                  <a:cubicBezTo>
                    <a:pt x="21253" y="10785"/>
                    <a:pt x="21277" y="10809"/>
                    <a:pt x="21325" y="10809"/>
                  </a:cubicBezTo>
                  <a:cubicBezTo>
                    <a:pt x="21491" y="10809"/>
                    <a:pt x="21491" y="10571"/>
                    <a:pt x="21325" y="10571"/>
                  </a:cubicBezTo>
                  <a:cubicBezTo>
                    <a:pt x="21313" y="10571"/>
                    <a:pt x="21289" y="10582"/>
                    <a:pt x="21277" y="10582"/>
                  </a:cubicBezTo>
                  <a:cubicBezTo>
                    <a:pt x="21313" y="10332"/>
                    <a:pt x="21289" y="10059"/>
                    <a:pt x="21289" y="9832"/>
                  </a:cubicBezTo>
                  <a:cubicBezTo>
                    <a:pt x="21289" y="9701"/>
                    <a:pt x="21206" y="9642"/>
                    <a:pt x="21110" y="9630"/>
                  </a:cubicBezTo>
                  <a:cubicBezTo>
                    <a:pt x="21265" y="9559"/>
                    <a:pt x="21408" y="9487"/>
                    <a:pt x="21563" y="9428"/>
                  </a:cubicBezTo>
                  <a:close/>
                  <a:moveTo>
                    <a:pt x="36315" y="13976"/>
                  </a:moveTo>
                  <a:lnTo>
                    <a:pt x="36219" y="14785"/>
                  </a:lnTo>
                  <a:cubicBezTo>
                    <a:pt x="36195" y="15035"/>
                    <a:pt x="36148" y="15297"/>
                    <a:pt x="36148" y="15547"/>
                  </a:cubicBezTo>
                  <a:cubicBezTo>
                    <a:pt x="36136" y="15571"/>
                    <a:pt x="36124" y="15571"/>
                    <a:pt x="36124" y="15583"/>
                  </a:cubicBezTo>
                  <a:cubicBezTo>
                    <a:pt x="36065" y="15547"/>
                    <a:pt x="36005" y="15535"/>
                    <a:pt x="35945" y="15512"/>
                  </a:cubicBezTo>
                  <a:cubicBezTo>
                    <a:pt x="35969" y="15154"/>
                    <a:pt x="35969" y="14797"/>
                    <a:pt x="35969" y="14440"/>
                  </a:cubicBezTo>
                  <a:cubicBezTo>
                    <a:pt x="35969" y="14345"/>
                    <a:pt x="35981" y="14238"/>
                    <a:pt x="35969" y="14154"/>
                  </a:cubicBezTo>
                  <a:cubicBezTo>
                    <a:pt x="36088" y="14083"/>
                    <a:pt x="36195" y="14035"/>
                    <a:pt x="36315" y="13976"/>
                  </a:cubicBezTo>
                  <a:close/>
                  <a:moveTo>
                    <a:pt x="21432" y="11761"/>
                  </a:moveTo>
                  <a:cubicBezTo>
                    <a:pt x="21444" y="11868"/>
                    <a:pt x="21444" y="11964"/>
                    <a:pt x="21432" y="12083"/>
                  </a:cubicBezTo>
                  <a:cubicBezTo>
                    <a:pt x="19479" y="13214"/>
                    <a:pt x="17800" y="14785"/>
                    <a:pt x="15860" y="15952"/>
                  </a:cubicBezTo>
                  <a:cubicBezTo>
                    <a:pt x="15657" y="15881"/>
                    <a:pt x="15443" y="15809"/>
                    <a:pt x="15240" y="15714"/>
                  </a:cubicBezTo>
                  <a:cubicBezTo>
                    <a:pt x="17396" y="14571"/>
                    <a:pt x="19431" y="13142"/>
                    <a:pt x="21432" y="11761"/>
                  </a:cubicBezTo>
                  <a:close/>
                  <a:moveTo>
                    <a:pt x="42684" y="11952"/>
                  </a:moveTo>
                  <a:lnTo>
                    <a:pt x="42684" y="11952"/>
                  </a:lnTo>
                  <a:cubicBezTo>
                    <a:pt x="40910" y="13249"/>
                    <a:pt x="39160" y="14607"/>
                    <a:pt x="37434" y="15952"/>
                  </a:cubicBezTo>
                  <a:cubicBezTo>
                    <a:pt x="37088" y="15881"/>
                    <a:pt x="36731" y="15797"/>
                    <a:pt x="36398" y="15690"/>
                  </a:cubicBezTo>
                  <a:cubicBezTo>
                    <a:pt x="38577" y="14619"/>
                    <a:pt x="40660" y="13309"/>
                    <a:pt x="42684" y="11952"/>
                  </a:cubicBezTo>
                  <a:close/>
                  <a:moveTo>
                    <a:pt x="51971" y="8296"/>
                  </a:moveTo>
                  <a:cubicBezTo>
                    <a:pt x="52186" y="8332"/>
                    <a:pt x="52424" y="8380"/>
                    <a:pt x="52686" y="8427"/>
                  </a:cubicBezTo>
                  <a:cubicBezTo>
                    <a:pt x="49316" y="10761"/>
                    <a:pt x="45923" y="13202"/>
                    <a:pt x="43006" y="16000"/>
                  </a:cubicBezTo>
                  <a:cubicBezTo>
                    <a:pt x="42986" y="15960"/>
                    <a:pt x="42950" y="15937"/>
                    <a:pt x="42904" y="15937"/>
                  </a:cubicBezTo>
                  <a:cubicBezTo>
                    <a:pt x="42895" y="15937"/>
                    <a:pt x="42885" y="15938"/>
                    <a:pt x="42875" y="15940"/>
                  </a:cubicBezTo>
                  <a:cubicBezTo>
                    <a:pt x="42696" y="15952"/>
                    <a:pt x="42530" y="15988"/>
                    <a:pt x="42351" y="16000"/>
                  </a:cubicBezTo>
                  <a:cubicBezTo>
                    <a:pt x="45506" y="13357"/>
                    <a:pt x="48804" y="10916"/>
                    <a:pt x="51971" y="8296"/>
                  </a:cubicBezTo>
                  <a:close/>
                  <a:moveTo>
                    <a:pt x="49316" y="8082"/>
                  </a:moveTo>
                  <a:lnTo>
                    <a:pt x="49316" y="8082"/>
                  </a:lnTo>
                  <a:cubicBezTo>
                    <a:pt x="45637" y="10451"/>
                    <a:pt x="42208" y="13357"/>
                    <a:pt x="38874" y="16155"/>
                  </a:cubicBezTo>
                  <a:cubicBezTo>
                    <a:pt x="38601" y="16119"/>
                    <a:pt x="38303" y="16095"/>
                    <a:pt x="37993" y="16047"/>
                  </a:cubicBezTo>
                  <a:cubicBezTo>
                    <a:pt x="41518" y="13333"/>
                    <a:pt x="45149" y="10797"/>
                    <a:pt x="48733" y="8177"/>
                  </a:cubicBezTo>
                  <a:cubicBezTo>
                    <a:pt x="48935" y="8130"/>
                    <a:pt x="49126" y="8094"/>
                    <a:pt x="49316" y="8082"/>
                  </a:cubicBezTo>
                  <a:close/>
                  <a:moveTo>
                    <a:pt x="44796" y="13303"/>
                  </a:moveTo>
                  <a:lnTo>
                    <a:pt x="44796" y="13303"/>
                  </a:lnTo>
                  <a:cubicBezTo>
                    <a:pt x="43680" y="14227"/>
                    <a:pt x="42582" y="15168"/>
                    <a:pt x="41494" y="16107"/>
                  </a:cubicBezTo>
                  <a:cubicBezTo>
                    <a:pt x="41339" y="16119"/>
                    <a:pt x="41172" y="16131"/>
                    <a:pt x="41029" y="16155"/>
                  </a:cubicBezTo>
                  <a:cubicBezTo>
                    <a:pt x="42306" y="15266"/>
                    <a:pt x="43563" y="14304"/>
                    <a:pt x="44796" y="13303"/>
                  </a:cubicBezTo>
                  <a:close/>
                  <a:moveTo>
                    <a:pt x="49948" y="8060"/>
                  </a:moveTo>
                  <a:cubicBezTo>
                    <a:pt x="50091" y="8060"/>
                    <a:pt x="50236" y="8074"/>
                    <a:pt x="50376" y="8082"/>
                  </a:cubicBezTo>
                  <a:cubicBezTo>
                    <a:pt x="46923" y="10582"/>
                    <a:pt x="43327" y="13249"/>
                    <a:pt x="40256" y="16190"/>
                  </a:cubicBezTo>
                  <a:cubicBezTo>
                    <a:pt x="40172" y="16198"/>
                    <a:pt x="40086" y="16201"/>
                    <a:pt x="39999" y="16201"/>
                  </a:cubicBezTo>
                  <a:cubicBezTo>
                    <a:pt x="39824" y="16201"/>
                    <a:pt x="39644" y="16190"/>
                    <a:pt x="39470" y="16190"/>
                  </a:cubicBezTo>
                  <a:cubicBezTo>
                    <a:pt x="42815" y="13380"/>
                    <a:pt x="46363" y="10821"/>
                    <a:pt x="49757" y="8070"/>
                  </a:cubicBezTo>
                  <a:cubicBezTo>
                    <a:pt x="49819" y="8063"/>
                    <a:pt x="49883" y="8060"/>
                    <a:pt x="49948" y="8060"/>
                  </a:cubicBezTo>
                  <a:close/>
                  <a:moveTo>
                    <a:pt x="21420" y="12952"/>
                  </a:moveTo>
                  <a:cubicBezTo>
                    <a:pt x="21420" y="13059"/>
                    <a:pt x="21420" y="13178"/>
                    <a:pt x="21396" y="13273"/>
                  </a:cubicBezTo>
                  <a:cubicBezTo>
                    <a:pt x="20658" y="13690"/>
                    <a:pt x="20003" y="14381"/>
                    <a:pt x="19336" y="14881"/>
                  </a:cubicBezTo>
                  <a:cubicBezTo>
                    <a:pt x="18705" y="15357"/>
                    <a:pt x="18062" y="15821"/>
                    <a:pt x="17407" y="16286"/>
                  </a:cubicBezTo>
                  <a:cubicBezTo>
                    <a:pt x="17145" y="16274"/>
                    <a:pt x="16872" y="16226"/>
                    <a:pt x="16598" y="16178"/>
                  </a:cubicBezTo>
                  <a:cubicBezTo>
                    <a:pt x="16467" y="16155"/>
                    <a:pt x="16336" y="16107"/>
                    <a:pt x="16217" y="16071"/>
                  </a:cubicBezTo>
                  <a:cubicBezTo>
                    <a:pt x="17979" y="15381"/>
                    <a:pt x="19467" y="14154"/>
                    <a:pt x="20979" y="13023"/>
                  </a:cubicBezTo>
                  <a:cubicBezTo>
                    <a:pt x="21015" y="13095"/>
                    <a:pt x="21086" y="13178"/>
                    <a:pt x="21194" y="13178"/>
                  </a:cubicBezTo>
                  <a:cubicBezTo>
                    <a:pt x="21336" y="13178"/>
                    <a:pt x="21420" y="13071"/>
                    <a:pt x="21420" y="12952"/>
                  </a:cubicBezTo>
                  <a:close/>
                  <a:moveTo>
                    <a:pt x="21384" y="13904"/>
                  </a:moveTo>
                  <a:cubicBezTo>
                    <a:pt x="21384" y="14083"/>
                    <a:pt x="21372" y="14261"/>
                    <a:pt x="21372" y="14440"/>
                  </a:cubicBezTo>
                  <a:cubicBezTo>
                    <a:pt x="20955" y="14666"/>
                    <a:pt x="20563" y="15023"/>
                    <a:pt x="20229" y="15285"/>
                  </a:cubicBezTo>
                  <a:cubicBezTo>
                    <a:pt x="19777" y="15631"/>
                    <a:pt x="19301" y="15940"/>
                    <a:pt x="18884" y="16309"/>
                  </a:cubicBezTo>
                  <a:lnTo>
                    <a:pt x="18003" y="16309"/>
                  </a:lnTo>
                  <a:cubicBezTo>
                    <a:pt x="18634" y="15928"/>
                    <a:pt x="19241" y="15524"/>
                    <a:pt x="19836" y="15083"/>
                  </a:cubicBezTo>
                  <a:cubicBezTo>
                    <a:pt x="20324" y="14702"/>
                    <a:pt x="20920" y="14333"/>
                    <a:pt x="21384" y="13904"/>
                  </a:cubicBezTo>
                  <a:close/>
                  <a:moveTo>
                    <a:pt x="21372" y="15095"/>
                  </a:moveTo>
                  <a:cubicBezTo>
                    <a:pt x="21372" y="15535"/>
                    <a:pt x="21372" y="15976"/>
                    <a:pt x="21360" y="16417"/>
                  </a:cubicBezTo>
                  <a:cubicBezTo>
                    <a:pt x="21268" y="16338"/>
                    <a:pt x="21158" y="16294"/>
                    <a:pt x="21047" y="16294"/>
                  </a:cubicBezTo>
                  <a:cubicBezTo>
                    <a:pt x="20972" y="16294"/>
                    <a:pt x="20896" y="16314"/>
                    <a:pt x="20825" y="16357"/>
                  </a:cubicBezTo>
                  <a:cubicBezTo>
                    <a:pt x="20801" y="16345"/>
                    <a:pt x="20777" y="16333"/>
                    <a:pt x="20741" y="16333"/>
                  </a:cubicBezTo>
                  <a:cubicBezTo>
                    <a:pt x="20622" y="16333"/>
                    <a:pt x="20527" y="16333"/>
                    <a:pt x="20408" y="16309"/>
                  </a:cubicBezTo>
                  <a:cubicBezTo>
                    <a:pt x="20598" y="16166"/>
                    <a:pt x="20777" y="15988"/>
                    <a:pt x="20920" y="15809"/>
                  </a:cubicBezTo>
                  <a:lnTo>
                    <a:pt x="20920" y="15809"/>
                  </a:lnTo>
                  <a:cubicBezTo>
                    <a:pt x="20860" y="15916"/>
                    <a:pt x="20920" y="16155"/>
                    <a:pt x="21134" y="16155"/>
                  </a:cubicBezTo>
                  <a:cubicBezTo>
                    <a:pt x="21420" y="16155"/>
                    <a:pt x="21432" y="15702"/>
                    <a:pt x="21134" y="15702"/>
                  </a:cubicBezTo>
                  <a:cubicBezTo>
                    <a:pt x="21075" y="15702"/>
                    <a:pt x="21027" y="15738"/>
                    <a:pt x="20979" y="15762"/>
                  </a:cubicBezTo>
                  <a:cubicBezTo>
                    <a:pt x="21027" y="15714"/>
                    <a:pt x="21075" y="15678"/>
                    <a:pt x="21098" y="15631"/>
                  </a:cubicBezTo>
                  <a:cubicBezTo>
                    <a:pt x="21166" y="15543"/>
                    <a:pt x="21076" y="15448"/>
                    <a:pt x="20995" y="15448"/>
                  </a:cubicBezTo>
                  <a:cubicBezTo>
                    <a:pt x="20977" y="15448"/>
                    <a:pt x="20959" y="15453"/>
                    <a:pt x="20944" y="15464"/>
                  </a:cubicBezTo>
                  <a:cubicBezTo>
                    <a:pt x="20551" y="15678"/>
                    <a:pt x="20205" y="16000"/>
                    <a:pt x="19884" y="16309"/>
                  </a:cubicBezTo>
                  <a:lnTo>
                    <a:pt x="19515" y="16309"/>
                  </a:lnTo>
                  <a:cubicBezTo>
                    <a:pt x="19896" y="16071"/>
                    <a:pt x="20265" y="15821"/>
                    <a:pt x="20646" y="15571"/>
                  </a:cubicBezTo>
                  <a:cubicBezTo>
                    <a:pt x="20860" y="15416"/>
                    <a:pt x="21134" y="15250"/>
                    <a:pt x="21372" y="15095"/>
                  </a:cubicBezTo>
                  <a:close/>
                  <a:moveTo>
                    <a:pt x="21360" y="16750"/>
                  </a:moveTo>
                  <a:lnTo>
                    <a:pt x="21360" y="17190"/>
                  </a:lnTo>
                  <a:cubicBezTo>
                    <a:pt x="21339" y="17158"/>
                    <a:pt x="21301" y="17141"/>
                    <a:pt x="21261" y="17141"/>
                  </a:cubicBezTo>
                  <a:cubicBezTo>
                    <a:pt x="21212" y="17141"/>
                    <a:pt x="21160" y="17167"/>
                    <a:pt x="21134" y="17226"/>
                  </a:cubicBezTo>
                  <a:lnTo>
                    <a:pt x="21134" y="17238"/>
                  </a:lnTo>
                  <a:cubicBezTo>
                    <a:pt x="21134" y="17107"/>
                    <a:pt x="21122" y="16952"/>
                    <a:pt x="21098" y="16821"/>
                  </a:cubicBezTo>
                  <a:cubicBezTo>
                    <a:pt x="21194" y="16809"/>
                    <a:pt x="21277" y="16786"/>
                    <a:pt x="21360" y="16750"/>
                  </a:cubicBezTo>
                  <a:close/>
                  <a:moveTo>
                    <a:pt x="20860" y="19393"/>
                  </a:moveTo>
                  <a:cubicBezTo>
                    <a:pt x="20896" y="19393"/>
                    <a:pt x="20932" y="19405"/>
                    <a:pt x="20967" y="19405"/>
                  </a:cubicBezTo>
                  <a:cubicBezTo>
                    <a:pt x="20884" y="19619"/>
                    <a:pt x="20789" y="19810"/>
                    <a:pt x="20717" y="20024"/>
                  </a:cubicBezTo>
                  <a:cubicBezTo>
                    <a:pt x="20765" y="19810"/>
                    <a:pt x="20825" y="19607"/>
                    <a:pt x="20860" y="19393"/>
                  </a:cubicBezTo>
                  <a:close/>
                  <a:moveTo>
                    <a:pt x="33719" y="21822"/>
                  </a:moveTo>
                  <a:cubicBezTo>
                    <a:pt x="33731" y="21846"/>
                    <a:pt x="33767" y="21870"/>
                    <a:pt x="33779" y="21893"/>
                  </a:cubicBezTo>
                  <a:cubicBezTo>
                    <a:pt x="33767" y="21881"/>
                    <a:pt x="33743" y="21881"/>
                    <a:pt x="33719" y="21870"/>
                  </a:cubicBezTo>
                  <a:lnTo>
                    <a:pt x="33719" y="21822"/>
                  </a:lnTo>
                  <a:close/>
                  <a:moveTo>
                    <a:pt x="33814" y="21453"/>
                  </a:moveTo>
                  <a:lnTo>
                    <a:pt x="33814" y="21453"/>
                  </a:lnTo>
                  <a:cubicBezTo>
                    <a:pt x="33945" y="21536"/>
                    <a:pt x="34100" y="21608"/>
                    <a:pt x="34243" y="21691"/>
                  </a:cubicBezTo>
                  <a:cubicBezTo>
                    <a:pt x="34219" y="21727"/>
                    <a:pt x="34219" y="21786"/>
                    <a:pt x="34255" y="21834"/>
                  </a:cubicBezTo>
                  <a:cubicBezTo>
                    <a:pt x="34362" y="21953"/>
                    <a:pt x="34481" y="22084"/>
                    <a:pt x="34588" y="22203"/>
                  </a:cubicBezTo>
                  <a:cubicBezTo>
                    <a:pt x="34517" y="22179"/>
                    <a:pt x="34421" y="22143"/>
                    <a:pt x="34350" y="22120"/>
                  </a:cubicBezTo>
                  <a:cubicBezTo>
                    <a:pt x="34362" y="22084"/>
                    <a:pt x="34350" y="22072"/>
                    <a:pt x="34326" y="22048"/>
                  </a:cubicBezTo>
                  <a:cubicBezTo>
                    <a:pt x="34183" y="21834"/>
                    <a:pt x="33993" y="21643"/>
                    <a:pt x="33814" y="21453"/>
                  </a:cubicBezTo>
                  <a:close/>
                  <a:moveTo>
                    <a:pt x="34671" y="21870"/>
                  </a:moveTo>
                  <a:cubicBezTo>
                    <a:pt x="34814" y="21929"/>
                    <a:pt x="34957" y="21965"/>
                    <a:pt x="35088" y="22012"/>
                  </a:cubicBezTo>
                  <a:cubicBezTo>
                    <a:pt x="35076" y="22048"/>
                    <a:pt x="35064" y="22072"/>
                    <a:pt x="35088" y="22120"/>
                  </a:cubicBezTo>
                  <a:cubicBezTo>
                    <a:pt x="35172" y="22227"/>
                    <a:pt x="35255" y="22346"/>
                    <a:pt x="35362" y="22465"/>
                  </a:cubicBezTo>
                  <a:cubicBezTo>
                    <a:pt x="35267" y="22441"/>
                    <a:pt x="35195" y="22417"/>
                    <a:pt x="35124" y="22382"/>
                  </a:cubicBezTo>
                  <a:cubicBezTo>
                    <a:pt x="34993" y="22191"/>
                    <a:pt x="34838" y="22024"/>
                    <a:pt x="34671" y="21870"/>
                  </a:cubicBezTo>
                  <a:close/>
                  <a:moveTo>
                    <a:pt x="33779" y="15119"/>
                  </a:moveTo>
                  <a:cubicBezTo>
                    <a:pt x="35407" y="16556"/>
                    <a:pt x="37339" y="17178"/>
                    <a:pt x="39333" y="17178"/>
                  </a:cubicBezTo>
                  <a:cubicBezTo>
                    <a:pt x="40445" y="17178"/>
                    <a:pt x="41576" y="16985"/>
                    <a:pt x="42684" y="16631"/>
                  </a:cubicBezTo>
                  <a:cubicBezTo>
                    <a:pt x="42708" y="16631"/>
                    <a:pt x="42744" y="16631"/>
                    <a:pt x="42768" y="16607"/>
                  </a:cubicBezTo>
                  <a:cubicBezTo>
                    <a:pt x="42780" y="16607"/>
                    <a:pt x="42780" y="16595"/>
                    <a:pt x="42803" y="16595"/>
                  </a:cubicBezTo>
                  <a:cubicBezTo>
                    <a:pt x="42851" y="16583"/>
                    <a:pt x="42911" y="16571"/>
                    <a:pt x="42946" y="16547"/>
                  </a:cubicBezTo>
                  <a:lnTo>
                    <a:pt x="42946" y="16547"/>
                  </a:lnTo>
                  <a:cubicBezTo>
                    <a:pt x="42815" y="18167"/>
                    <a:pt x="42744" y="19798"/>
                    <a:pt x="42696" y="21429"/>
                  </a:cubicBezTo>
                  <a:cubicBezTo>
                    <a:pt x="42684" y="21381"/>
                    <a:pt x="42649" y="21358"/>
                    <a:pt x="42589" y="21358"/>
                  </a:cubicBezTo>
                  <a:cubicBezTo>
                    <a:pt x="42307" y="21334"/>
                    <a:pt x="42022" y="21326"/>
                    <a:pt x="41735" y="21326"/>
                  </a:cubicBezTo>
                  <a:cubicBezTo>
                    <a:pt x="41160" y="21326"/>
                    <a:pt x="40581" y="21358"/>
                    <a:pt x="40017" y="21358"/>
                  </a:cubicBezTo>
                  <a:cubicBezTo>
                    <a:pt x="39851" y="21358"/>
                    <a:pt x="39851" y="21608"/>
                    <a:pt x="40017" y="21608"/>
                  </a:cubicBezTo>
                  <a:cubicBezTo>
                    <a:pt x="40531" y="21622"/>
                    <a:pt x="41058" y="21645"/>
                    <a:pt x="41582" y="21645"/>
                  </a:cubicBezTo>
                  <a:cubicBezTo>
                    <a:pt x="41920" y="21645"/>
                    <a:pt x="42257" y="21636"/>
                    <a:pt x="42589" y="21608"/>
                  </a:cubicBezTo>
                  <a:cubicBezTo>
                    <a:pt x="42649" y="21608"/>
                    <a:pt x="42684" y="21584"/>
                    <a:pt x="42696" y="21536"/>
                  </a:cubicBezTo>
                  <a:lnTo>
                    <a:pt x="42696" y="21536"/>
                  </a:lnTo>
                  <a:cubicBezTo>
                    <a:pt x="42684" y="21881"/>
                    <a:pt x="42684" y="22227"/>
                    <a:pt x="42684" y="22548"/>
                  </a:cubicBezTo>
                  <a:cubicBezTo>
                    <a:pt x="39636" y="22274"/>
                    <a:pt x="36672" y="22203"/>
                    <a:pt x="33743" y="21250"/>
                  </a:cubicBezTo>
                  <a:cubicBezTo>
                    <a:pt x="33767" y="20691"/>
                    <a:pt x="33767" y="20119"/>
                    <a:pt x="33767" y="19560"/>
                  </a:cubicBezTo>
                  <a:cubicBezTo>
                    <a:pt x="33755" y="18119"/>
                    <a:pt x="33386" y="16524"/>
                    <a:pt x="33779" y="15119"/>
                  </a:cubicBezTo>
                  <a:close/>
                  <a:moveTo>
                    <a:pt x="35338" y="22084"/>
                  </a:moveTo>
                  <a:cubicBezTo>
                    <a:pt x="35774" y="22199"/>
                    <a:pt x="36216" y="22286"/>
                    <a:pt x="36664" y="22360"/>
                  </a:cubicBezTo>
                  <a:lnTo>
                    <a:pt x="36664" y="22360"/>
                  </a:lnTo>
                  <a:cubicBezTo>
                    <a:pt x="36609" y="22372"/>
                    <a:pt x="36559" y="22439"/>
                    <a:pt x="36600" y="22489"/>
                  </a:cubicBezTo>
                  <a:cubicBezTo>
                    <a:pt x="36684" y="22608"/>
                    <a:pt x="36791" y="22751"/>
                    <a:pt x="36910" y="22905"/>
                  </a:cubicBezTo>
                  <a:cubicBezTo>
                    <a:pt x="36791" y="22870"/>
                    <a:pt x="36672" y="22846"/>
                    <a:pt x="36565" y="22810"/>
                  </a:cubicBezTo>
                  <a:cubicBezTo>
                    <a:pt x="36517" y="22774"/>
                    <a:pt x="36481" y="22739"/>
                    <a:pt x="36410" y="22691"/>
                  </a:cubicBezTo>
                  <a:cubicBezTo>
                    <a:pt x="36255" y="22560"/>
                    <a:pt x="36112" y="22393"/>
                    <a:pt x="35981" y="22251"/>
                  </a:cubicBezTo>
                  <a:cubicBezTo>
                    <a:pt x="35974" y="22240"/>
                    <a:pt x="35965" y="22236"/>
                    <a:pt x="35955" y="22236"/>
                  </a:cubicBezTo>
                  <a:cubicBezTo>
                    <a:pt x="35929" y="22236"/>
                    <a:pt x="35901" y="22264"/>
                    <a:pt x="35910" y="22298"/>
                  </a:cubicBezTo>
                  <a:cubicBezTo>
                    <a:pt x="35957" y="22429"/>
                    <a:pt x="36017" y="22560"/>
                    <a:pt x="36100" y="22691"/>
                  </a:cubicBezTo>
                  <a:lnTo>
                    <a:pt x="35791" y="22608"/>
                  </a:lnTo>
                  <a:cubicBezTo>
                    <a:pt x="35731" y="22536"/>
                    <a:pt x="35660" y="22477"/>
                    <a:pt x="35600" y="22393"/>
                  </a:cubicBezTo>
                  <a:cubicBezTo>
                    <a:pt x="35505" y="22298"/>
                    <a:pt x="35422" y="22191"/>
                    <a:pt x="35338" y="22084"/>
                  </a:cubicBezTo>
                  <a:close/>
                  <a:moveTo>
                    <a:pt x="42137" y="22977"/>
                  </a:moveTo>
                  <a:cubicBezTo>
                    <a:pt x="42113" y="23013"/>
                    <a:pt x="42113" y="23013"/>
                    <a:pt x="42101" y="23024"/>
                  </a:cubicBezTo>
                  <a:cubicBezTo>
                    <a:pt x="42101" y="23013"/>
                    <a:pt x="42089" y="23001"/>
                    <a:pt x="42065" y="22977"/>
                  </a:cubicBezTo>
                  <a:close/>
                  <a:moveTo>
                    <a:pt x="36717" y="22369"/>
                  </a:moveTo>
                  <a:cubicBezTo>
                    <a:pt x="36900" y="22398"/>
                    <a:pt x="37083" y="22426"/>
                    <a:pt x="37267" y="22453"/>
                  </a:cubicBezTo>
                  <a:cubicBezTo>
                    <a:pt x="37374" y="22655"/>
                    <a:pt x="37553" y="22929"/>
                    <a:pt x="37755" y="23084"/>
                  </a:cubicBezTo>
                  <a:cubicBezTo>
                    <a:pt x="37636" y="23060"/>
                    <a:pt x="37529" y="23036"/>
                    <a:pt x="37434" y="23013"/>
                  </a:cubicBezTo>
                  <a:cubicBezTo>
                    <a:pt x="37338" y="22917"/>
                    <a:pt x="37219" y="22846"/>
                    <a:pt x="37136" y="22774"/>
                  </a:cubicBezTo>
                  <a:cubicBezTo>
                    <a:pt x="36981" y="22655"/>
                    <a:pt x="36850" y="22524"/>
                    <a:pt x="36731" y="22382"/>
                  </a:cubicBezTo>
                  <a:cubicBezTo>
                    <a:pt x="36727" y="22376"/>
                    <a:pt x="36722" y="22372"/>
                    <a:pt x="36717" y="22369"/>
                  </a:cubicBezTo>
                  <a:close/>
                  <a:moveTo>
                    <a:pt x="40005" y="22882"/>
                  </a:moveTo>
                  <a:lnTo>
                    <a:pt x="40005" y="22882"/>
                  </a:lnTo>
                  <a:cubicBezTo>
                    <a:pt x="40089" y="22894"/>
                    <a:pt x="40172" y="22894"/>
                    <a:pt x="40256" y="22905"/>
                  </a:cubicBezTo>
                  <a:cubicBezTo>
                    <a:pt x="40303" y="22953"/>
                    <a:pt x="40327" y="23001"/>
                    <a:pt x="40363" y="23036"/>
                  </a:cubicBezTo>
                  <a:cubicBezTo>
                    <a:pt x="40327" y="23036"/>
                    <a:pt x="40303" y="23072"/>
                    <a:pt x="40267" y="23096"/>
                  </a:cubicBezTo>
                  <a:cubicBezTo>
                    <a:pt x="40266" y="23098"/>
                    <a:pt x="40264" y="23099"/>
                    <a:pt x="40261" y="23099"/>
                  </a:cubicBezTo>
                  <a:cubicBezTo>
                    <a:pt x="40233" y="23099"/>
                    <a:pt x="40124" y="23000"/>
                    <a:pt x="40005" y="22882"/>
                  </a:cubicBezTo>
                  <a:close/>
                  <a:moveTo>
                    <a:pt x="42684" y="22965"/>
                  </a:moveTo>
                  <a:lnTo>
                    <a:pt x="42684" y="23084"/>
                  </a:lnTo>
                  <a:cubicBezTo>
                    <a:pt x="42637" y="23084"/>
                    <a:pt x="42613" y="23084"/>
                    <a:pt x="42577" y="23120"/>
                  </a:cubicBezTo>
                  <a:lnTo>
                    <a:pt x="42565" y="23132"/>
                  </a:lnTo>
                  <a:lnTo>
                    <a:pt x="42339" y="23001"/>
                  </a:lnTo>
                  <a:cubicBezTo>
                    <a:pt x="42458" y="23001"/>
                    <a:pt x="42577" y="22977"/>
                    <a:pt x="42684" y="22965"/>
                  </a:cubicBezTo>
                  <a:close/>
                  <a:moveTo>
                    <a:pt x="40696" y="22953"/>
                  </a:moveTo>
                  <a:cubicBezTo>
                    <a:pt x="40767" y="22953"/>
                    <a:pt x="40803" y="22965"/>
                    <a:pt x="40863" y="22965"/>
                  </a:cubicBezTo>
                  <a:cubicBezTo>
                    <a:pt x="40910" y="23013"/>
                    <a:pt x="40946" y="23072"/>
                    <a:pt x="40970" y="23132"/>
                  </a:cubicBezTo>
                  <a:cubicBezTo>
                    <a:pt x="40958" y="23132"/>
                    <a:pt x="40946" y="23132"/>
                    <a:pt x="40910" y="23144"/>
                  </a:cubicBezTo>
                  <a:cubicBezTo>
                    <a:pt x="40839" y="23084"/>
                    <a:pt x="40779" y="23013"/>
                    <a:pt x="40696" y="22953"/>
                  </a:cubicBezTo>
                  <a:close/>
                  <a:moveTo>
                    <a:pt x="41268" y="22977"/>
                  </a:moveTo>
                  <a:cubicBezTo>
                    <a:pt x="41387" y="22977"/>
                    <a:pt x="41506" y="23001"/>
                    <a:pt x="41625" y="23001"/>
                  </a:cubicBezTo>
                  <a:cubicBezTo>
                    <a:pt x="41684" y="23072"/>
                    <a:pt x="41708" y="23251"/>
                    <a:pt x="41672" y="23263"/>
                  </a:cubicBezTo>
                  <a:cubicBezTo>
                    <a:pt x="41660" y="23263"/>
                    <a:pt x="41470" y="23132"/>
                    <a:pt x="41470" y="23132"/>
                  </a:cubicBezTo>
                  <a:cubicBezTo>
                    <a:pt x="41399" y="23084"/>
                    <a:pt x="41339" y="23024"/>
                    <a:pt x="41268" y="22977"/>
                  </a:cubicBezTo>
                  <a:close/>
                  <a:moveTo>
                    <a:pt x="37636" y="22524"/>
                  </a:moveTo>
                  <a:lnTo>
                    <a:pt x="37946" y="22560"/>
                  </a:lnTo>
                  <a:cubicBezTo>
                    <a:pt x="38041" y="22679"/>
                    <a:pt x="38136" y="22798"/>
                    <a:pt x="38243" y="22905"/>
                  </a:cubicBezTo>
                  <a:cubicBezTo>
                    <a:pt x="38386" y="23036"/>
                    <a:pt x="38553" y="23215"/>
                    <a:pt x="38767" y="23215"/>
                  </a:cubicBezTo>
                  <a:cubicBezTo>
                    <a:pt x="38874" y="23215"/>
                    <a:pt x="38934" y="23096"/>
                    <a:pt x="38886" y="23013"/>
                  </a:cubicBezTo>
                  <a:cubicBezTo>
                    <a:pt x="38791" y="22846"/>
                    <a:pt x="38601" y="22786"/>
                    <a:pt x="38470" y="22703"/>
                  </a:cubicBezTo>
                  <a:cubicBezTo>
                    <a:pt x="38434" y="22679"/>
                    <a:pt x="38422" y="22655"/>
                    <a:pt x="38398" y="22643"/>
                  </a:cubicBezTo>
                  <a:lnTo>
                    <a:pt x="38398" y="22643"/>
                  </a:lnTo>
                  <a:cubicBezTo>
                    <a:pt x="38553" y="22667"/>
                    <a:pt x="38708" y="22679"/>
                    <a:pt x="38874" y="22715"/>
                  </a:cubicBezTo>
                  <a:cubicBezTo>
                    <a:pt x="39017" y="22905"/>
                    <a:pt x="39184" y="23120"/>
                    <a:pt x="39363" y="23215"/>
                  </a:cubicBezTo>
                  <a:cubicBezTo>
                    <a:pt x="39383" y="23226"/>
                    <a:pt x="39402" y="23231"/>
                    <a:pt x="39421" y="23231"/>
                  </a:cubicBezTo>
                  <a:cubicBezTo>
                    <a:pt x="39504" y="23231"/>
                    <a:pt x="39568" y="23138"/>
                    <a:pt x="39529" y="23060"/>
                  </a:cubicBezTo>
                  <a:cubicBezTo>
                    <a:pt x="39482" y="22953"/>
                    <a:pt x="39410" y="22858"/>
                    <a:pt x="39327" y="22774"/>
                  </a:cubicBezTo>
                  <a:lnTo>
                    <a:pt x="39327" y="22774"/>
                  </a:lnTo>
                  <a:cubicBezTo>
                    <a:pt x="39386" y="22786"/>
                    <a:pt x="39446" y="22786"/>
                    <a:pt x="39505" y="22798"/>
                  </a:cubicBezTo>
                  <a:cubicBezTo>
                    <a:pt x="39660" y="23013"/>
                    <a:pt x="39827" y="23215"/>
                    <a:pt x="40017" y="23358"/>
                  </a:cubicBezTo>
                  <a:cubicBezTo>
                    <a:pt x="39363" y="23310"/>
                    <a:pt x="38708" y="23239"/>
                    <a:pt x="38065" y="23132"/>
                  </a:cubicBezTo>
                  <a:cubicBezTo>
                    <a:pt x="38112" y="23120"/>
                    <a:pt x="38124" y="23084"/>
                    <a:pt x="38112" y="23036"/>
                  </a:cubicBezTo>
                  <a:cubicBezTo>
                    <a:pt x="38065" y="22882"/>
                    <a:pt x="37934" y="22834"/>
                    <a:pt x="37815" y="22727"/>
                  </a:cubicBezTo>
                  <a:cubicBezTo>
                    <a:pt x="37743" y="22667"/>
                    <a:pt x="37672" y="22596"/>
                    <a:pt x="37600" y="22524"/>
                  </a:cubicBezTo>
                  <a:close/>
                  <a:moveTo>
                    <a:pt x="40529" y="23251"/>
                  </a:moveTo>
                  <a:cubicBezTo>
                    <a:pt x="40565" y="23310"/>
                    <a:pt x="40613" y="23358"/>
                    <a:pt x="40672" y="23417"/>
                  </a:cubicBezTo>
                  <a:cubicBezTo>
                    <a:pt x="40601" y="23417"/>
                    <a:pt x="40529" y="23417"/>
                    <a:pt x="40446" y="23394"/>
                  </a:cubicBezTo>
                  <a:cubicBezTo>
                    <a:pt x="40494" y="23370"/>
                    <a:pt x="40529" y="23310"/>
                    <a:pt x="40529" y="23251"/>
                  </a:cubicBezTo>
                  <a:close/>
                  <a:moveTo>
                    <a:pt x="41148" y="23382"/>
                  </a:moveTo>
                  <a:cubicBezTo>
                    <a:pt x="41160" y="23394"/>
                    <a:pt x="41160" y="23417"/>
                    <a:pt x="41184" y="23429"/>
                  </a:cubicBezTo>
                  <a:lnTo>
                    <a:pt x="41137" y="23429"/>
                  </a:lnTo>
                  <a:cubicBezTo>
                    <a:pt x="41137" y="23417"/>
                    <a:pt x="41148" y="23394"/>
                    <a:pt x="41148" y="23382"/>
                  </a:cubicBezTo>
                  <a:close/>
                  <a:moveTo>
                    <a:pt x="33540" y="24215"/>
                  </a:moveTo>
                  <a:cubicBezTo>
                    <a:pt x="33588" y="24287"/>
                    <a:pt x="33636" y="24346"/>
                    <a:pt x="33683" y="24406"/>
                  </a:cubicBezTo>
                  <a:cubicBezTo>
                    <a:pt x="33659" y="24406"/>
                    <a:pt x="33636" y="24429"/>
                    <a:pt x="33636" y="24453"/>
                  </a:cubicBezTo>
                  <a:lnTo>
                    <a:pt x="33540" y="24763"/>
                  </a:lnTo>
                  <a:cubicBezTo>
                    <a:pt x="33528" y="24584"/>
                    <a:pt x="33528" y="24406"/>
                    <a:pt x="33540" y="24215"/>
                  </a:cubicBezTo>
                  <a:close/>
                  <a:moveTo>
                    <a:pt x="33755" y="24525"/>
                  </a:moveTo>
                  <a:cubicBezTo>
                    <a:pt x="33862" y="24632"/>
                    <a:pt x="33957" y="24751"/>
                    <a:pt x="34100" y="24858"/>
                  </a:cubicBezTo>
                  <a:cubicBezTo>
                    <a:pt x="34076" y="24858"/>
                    <a:pt x="34064" y="24870"/>
                    <a:pt x="34052" y="24882"/>
                  </a:cubicBezTo>
                  <a:cubicBezTo>
                    <a:pt x="33874" y="25215"/>
                    <a:pt x="33695" y="25560"/>
                    <a:pt x="33528" y="25918"/>
                  </a:cubicBezTo>
                  <a:lnTo>
                    <a:pt x="33528" y="25513"/>
                  </a:lnTo>
                  <a:lnTo>
                    <a:pt x="33755" y="24525"/>
                  </a:lnTo>
                  <a:close/>
                  <a:moveTo>
                    <a:pt x="33707" y="22120"/>
                  </a:moveTo>
                  <a:cubicBezTo>
                    <a:pt x="35709" y="23302"/>
                    <a:pt x="38257" y="24018"/>
                    <a:pt x="40684" y="24018"/>
                  </a:cubicBezTo>
                  <a:cubicBezTo>
                    <a:pt x="41361" y="24018"/>
                    <a:pt x="42029" y="23963"/>
                    <a:pt x="42672" y="23846"/>
                  </a:cubicBezTo>
                  <a:lnTo>
                    <a:pt x="42672" y="25894"/>
                  </a:lnTo>
                  <a:cubicBezTo>
                    <a:pt x="41862" y="26029"/>
                    <a:pt x="40891" y="26120"/>
                    <a:pt x="39879" y="26120"/>
                  </a:cubicBezTo>
                  <a:cubicBezTo>
                    <a:pt x="38660" y="26120"/>
                    <a:pt x="37381" y="25988"/>
                    <a:pt x="36243" y="25644"/>
                  </a:cubicBezTo>
                  <a:cubicBezTo>
                    <a:pt x="36218" y="25627"/>
                    <a:pt x="36187" y="25610"/>
                    <a:pt x="36158" y="25610"/>
                  </a:cubicBezTo>
                  <a:cubicBezTo>
                    <a:pt x="36146" y="25610"/>
                    <a:pt x="36135" y="25613"/>
                    <a:pt x="36124" y="25620"/>
                  </a:cubicBezTo>
                  <a:cubicBezTo>
                    <a:pt x="35791" y="25513"/>
                    <a:pt x="35481" y="25394"/>
                    <a:pt x="35183" y="25239"/>
                  </a:cubicBezTo>
                  <a:cubicBezTo>
                    <a:pt x="35172" y="25227"/>
                    <a:pt x="35148" y="25227"/>
                    <a:pt x="35136" y="25227"/>
                  </a:cubicBezTo>
                  <a:cubicBezTo>
                    <a:pt x="34493" y="24918"/>
                    <a:pt x="33945" y="24513"/>
                    <a:pt x="33528" y="23989"/>
                  </a:cubicBezTo>
                  <a:cubicBezTo>
                    <a:pt x="33528" y="23989"/>
                    <a:pt x="33517" y="23989"/>
                    <a:pt x="33517" y="23977"/>
                  </a:cubicBezTo>
                  <a:cubicBezTo>
                    <a:pt x="33624" y="23358"/>
                    <a:pt x="33683" y="22739"/>
                    <a:pt x="33707" y="22120"/>
                  </a:cubicBezTo>
                  <a:close/>
                  <a:moveTo>
                    <a:pt x="34195" y="24929"/>
                  </a:moveTo>
                  <a:cubicBezTo>
                    <a:pt x="34421" y="25096"/>
                    <a:pt x="34671" y="25239"/>
                    <a:pt x="34957" y="25382"/>
                  </a:cubicBezTo>
                  <a:cubicBezTo>
                    <a:pt x="34683" y="26061"/>
                    <a:pt x="34326" y="26692"/>
                    <a:pt x="34017" y="27346"/>
                  </a:cubicBezTo>
                  <a:cubicBezTo>
                    <a:pt x="33909" y="27299"/>
                    <a:pt x="33826" y="27239"/>
                    <a:pt x="33719" y="27192"/>
                  </a:cubicBezTo>
                  <a:cubicBezTo>
                    <a:pt x="33933" y="26656"/>
                    <a:pt x="34136" y="26120"/>
                    <a:pt x="34433" y="25620"/>
                  </a:cubicBezTo>
                  <a:cubicBezTo>
                    <a:pt x="34459" y="25586"/>
                    <a:pt x="34430" y="25553"/>
                    <a:pt x="34399" y="25553"/>
                  </a:cubicBezTo>
                  <a:cubicBezTo>
                    <a:pt x="34386" y="25553"/>
                    <a:pt x="34372" y="25558"/>
                    <a:pt x="34362" y="25572"/>
                  </a:cubicBezTo>
                  <a:cubicBezTo>
                    <a:pt x="34064" y="26013"/>
                    <a:pt x="33755" y="26513"/>
                    <a:pt x="33517" y="27025"/>
                  </a:cubicBezTo>
                  <a:lnTo>
                    <a:pt x="33517" y="26656"/>
                  </a:lnTo>
                  <a:cubicBezTo>
                    <a:pt x="33719" y="26096"/>
                    <a:pt x="33921" y="25525"/>
                    <a:pt x="34195" y="24977"/>
                  </a:cubicBezTo>
                  <a:lnTo>
                    <a:pt x="34195" y="24929"/>
                  </a:lnTo>
                  <a:close/>
                  <a:moveTo>
                    <a:pt x="35195" y="25477"/>
                  </a:moveTo>
                  <a:cubicBezTo>
                    <a:pt x="35291" y="25525"/>
                    <a:pt x="35374" y="25560"/>
                    <a:pt x="35469" y="25584"/>
                  </a:cubicBezTo>
                  <a:cubicBezTo>
                    <a:pt x="35267" y="25977"/>
                    <a:pt x="35076" y="26370"/>
                    <a:pt x="34886" y="26763"/>
                  </a:cubicBezTo>
                  <a:cubicBezTo>
                    <a:pt x="34743" y="27025"/>
                    <a:pt x="34600" y="27287"/>
                    <a:pt x="34481" y="27561"/>
                  </a:cubicBezTo>
                  <a:cubicBezTo>
                    <a:pt x="34421" y="27549"/>
                    <a:pt x="34350" y="27501"/>
                    <a:pt x="34279" y="27477"/>
                  </a:cubicBezTo>
                  <a:cubicBezTo>
                    <a:pt x="34648" y="26846"/>
                    <a:pt x="34933" y="26156"/>
                    <a:pt x="35195" y="25477"/>
                  </a:cubicBezTo>
                  <a:close/>
                  <a:moveTo>
                    <a:pt x="33600" y="27477"/>
                  </a:moveTo>
                  <a:lnTo>
                    <a:pt x="33874" y="27656"/>
                  </a:lnTo>
                  <a:cubicBezTo>
                    <a:pt x="33862" y="27704"/>
                    <a:pt x="33826" y="27739"/>
                    <a:pt x="33802" y="27799"/>
                  </a:cubicBezTo>
                  <a:lnTo>
                    <a:pt x="33802" y="27835"/>
                  </a:lnTo>
                  <a:cubicBezTo>
                    <a:pt x="33707" y="27799"/>
                    <a:pt x="33624" y="27751"/>
                    <a:pt x="33517" y="27727"/>
                  </a:cubicBezTo>
                  <a:lnTo>
                    <a:pt x="33517" y="27668"/>
                  </a:lnTo>
                  <a:cubicBezTo>
                    <a:pt x="33540" y="27608"/>
                    <a:pt x="33576" y="27549"/>
                    <a:pt x="33600" y="27477"/>
                  </a:cubicBezTo>
                  <a:close/>
                  <a:moveTo>
                    <a:pt x="35672" y="25680"/>
                  </a:moveTo>
                  <a:cubicBezTo>
                    <a:pt x="35791" y="25715"/>
                    <a:pt x="35898" y="25751"/>
                    <a:pt x="36017" y="25799"/>
                  </a:cubicBezTo>
                  <a:cubicBezTo>
                    <a:pt x="35862" y="26120"/>
                    <a:pt x="35719" y="26465"/>
                    <a:pt x="35553" y="26787"/>
                  </a:cubicBezTo>
                  <a:cubicBezTo>
                    <a:pt x="35410" y="27120"/>
                    <a:pt x="35207" y="27442"/>
                    <a:pt x="35136" y="27799"/>
                  </a:cubicBezTo>
                  <a:cubicBezTo>
                    <a:pt x="35124" y="27846"/>
                    <a:pt x="35148" y="27882"/>
                    <a:pt x="35172" y="27894"/>
                  </a:cubicBezTo>
                  <a:cubicBezTo>
                    <a:pt x="35017" y="27835"/>
                    <a:pt x="34886" y="27763"/>
                    <a:pt x="34731" y="27704"/>
                  </a:cubicBezTo>
                  <a:cubicBezTo>
                    <a:pt x="34886" y="27418"/>
                    <a:pt x="35005" y="27108"/>
                    <a:pt x="35136" y="26823"/>
                  </a:cubicBezTo>
                  <a:cubicBezTo>
                    <a:pt x="35314" y="26430"/>
                    <a:pt x="35493" y="26061"/>
                    <a:pt x="35672" y="25680"/>
                  </a:cubicBezTo>
                  <a:close/>
                  <a:moveTo>
                    <a:pt x="36267" y="25858"/>
                  </a:moveTo>
                  <a:cubicBezTo>
                    <a:pt x="36446" y="25894"/>
                    <a:pt x="36612" y="25953"/>
                    <a:pt x="36779" y="25989"/>
                  </a:cubicBezTo>
                  <a:cubicBezTo>
                    <a:pt x="36553" y="26334"/>
                    <a:pt x="36338" y="26668"/>
                    <a:pt x="36148" y="27013"/>
                  </a:cubicBezTo>
                  <a:cubicBezTo>
                    <a:pt x="35969" y="27335"/>
                    <a:pt x="35719" y="27704"/>
                    <a:pt x="35648" y="28073"/>
                  </a:cubicBezTo>
                  <a:lnTo>
                    <a:pt x="35271" y="27907"/>
                  </a:lnTo>
                  <a:lnTo>
                    <a:pt x="35271" y="27907"/>
                  </a:lnTo>
                  <a:cubicBezTo>
                    <a:pt x="35285" y="27904"/>
                    <a:pt x="35302" y="27895"/>
                    <a:pt x="35314" y="27882"/>
                  </a:cubicBezTo>
                  <a:cubicBezTo>
                    <a:pt x="35541" y="27585"/>
                    <a:pt x="35660" y="27180"/>
                    <a:pt x="35826" y="26834"/>
                  </a:cubicBezTo>
                  <a:lnTo>
                    <a:pt x="36267" y="25858"/>
                  </a:lnTo>
                  <a:close/>
                  <a:moveTo>
                    <a:pt x="34076" y="27787"/>
                  </a:moveTo>
                  <a:cubicBezTo>
                    <a:pt x="34183" y="27846"/>
                    <a:pt x="34279" y="27906"/>
                    <a:pt x="34374" y="27966"/>
                  </a:cubicBezTo>
                  <a:cubicBezTo>
                    <a:pt x="34398" y="28001"/>
                    <a:pt x="34433" y="28025"/>
                    <a:pt x="34469" y="28025"/>
                  </a:cubicBezTo>
                  <a:cubicBezTo>
                    <a:pt x="34600" y="28097"/>
                    <a:pt x="34731" y="28156"/>
                    <a:pt x="34850" y="28216"/>
                  </a:cubicBezTo>
                  <a:cubicBezTo>
                    <a:pt x="34564" y="28120"/>
                    <a:pt x="34267" y="28013"/>
                    <a:pt x="33969" y="27906"/>
                  </a:cubicBezTo>
                  <a:cubicBezTo>
                    <a:pt x="34017" y="27882"/>
                    <a:pt x="34052" y="27823"/>
                    <a:pt x="34076" y="27787"/>
                  </a:cubicBezTo>
                  <a:close/>
                  <a:moveTo>
                    <a:pt x="36957" y="26061"/>
                  </a:moveTo>
                  <a:cubicBezTo>
                    <a:pt x="37041" y="26072"/>
                    <a:pt x="37136" y="26096"/>
                    <a:pt x="37219" y="26120"/>
                  </a:cubicBezTo>
                  <a:cubicBezTo>
                    <a:pt x="36993" y="26573"/>
                    <a:pt x="36779" y="27013"/>
                    <a:pt x="36553" y="27442"/>
                  </a:cubicBezTo>
                  <a:cubicBezTo>
                    <a:pt x="36398" y="27716"/>
                    <a:pt x="36219" y="28001"/>
                    <a:pt x="36076" y="28275"/>
                  </a:cubicBezTo>
                  <a:cubicBezTo>
                    <a:pt x="35981" y="28251"/>
                    <a:pt x="35898" y="28204"/>
                    <a:pt x="35803" y="28180"/>
                  </a:cubicBezTo>
                  <a:cubicBezTo>
                    <a:pt x="36029" y="27882"/>
                    <a:pt x="36160" y="27489"/>
                    <a:pt x="36326" y="27168"/>
                  </a:cubicBezTo>
                  <a:cubicBezTo>
                    <a:pt x="36517" y="26787"/>
                    <a:pt x="36731" y="26418"/>
                    <a:pt x="36957" y="26061"/>
                  </a:cubicBezTo>
                  <a:close/>
                  <a:moveTo>
                    <a:pt x="37434" y="26180"/>
                  </a:moveTo>
                  <a:cubicBezTo>
                    <a:pt x="37458" y="26180"/>
                    <a:pt x="37493" y="26192"/>
                    <a:pt x="37505" y="26192"/>
                  </a:cubicBezTo>
                  <a:cubicBezTo>
                    <a:pt x="38231" y="26370"/>
                    <a:pt x="38946" y="26477"/>
                    <a:pt x="39672" y="26537"/>
                  </a:cubicBezTo>
                  <a:cubicBezTo>
                    <a:pt x="39315" y="27346"/>
                    <a:pt x="38946" y="28144"/>
                    <a:pt x="38636" y="28978"/>
                  </a:cubicBezTo>
                  <a:cubicBezTo>
                    <a:pt x="38470" y="28954"/>
                    <a:pt x="38327" y="28918"/>
                    <a:pt x="38184" y="28894"/>
                  </a:cubicBezTo>
                  <a:cubicBezTo>
                    <a:pt x="38243" y="28751"/>
                    <a:pt x="38339" y="28549"/>
                    <a:pt x="38362" y="28454"/>
                  </a:cubicBezTo>
                  <a:cubicBezTo>
                    <a:pt x="38589" y="27894"/>
                    <a:pt x="38886" y="27358"/>
                    <a:pt x="39124" y="26787"/>
                  </a:cubicBezTo>
                  <a:cubicBezTo>
                    <a:pt x="39166" y="26687"/>
                    <a:pt x="39080" y="26599"/>
                    <a:pt x="39004" y="26599"/>
                  </a:cubicBezTo>
                  <a:cubicBezTo>
                    <a:pt x="38971" y="26599"/>
                    <a:pt x="38940" y="26616"/>
                    <a:pt x="38922" y="26656"/>
                  </a:cubicBezTo>
                  <a:cubicBezTo>
                    <a:pt x="38636" y="27287"/>
                    <a:pt x="38303" y="27882"/>
                    <a:pt x="38029" y="28501"/>
                  </a:cubicBezTo>
                  <a:cubicBezTo>
                    <a:pt x="37981" y="28597"/>
                    <a:pt x="37922" y="28692"/>
                    <a:pt x="37874" y="28811"/>
                  </a:cubicBezTo>
                  <a:lnTo>
                    <a:pt x="37862" y="28811"/>
                  </a:lnTo>
                  <a:cubicBezTo>
                    <a:pt x="37767" y="28799"/>
                    <a:pt x="37696" y="28775"/>
                    <a:pt x="37612" y="28751"/>
                  </a:cubicBezTo>
                  <a:cubicBezTo>
                    <a:pt x="37946" y="28061"/>
                    <a:pt x="38220" y="27311"/>
                    <a:pt x="38565" y="26596"/>
                  </a:cubicBezTo>
                  <a:cubicBezTo>
                    <a:pt x="38614" y="26497"/>
                    <a:pt x="38521" y="26398"/>
                    <a:pt x="38435" y="26398"/>
                  </a:cubicBezTo>
                  <a:cubicBezTo>
                    <a:pt x="38397" y="26398"/>
                    <a:pt x="38361" y="26418"/>
                    <a:pt x="38339" y="26465"/>
                  </a:cubicBezTo>
                  <a:cubicBezTo>
                    <a:pt x="37981" y="27180"/>
                    <a:pt x="37577" y="27918"/>
                    <a:pt x="37315" y="28668"/>
                  </a:cubicBezTo>
                  <a:lnTo>
                    <a:pt x="36993" y="28573"/>
                  </a:lnTo>
                  <a:cubicBezTo>
                    <a:pt x="37315" y="27954"/>
                    <a:pt x="37565" y="27263"/>
                    <a:pt x="37850" y="26632"/>
                  </a:cubicBezTo>
                  <a:cubicBezTo>
                    <a:pt x="37875" y="26558"/>
                    <a:pt x="37815" y="26490"/>
                    <a:pt x="37759" y="26490"/>
                  </a:cubicBezTo>
                  <a:cubicBezTo>
                    <a:pt x="37734" y="26490"/>
                    <a:pt x="37710" y="26504"/>
                    <a:pt x="37696" y="26537"/>
                  </a:cubicBezTo>
                  <a:cubicBezTo>
                    <a:pt x="37374" y="27180"/>
                    <a:pt x="36993" y="27823"/>
                    <a:pt x="36696" y="28489"/>
                  </a:cubicBezTo>
                  <a:cubicBezTo>
                    <a:pt x="36600" y="28454"/>
                    <a:pt x="36493" y="28418"/>
                    <a:pt x="36386" y="28382"/>
                  </a:cubicBezTo>
                  <a:cubicBezTo>
                    <a:pt x="36541" y="28132"/>
                    <a:pt x="36660" y="27835"/>
                    <a:pt x="36791" y="27585"/>
                  </a:cubicBezTo>
                  <a:cubicBezTo>
                    <a:pt x="37017" y="27120"/>
                    <a:pt x="37231" y="26656"/>
                    <a:pt x="37434" y="26192"/>
                  </a:cubicBezTo>
                  <a:lnTo>
                    <a:pt x="37434" y="26180"/>
                  </a:lnTo>
                  <a:close/>
                  <a:moveTo>
                    <a:pt x="42684" y="28537"/>
                  </a:moveTo>
                  <a:cubicBezTo>
                    <a:pt x="42696" y="28668"/>
                    <a:pt x="42696" y="28787"/>
                    <a:pt x="42696" y="28918"/>
                  </a:cubicBezTo>
                  <a:cubicBezTo>
                    <a:pt x="42637" y="28930"/>
                    <a:pt x="42589" y="28954"/>
                    <a:pt x="42530" y="28978"/>
                  </a:cubicBezTo>
                  <a:cubicBezTo>
                    <a:pt x="42577" y="28835"/>
                    <a:pt x="42637" y="28680"/>
                    <a:pt x="42684" y="28537"/>
                  </a:cubicBezTo>
                  <a:close/>
                  <a:moveTo>
                    <a:pt x="39970" y="26537"/>
                  </a:moveTo>
                  <a:cubicBezTo>
                    <a:pt x="40089" y="26537"/>
                    <a:pt x="40196" y="26549"/>
                    <a:pt x="40315" y="26549"/>
                  </a:cubicBezTo>
                  <a:cubicBezTo>
                    <a:pt x="39934" y="27346"/>
                    <a:pt x="39494" y="28192"/>
                    <a:pt x="39255" y="29049"/>
                  </a:cubicBezTo>
                  <a:cubicBezTo>
                    <a:pt x="39184" y="29037"/>
                    <a:pt x="39101" y="29025"/>
                    <a:pt x="39017" y="29025"/>
                  </a:cubicBezTo>
                  <a:cubicBezTo>
                    <a:pt x="39363" y="28204"/>
                    <a:pt x="39660" y="27370"/>
                    <a:pt x="39970" y="26537"/>
                  </a:cubicBezTo>
                  <a:close/>
                  <a:moveTo>
                    <a:pt x="40922" y="26549"/>
                  </a:moveTo>
                  <a:cubicBezTo>
                    <a:pt x="40684" y="27025"/>
                    <a:pt x="40470" y="27525"/>
                    <a:pt x="40244" y="28013"/>
                  </a:cubicBezTo>
                  <a:cubicBezTo>
                    <a:pt x="40089" y="28370"/>
                    <a:pt x="39898" y="28739"/>
                    <a:pt x="39815" y="29132"/>
                  </a:cubicBezTo>
                  <a:cubicBezTo>
                    <a:pt x="39767" y="29132"/>
                    <a:pt x="39720" y="29109"/>
                    <a:pt x="39672" y="29109"/>
                  </a:cubicBezTo>
                  <a:cubicBezTo>
                    <a:pt x="40017" y="28335"/>
                    <a:pt x="40279" y="27525"/>
                    <a:pt x="40625" y="26751"/>
                  </a:cubicBezTo>
                  <a:cubicBezTo>
                    <a:pt x="40660" y="26668"/>
                    <a:pt x="40648" y="26608"/>
                    <a:pt x="40613" y="26549"/>
                  </a:cubicBezTo>
                  <a:close/>
                  <a:moveTo>
                    <a:pt x="42684" y="27073"/>
                  </a:moveTo>
                  <a:lnTo>
                    <a:pt x="42684" y="27537"/>
                  </a:lnTo>
                  <a:cubicBezTo>
                    <a:pt x="42470" y="28073"/>
                    <a:pt x="42280" y="28597"/>
                    <a:pt x="42089" y="29132"/>
                  </a:cubicBezTo>
                  <a:cubicBezTo>
                    <a:pt x="42041" y="29144"/>
                    <a:pt x="41982" y="29156"/>
                    <a:pt x="41934" y="29168"/>
                  </a:cubicBezTo>
                  <a:cubicBezTo>
                    <a:pt x="42161" y="28751"/>
                    <a:pt x="42256" y="28263"/>
                    <a:pt x="42411" y="27823"/>
                  </a:cubicBezTo>
                  <a:cubicBezTo>
                    <a:pt x="42506" y="27561"/>
                    <a:pt x="42589" y="27323"/>
                    <a:pt x="42684" y="27073"/>
                  </a:cubicBezTo>
                  <a:close/>
                  <a:moveTo>
                    <a:pt x="41756" y="26513"/>
                  </a:moveTo>
                  <a:lnTo>
                    <a:pt x="41756" y="26513"/>
                  </a:lnTo>
                  <a:cubicBezTo>
                    <a:pt x="41518" y="27049"/>
                    <a:pt x="41315" y="27585"/>
                    <a:pt x="41089" y="28132"/>
                  </a:cubicBezTo>
                  <a:cubicBezTo>
                    <a:pt x="40982" y="28394"/>
                    <a:pt x="40660" y="28870"/>
                    <a:pt x="40708" y="29204"/>
                  </a:cubicBezTo>
                  <a:cubicBezTo>
                    <a:pt x="40553" y="29180"/>
                    <a:pt x="40422" y="29180"/>
                    <a:pt x="40267" y="29168"/>
                  </a:cubicBezTo>
                  <a:cubicBezTo>
                    <a:pt x="40434" y="28859"/>
                    <a:pt x="40541" y="28501"/>
                    <a:pt x="40660" y="28192"/>
                  </a:cubicBezTo>
                  <a:cubicBezTo>
                    <a:pt x="40863" y="27668"/>
                    <a:pt x="41077" y="27144"/>
                    <a:pt x="41315" y="26632"/>
                  </a:cubicBezTo>
                  <a:cubicBezTo>
                    <a:pt x="41327" y="26596"/>
                    <a:pt x="41327" y="26573"/>
                    <a:pt x="41327" y="26537"/>
                  </a:cubicBezTo>
                  <a:cubicBezTo>
                    <a:pt x="41470" y="26537"/>
                    <a:pt x="41613" y="26525"/>
                    <a:pt x="41756" y="26513"/>
                  </a:cubicBezTo>
                  <a:close/>
                  <a:moveTo>
                    <a:pt x="42613" y="26418"/>
                  </a:moveTo>
                  <a:lnTo>
                    <a:pt x="42613" y="26418"/>
                  </a:lnTo>
                  <a:cubicBezTo>
                    <a:pt x="42434" y="26811"/>
                    <a:pt x="42256" y="27204"/>
                    <a:pt x="42089" y="27608"/>
                  </a:cubicBezTo>
                  <a:cubicBezTo>
                    <a:pt x="41875" y="28120"/>
                    <a:pt x="41577" y="28668"/>
                    <a:pt x="41553" y="29216"/>
                  </a:cubicBezTo>
                  <a:lnTo>
                    <a:pt x="41160" y="29216"/>
                  </a:lnTo>
                  <a:cubicBezTo>
                    <a:pt x="41160" y="29204"/>
                    <a:pt x="41184" y="29192"/>
                    <a:pt x="41160" y="29168"/>
                  </a:cubicBezTo>
                  <a:lnTo>
                    <a:pt x="41160" y="29144"/>
                  </a:lnTo>
                  <a:cubicBezTo>
                    <a:pt x="41160" y="29132"/>
                    <a:pt x="41148" y="29132"/>
                    <a:pt x="41148" y="29109"/>
                  </a:cubicBezTo>
                  <a:cubicBezTo>
                    <a:pt x="41196" y="28751"/>
                    <a:pt x="41482" y="28239"/>
                    <a:pt x="41577" y="27918"/>
                  </a:cubicBezTo>
                  <a:cubicBezTo>
                    <a:pt x="41744" y="27442"/>
                    <a:pt x="41910" y="26965"/>
                    <a:pt x="42053" y="26477"/>
                  </a:cubicBezTo>
                  <a:cubicBezTo>
                    <a:pt x="42232" y="26465"/>
                    <a:pt x="42434" y="26430"/>
                    <a:pt x="42613" y="26418"/>
                  </a:cubicBezTo>
                  <a:close/>
                  <a:moveTo>
                    <a:pt x="32159" y="34026"/>
                  </a:moveTo>
                  <a:lnTo>
                    <a:pt x="32159" y="34443"/>
                  </a:lnTo>
                  <a:cubicBezTo>
                    <a:pt x="32028" y="34383"/>
                    <a:pt x="31909" y="34276"/>
                    <a:pt x="31802" y="34169"/>
                  </a:cubicBezTo>
                  <a:cubicBezTo>
                    <a:pt x="31780" y="34149"/>
                    <a:pt x="31755" y="34141"/>
                    <a:pt x="31730" y="34141"/>
                  </a:cubicBezTo>
                  <a:cubicBezTo>
                    <a:pt x="31651" y="34141"/>
                    <a:pt x="31578" y="34230"/>
                    <a:pt x="31623" y="34312"/>
                  </a:cubicBezTo>
                  <a:cubicBezTo>
                    <a:pt x="31731" y="34490"/>
                    <a:pt x="31921" y="34693"/>
                    <a:pt x="32147" y="34812"/>
                  </a:cubicBezTo>
                  <a:lnTo>
                    <a:pt x="32147" y="34919"/>
                  </a:lnTo>
                  <a:cubicBezTo>
                    <a:pt x="31838" y="34943"/>
                    <a:pt x="31516" y="34990"/>
                    <a:pt x="31207" y="35026"/>
                  </a:cubicBezTo>
                  <a:cubicBezTo>
                    <a:pt x="31040" y="34824"/>
                    <a:pt x="30790" y="34752"/>
                    <a:pt x="30600" y="34633"/>
                  </a:cubicBezTo>
                  <a:cubicBezTo>
                    <a:pt x="30385" y="34502"/>
                    <a:pt x="30195" y="34347"/>
                    <a:pt x="30016" y="34193"/>
                  </a:cubicBezTo>
                  <a:cubicBezTo>
                    <a:pt x="30230" y="34169"/>
                    <a:pt x="30433" y="34157"/>
                    <a:pt x="30659" y="34145"/>
                  </a:cubicBezTo>
                  <a:lnTo>
                    <a:pt x="30659" y="34145"/>
                  </a:lnTo>
                  <a:cubicBezTo>
                    <a:pt x="30647" y="34169"/>
                    <a:pt x="30623" y="34204"/>
                    <a:pt x="30647" y="34228"/>
                  </a:cubicBezTo>
                  <a:cubicBezTo>
                    <a:pt x="30778" y="34431"/>
                    <a:pt x="30921" y="34562"/>
                    <a:pt x="31135" y="34693"/>
                  </a:cubicBezTo>
                  <a:cubicBezTo>
                    <a:pt x="31291" y="34796"/>
                    <a:pt x="31456" y="34928"/>
                    <a:pt x="31646" y="34928"/>
                  </a:cubicBezTo>
                  <a:cubicBezTo>
                    <a:pt x="31674" y="34928"/>
                    <a:pt x="31702" y="34925"/>
                    <a:pt x="31731" y="34919"/>
                  </a:cubicBezTo>
                  <a:cubicBezTo>
                    <a:pt x="31802" y="34907"/>
                    <a:pt x="31850" y="34800"/>
                    <a:pt x="31802" y="34740"/>
                  </a:cubicBezTo>
                  <a:cubicBezTo>
                    <a:pt x="31683" y="34574"/>
                    <a:pt x="31504" y="34550"/>
                    <a:pt x="31326" y="34454"/>
                  </a:cubicBezTo>
                  <a:cubicBezTo>
                    <a:pt x="31135" y="34371"/>
                    <a:pt x="30957" y="34252"/>
                    <a:pt x="30778" y="34145"/>
                  </a:cubicBezTo>
                  <a:cubicBezTo>
                    <a:pt x="31231" y="34109"/>
                    <a:pt x="31695" y="34073"/>
                    <a:pt x="32159" y="34026"/>
                  </a:cubicBezTo>
                  <a:close/>
                  <a:moveTo>
                    <a:pt x="29754" y="34169"/>
                  </a:moveTo>
                  <a:lnTo>
                    <a:pt x="29754" y="34169"/>
                  </a:lnTo>
                  <a:cubicBezTo>
                    <a:pt x="29730" y="34204"/>
                    <a:pt x="29754" y="34252"/>
                    <a:pt x="29778" y="34276"/>
                  </a:cubicBezTo>
                  <a:cubicBezTo>
                    <a:pt x="29969" y="34490"/>
                    <a:pt x="30183" y="34681"/>
                    <a:pt x="30409" y="34847"/>
                  </a:cubicBezTo>
                  <a:cubicBezTo>
                    <a:pt x="30492" y="34907"/>
                    <a:pt x="30588" y="34978"/>
                    <a:pt x="30683" y="35038"/>
                  </a:cubicBezTo>
                  <a:cubicBezTo>
                    <a:pt x="30588" y="35085"/>
                    <a:pt x="30480" y="35097"/>
                    <a:pt x="30385" y="35097"/>
                  </a:cubicBezTo>
                  <a:lnTo>
                    <a:pt x="30385" y="35050"/>
                  </a:lnTo>
                  <a:cubicBezTo>
                    <a:pt x="30278" y="34859"/>
                    <a:pt x="29969" y="34800"/>
                    <a:pt x="29778" y="34693"/>
                  </a:cubicBezTo>
                  <a:cubicBezTo>
                    <a:pt x="29540" y="34574"/>
                    <a:pt x="29302" y="34407"/>
                    <a:pt x="29064" y="34288"/>
                  </a:cubicBezTo>
                  <a:cubicBezTo>
                    <a:pt x="29056" y="34284"/>
                    <a:pt x="29048" y="34282"/>
                    <a:pt x="29040" y="34282"/>
                  </a:cubicBezTo>
                  <a:cubicBezTo>
                    <a:pt x="28997" y="34282"/>
                    <a:pt x="28952" y="34331"/>
                    <a:pt x="28992" y="34371"/>
                  </a:cubicBezTo>
                  <a:cubicBezTo>
                    <a:pt x="29135" y="34609"/>
                    <a:pt x="29361" y="34764"/>
                    <a:pt x="29599" y="34931"/>
                  </a:cubicBezTo>
                  <a:cubicBezTo>
                    <a:pt x="29683" y="34990"/>
                    <a:pt x="29790" y="35062"/>
                    <a:pt x="29909" y="35121"/>
                  </a:cubicBezTo>
                  <a:cubicBezTo>
                    <a:pt x="29754" y="35145"/>
                    <a:pt x="29588" y="35145"/>
                    <a:pt x="29421" y="35145"/>
                  </a:cubicBezTo>
                  <a:cubicBezTo>
                    <a:pt x="29457" y="35109"/>
                    <a:pt x="29457" y="35050"/>
                    <a:pt x="29421" y="35026"/>
                  </a:cubicBezTo>
                  <a:cubicBezTo>
                    <a:pt x="29230" y="34824"/>
                    <a:pt x="28945" y="34752"/>
                    <a:pt x="28706" y="34609"/>
                  </a:cubicBezTo>
                  <a:cubicBezTo>
                    <a:pt x="28516" y="34490"/>
                    <a:pt x="28325" y="34347"/>
                    <a:pt x="28159" y="34204"/>
                  </a:cubicBezTo>
                  <a:lnTo>
                    <a:pt x="28159" y="34204"/>
                  </a:lnTo>
                  <a:cubicBezTo>
                    <a:pt x="28293" y="34207"/>
                    <a:pt x="28425" y="34209"/>
                    <a:pt x="28557" y="34209"/>
                  </a:cubicBezTo>
                  <a:cubicBezTo>
                    <a:pt x="28953" y="34209"/>
                    <a:pt x="29343" y="34195"/>
                    <a:pt x="29754" y="34169"/>
                  </a:cubicBezTo>
                  <a:close/>
                  <a:moveTo>
                    <a:pt x="26313" y="34097"/>
                  </a:moveTo>
                  <a:lnTo>
                    <a:pt x="26313" y="34097"/>
                  </a:lnTo>
                  <a:cubicBezTo>
                    <a:pt x="26480" y="34109"/>
                    <a:pt x="26635" y="34145"/>
                    <a:pt x="26801" y="34157"/>
                  </a:cubicBezTo>
                  <a:cubicBezTo>
                    <a:pt x="26992" y="34383"/>
                    <a:pt x="27218" y="34597"/>
                    <a:pt x="27456" y="34776"/>
                  </a:cubicBezTo>
                  <a:cubicBezTo>
                    <a:pt x="27635" y="34919"/>
                    <a:pt x="27849" y="35097"/>
                    <a:pt x="28064" y="35169"/>
                  </a:cubicBezTo>
                  <a:cubicBezTo>
                    <a:pt x="27778" y="35169"/>
                    <a:pt x="27480" y="35157"/>
                    <a:pt x="27206" y="35145"/>
                  </a:cubicBezTo>
                  <a:cubicBezTo>
                    <a:pt x="27254" y="35109"/>
                    <a:pt x="27266" y="35038"/>
                    <a:pt x="27218" y="34990"/>
                  </a:cubicBezTo>
                  <a:cubicBezTo>
                    <a:pt x="26921" y="34693"/>
                    <a:pt x="26623" y="34395"/>
                    <a:pt x="26313" y="34097"/>
                  </a:cubicBezTo>
                  <a:close/>
                  <a:moveTo>
                    <a:pt x="27159" y="34193"/>
                  </a:moveTo>
                  <a:lnTo>
                    <a:pt x="27159" y="34193"/>
                  </a:lnTo>
                  <a:cubicBezTo>
                    <a:pt x="27373" y="34204"/>
                    <a:pt x="27587" y="34216"/>
                    <a:pt x="27813" y="34216"/>
                  </a:cubicBezTo>
                  <a:cubicBezTo>
                    <a:pt x="28040" y="34443"/>
                    <a:pt x="28290" y="34633"/>
                    <a:pt x="28540" y="34812"/>
                  </a:cubicBezTo>
                  <a:cubicBezTo>
                    <a:pt x="28754" y="34943"/>
                    <a:pt x="28980" y="35109"/>
                    <a:pt x="29230" y="35169"/>
                  </a:cubicBezTo>
                  <a:cubicBezTo>
                    <a:pt x="28945" y="35181"/>
                    <a:pt x="28659" y="35181"/>
                    <a:pt x="28397" y="35181"/>
                  </a:cubicBezTo>
                  <a:cubicBezTo>
                    <a:pt x="28421" y="35145"/>
                    <a:pt x="28421" y="35062"/>
                    <a:pt x="28373" y="35026"/>
                  </a:cubicBezTo>
                  <a:cubicBezTo>
                    <a:pt x="28183" y="34824"/>
                    <a:pt x="27873" y="34740"/>
                    <a:pt x="27635" y="34574"/>
                  </a:cubicBezTo>
                  <a:cubicBezTo>
                    <a:pt x="27456" y="34454"/>
                    <a:pt x="27302" y="34323"/>
                    <a:pt x="27159" y="34193"/>
                  </a:cubicBezTo>
                  <a:close/>
                  <a:moveTo>
                    <a:pt x="21098" y="37860"/>
                  </a:moveTo>
                  <a:cubicBezTo>
                    <a:pt x="21206" y="37919"/>
                    <a:pt x="21313" y="37979"/>
                    <a:pt x="21432" y="38026"/>
                  </a:cubicBezTo>
                  <a:lnTo>
                    <a:pt x="21432" y="38312"/>
                  </a:lnTo>
                  <a:cubicBezTo>
                    <a:pt x="21301" y="38217"/>
                    <a:pt x="21158" y="38145"/>
                    <a:pt x="21015" y="38074"/>
                  </a:cubicBezTo>
                  <a:cubicBezTo>
                    <a:pt x="21039" y="38003"/>
                    <a:pt x="21075" y="37943"/>
                    <a:pt x="21098" y="37860"/>
                  </a:cubicBezTo>
                  <a:close/>
                  <a:moveTo>
                    <a:pt x="21432" y="38669"/>
                  </a:moveTo>
                  <a:cubicBezTo>
                    <a:pt x="21432" y="39015"/>
                    <a:pt x="21420" y="39348"/>
                    <a:pt x="21420" y="39705"/>
                  </a:cubicBezTo>
                  <a:cubicBezTo>
                    <a:pt x="21325" y="39610"/>
                    <a:pt x="21253" y="39503"/>
                    <a:pt x="21158" y="39396"/>
                  </a:cubicBezTo>
                  <a:cubicBezTo>
                    <a:pt x="21253" y="39157"/>
                    <a:pt x="21336" y="38907"/>
                    <a:pt x="21432" y="38669"/>
                  </a:cubicBezTo>
                  <a:close/>
                  <a:moveTo>
                    <a:pt x="20896" y="38276"/>
                  </a:moveTo>
                  <a:cubicBezTo>
                    <a:pt x="21027" y="38336"/>
                    <a:pt x="21146" y="38419"/>
                    <a:pt x="21265" y="38455"/>
                  </a:cubicBezTo>
                  <a:cubicBezTo>
                    <a:pt x="21146" y="38669"/>
                    <a:pt x="21039" y="38895"/>
                    <a:pt x="20920" y="39110"/>
                  </a:cubicBezTo>
                  <a:lnTo>
                    <a:pt x="20908" y="39098"/>
                  </a:lnTo>
                  <a:cubicBezTo>
                    <a:pt x="20888" y="39073"/>
                    <a:pt x="20864" y="39062"/>
                    <a:pt x="20839" y="39062"/>
                  </a:cubicBezTo>
                  <a:cubicBezTo>
                    <a:pt x="20760" y="39062"/>
                    <a:pt x="20678" y="39174"/>
                    <a:pt x="20741" y="39265"/>
                  </a:cubicBezTo>
                  <a:cubicBezTo>
                    <a:pt x="20765" y="39288"/>
                    <a:pt x="20789" y="39312"/>
                    <a:pt x="20801" y="39336"/>
                  </a:cubicBezTo>
                  <a:cubicBezTo>
                    <a:pt x="20741" y="39467"/>
                    <a:pt x="20705" y="39586"/>
                    <a:pt x="20646" y="39729"/>
                  </a:cubicBezTo>
                  <a:lnTo>
                    <a:pt x="20372" y="39455"/>
                  </a:lnTo>
                  <a:cubicBezTo>
                    <a:pt x="20348" y="39431"/>
                    <a:pt x="20313" y="39407"/>
                    <a:pt x="20289" y="39407"/>
                  </a:cubicBezTo>
                  <a:cubicBezTo>
                    <a:pt x="20491" y="39038"/>
                    <a:pt x="20705" y="38669"/>
                    <a:pt x="20896" y="38276"/>
                  </a:cubicBezTo>
                  <a:close/>
                  <a:moveTo>
                    <a:pt x="20193" y="39622"/>
                  </a:moveTo>
                  <a:cubicBezTo>
                    <a:pt x="20193" y="39634"/>
                    <a:pt x="20205" y="39634"/>
                    <a:pt x="20205" y="39646"/>
                  </a:cubicBezTo>
                  <a:cubicBezTo>
                    <a:pt x="20313" y="39765"/>
                    <a:pt x="20432" y="39884"/>
                    <a:pt x="20539" y="40003"/>
                  </a:cubicBezTo>
                  <a:cubicBezTo>
                    <a:pt x="20491" y="40122"/>
                    <a:pt x="20432" y="40241"/>
                    <a:pt x="20384" y="40360"/>
                  </a:cubicBezTo>
                  <a:cubicBezTo>
                    <a:pt x="20313" y="40253"/>
                    <a:pt x="20229" y="40169"/>
                    <a:pt x="20146" y="40062"/>
                  </a:cubicBezTo>
                  <a:cubicBezTo>
                    <a:pt x="20122" y="40034"/>
                    <a:pt x="20093" y="40023"/>
                    <a:pt x="20064" y="40023"/>
                  </a:cubicBezTo>
                  <a:cubicBezTo>
                    <a:pt x="20019" y="40023"/>
                    <a:pt x="19972" y="40050"/>
                    <a:pt x="19943" y="40086"/>
                  </a:cubicBezTo>
                  <a:cubicBezTo>
                    <a:pt x="20015" y="39931"/>
                    <a:pt x="20110" y="39765"/>
                    <a:pt x="20193" y="39622"/>
                  </a:cubicBezTo>
                  <a:close/>
                  <a:moveTo>
                    <a:pt x="21075" y="39622"/>
                  </a:moveTo>
                  <a:lnTo>
                    <a:pt x="21301" y="39884"/>
                  </a:lnTo>
                  <a:cubicBezTo>
                    <a:pt x="21321" y="39910"/>
                    <a:pt x="21340" y="39918"/>
                    <a:pt x="21362" y="39918"/>
                  </a:cubicBezTo>
                  <a:cubicBezTo>
                    <a:pt x="21380" y="39918"/>
                    <a:pt x="21399" y="39913"/>
                    <a:pt x="21420" y="39907"/>
                  </a:cubicBezTo>
                  <a:lnTo>
                    <a:pt x="21420" y="40217"/>
                  </a:lnTo>
                  <a:cubicBezTo>
                    <a:pt x="21384" y="40277"/>
                    <a:pt x="21348" y="40324"/>
                    <a:pt x="21325" y="40384"/>
                  </a:cubicBezTo>
                  <a:cubicBezTo>
                    <a:pt x="21253" y="40336"/>
                    <a:pt x="21194" y="40277"/>
                    <a:pt x="21146" y="40229"/>
                  </a:cubicBezTo>
                  <a:cubicBezTo>
                    <a:pt x="21075" y="40146"/>
                    <a:pt x="20979" y="40062"/>
                    <a:pt x="20908" y="39979"/>
                  </a:cubicBezTo>
                  <a:cubicBezTo>
                    <a:pt x="20967" y="39860"/>
                    <a:pt x="21015" y="39741"/>
                    <a:pt x="21075" y="39622"/>
                  </a:cubicBezTo>
                  <a:close/>
                  <a:moveTo>
                    <a:pt x="20777" y="40277"/>
                  </a:moveTo>
                  <a:cubicBezTo>
                    <a:pt x="20836" y="40336"/>
                    <a:pt x="20884" y="40396"/>
                    <a:pt x="20932" y="40455"/>
                  </a:cubicBezTo>
                  <a:cubicBezTo>
                    <a:pt x="21003" y="40527"/>
                    <a:pt x="21075" y="40622"/>
                    <a:pt x="21146" y="40705"/>
                  </a:cubicBezTo>
                  <a:cubicBezTo>
                    <a:pt x="21086" y="40824"/>
                    <a:pt x="21027" y="40931"/>
                    <a:pt x="20967" y="41050"/>
                  </a:cubicBezTo>
                  <a:lnTo>
                    <a:pt x="20955" y="41039"/>
                  </a:lnTo>
                  <a:cubicBezTo>
                    <a:pt x="20836" y="40896"/>
                    <a:pt x="20729" y="40765"/>
                    <a:pt x="20622" y="40634"/>
                  </a:cubicBezTo>
                  <a:cubicBezTo>
                    <a:pt x="20670" y="40515"/>
                    <a:pt x="20729" y="40396"/>
                    <a:pt x="20777" y="40277"/>
                  </a:cubicBezTo>
                  <a:close/>
                  <a:moveTo>
                    <a:pt x="21336" y="40896"/>
                  </a:moveTo>
                  <a:lnTo>
                    <a:pt x="21384" y="40943"/>
                  </a:lnTo>
                  <a:lnTo>
                    <a:pt x="21384" y="41467"/>
                  </a:lnTo>
                  <a:cubicBezTo>
                    <a:pt x="21313" y="41396"/>
                    <a:pt x="21253" y="41312"/>
                    <a:pt x="21170" y="41241"/>
                  </a:cubicBezTo>
                  <a:cubicBezTo>
                    <a:pt x="21229" y="41122"/>
                    <a:pt x="21277" y="41015"/>
                    <a:pt x="21336" y="40896"/>
                  </a:cubicBezTo>
                  <a:close/>
                  <a:moveTo>
                    <a:pt x="20491" y="40931"/>
                  </a:moveTo>
                  <a:cubicBezTo>
                    <a:pt x="20551" y="41015"/>
                    <a:pt x="20622" y="41110"/>
                    <a:pt x="20705" y="41193"/>
                  </a:cubicBezTo>
                  <a:cubicBezTo>
                    <a:pt x="20741" y="41241"/>
                    <a:pt x="20777" y="41301"/>
                    <a:pt x="20825" y="41348"/>
                  </a:cubicBezTo>
                  <a:cubicBezTo>
                    <a:pt x="20753" y="41455"/>
                    <a:pt x="20717" y="41574"/>
                    <a:pt x="20658" y="41670"/>
                  </a:cubicBezTo>
                  <a:cubicBezTo>
                    <a:pt x="20539" y="41539"/>
                    <a:pt x="20432" y="41408"/>
                    <a:pt x="20324" y="41277"/>
                  </a:cubicBezTo>
                  <a:cubicBezTo>
                    <a:pt x="20384" y="41158"/>
                    <a:pt x="20432" y="41050"/>
                    <a:pt x="20491" y="40931"/>
                  </a:cubicBezTo>
                  <a:close/>
                  <a:moveTo>
                    <a:pt x="20193" y="41539"/>
                  </a:moveTo>
                  <a:cubicBezTo>
                    <a:pt x="20289" y="41646"/>
                    <a:pt x="20360" y="41741"/>
                    <a:pt x="20432" y="41848"/>
                  </a:cubicBezTo>
                  <a:cubicBezTo>
                    <a:pt x="20467" y="41884"/>
                    <a:pt x="20491" y="41932"/>
                    <a:pt x="20527" y="41955"/>
                  </a:cubicBezTo>
                  <a:cubicBezTo>
                    <a:pt x="20479" y="42063"/>
                    <a:pt x="20420" y="42182"/>
                    <a:pt x="20372" y="42289"/>
                  </a:cubicBezTo>
                  <a:cubicBezTo>
                    <a:pt x="20253" y="42182"/>
                    <a:pt x="20134" y="42074"/>
                    <a:pt x="20015" y="41955"/>
                  </a:cubicBezTo>
                  <a:cubicBezTo>
                    <a:pt x="20074" y="41824"/>
                    <a:pt x="20134" y="41693"/>
                    <a:pt x="20193" y="41539"/>
                  </a:cubicBezTo>
                  <a:close/>
                  <a:moveTo>
                    <a:pt x="21027" y="41574"/>
                  </a:moveTo>
                  <a:cubicBezTo>
                    <a:pt x="21122" y="41717"/>
                    <a:pt x="21229" y="41824"/>
                    <a:pt x="21384" y="41908"/>
                  </a:cubicBezTo>
                  <a:lnTo>
                    <a:pt x="21384" y="42384"/>
                  </a:lnTo>
                  <a:cubicBezTo>
                    <a:pt x="21384" y="42408"/>
                    <a:pt x="21372" y="42408"/>
                    <a:pt x="21372" y="42420"/>
                  </a:cubicBezTo>
                  <a:cubicBezTo>
                    <a:pt x="21217" y="42241"/>
                    <a:pt x="21039" y="42063"/>
                    <a:pt x="20884" y="41884"/>
                  </a:cubicBezTo>
                  <a:cubicBezTo>
                    <a:pt x="20920" y="41777"/>
                    <a:pt x="20979" y="41670"/>
                    <a:pt x="21027" y="41574"/>
                  </a:cubicBezTo>
                  <a:close/>
                  <a:moveTo>
                    <a:pt x="20717" y="42193"/>
                  </a:moveTo>
                  <a:cubicBezTo>
                    <a:pt x="20848" y="42372"/>
                    <a:pt x="21015" y="42551"/>
                    <a:pt x="21182" y="42717"/>
                  </a:cubicBezTo>
                  <a:cubicBezTo>
                    <a:pt x="21146" y="42777"/>
                    <a:pt x="21098" y="42836"/>
                    <a:pt x="21075" y="42896"/>
                  </a:cubicBezTo>
                  <a:cubicBezTo>
                    <a:pt x="20908" y="42741"/>
                    <a:pt x="20741" y="42610"/>
                    <a:pt x="20586" y="42467"/>
                  </a:cubicBezTo>
                  <a:lnTo>
                    <a:pt x="20717" y="42193"/>
                  </a:lnTo>
                  <a:close/>
                  <a:moveTo>
                    <a:pt x="21372" y="43039"/>
                  </a:moveTo>
                  <a:lnTo>
                    <a:pt x="21372" y="43194"/>
                  </a:lnTo>
                  <a:cubicBezTo>
                    <a:pt x="21360" y="43182"/>
                    <a:pt x="21336" y="43146"/>
                    <a:pt x="21325" y="43134"/>
                  </a:cubicBezTo>
                  <a:cubicBezTo>
                    <a:pt x="21325" y="43098"/>
                    <a:pt x="21336" y="43075"/>
                    <a:pt x="21372" y="43039"/>
                  </a:cubicBezTo>
                  <a:close/>
                  <a:moveTo>
                    <a:pt x="20444" y="42717"/>
                  </a:moveTo>
                  <a:cubicBezTo>
                    <a:pt x="20598" y="42860"/>
                    <a:pt x="20741" y="43015"/>
                    <a:pt x="20908" y="43146"/>
                  </a:cubicBezTo>
                  <a:cubicBezTo>
                    <a:pt x="20836" y="43265"/>
                    <a:pt x="20777" y="43384"/>
                    <a:pt x="20717" y="43503"/>
                  </a:cubicBezTo>
                  <a:cubicBezTo>
                    <a:pt x="20670" y="43467"/>
                    <a:pt x="20634" y="43432"/>
                    <a:pt x="20598" y="43396"/>
                  </a:cubicBezTo>
                  <a:cubicBezTo>
                    <a:pt x="20491" y="43289"/>
                    <a:pt x="20372" y="43194"/>
                    <a:pt x="20265" y="43086"/>
                  </a:cubicBezTo>
                  <a:cubicBezTo>
                    <a:pt x="20324" y="42967"/>
                    <a:pt x="20384" y="42848"/>
                    <a:pt x="20444" y="42717"/>
                  </a:cubicBezTo>
                  <a:close/>
                  <a:moveTo>
                    <a:pt x="21182" y="43360"/>
                  </a:moveTo>
                  <a:cubicBezTo>
                    <a:pt x="21229" y="43396"/>
                    <a:pt x="21265" y="43432"/>
                    <a:pt x="21313" y="43456"/>
                  </a:cubicBezTo>
                  <a:lnTo>
                    <a:pt x="21348" y="43456"/>
                  </a:lnTo>
                  <a:cubicBezTo>
                    <a:pt x="21348" y="43670"/>
                    <a:pt x="21348" y="43872"/>
                    <a:pt x="21336" y="44087"/>
                  </a:cubicBezTo>
                  <a:cubicBezTo>
                    <a:pt x="21325" y="44087"/>
                    <a:pt x="21325" y="44098"/>
                    <a:pt x="21313" y="44098"/>
                  </a:cubicBezTo>
                  <a:lnTo>
                    <a:pt x="20967" y="43753"/>
                  </a:lnTo>
                  <a:cubicBezTo>
                    <a:pt x="21039" y="43622"/>
                    <a:pt x="21098" y="43491"/>
                    <a:pt x="21182" y="43360"/>
                  </a:cubicBezTo>
                  <a:close/>
                  <a:moveTo>
                    <a:pt x="20146" y="43348"/>
                  </a:moveTo>
                  <a:cubicBezTo>
                    <a:pt x="20229" y="43444"/>
                    <a:pt x="20313" y="43527"/>
                    <a:pt x="20408" y="43610"/>
                  </a:cubicBezTo>
                  <a:lnTo>
                    <a:pt x="20586" y="43789"/>
                  </a:lnTo>
                  <a:cubicBezTo>
                    <a:pt x="20527" y="43908"/>
                    <a:pt x="20444" y="44039"/>
                    <a:pt x="20384" y="44158"/>
                  </a:cubicBezTo>
                  <a:cubicBezTo>
                    <a:pt x="20253" y="44027"/>
                    <a:pt x="20110" y="43896"/>
                    <a:pt x="19967" y="43753"/>
                  </a:cubicBezTo>
                  <a:lnTo>
                    <a:pt x="20146" y="43348"/>
                  </a:lnTo>
                  <a:close/>
                  <a:moveTo>
                    <a:pt x="20813" y="44039"/>
                  </a:moveTo>
                  <a:cubicBezTo>
                    <a:pt x="20932" y="44170"/>
                    <a:pt x="21039" y="44277"/>
                    <a:pt x="21158" y="44384"/>
                  </a:cubicBezTo>
                  <a:cubicBezTo>
                    <a:pt x="21098" y="44491"/>
                    <a:pt x="21039" y="44610"/>
                    <a:pt x="20979" y="44706"/>
                  </a:cubicBezTo>
                  <a:lnTo>
                    <a:pt x="20622" y="44396"/>
                  </a:lnTo>
                  <a:cubicBezTo>
                    <a:pt x="20682" y="44277"/>
                    <a:pt x="20753" y="44158"/>
                    <a:pt x="20813" y="44039"/>
                  </a:cubicBezTo>
                  <a:close/>
                  <a:moveTo>
                    <a:pt x="21277" y="44491"/>
                  </a:moveTo>
                  <a:cubicBezTo>
                    <a:pt x="21301" y="44503"/>
                    <a:pt x="21325" y="44515"/>
                    <a:pt x="21336" y="44527"/>
                  </a:cubicBezTo>
                  <a:lnTo>
                    <a:pt x="21336" y="45039"/>
                  </a:lnTo>
                  <a:cubicBezTo>
                    <a:pt x="21265" y="44968"/>
                    <a:pt x="21194" y="44908"/>
                    <a:pt x="21122" y="44825"/>
                  </a:cubicBezTo>
                  <a:cubicBezTo>
                    <a:pt x="21182" y="44718"/>
                    <a:pt x="21217" y="44610"/>
                    <a:pt x="21277" y="44491"/>
                  </a:cubicBezTo>
                  <a:close/>
                  <a:moveTo>
                    <a:pt x="20503" y="44634"/>
                  </a:moveTo>
                  <a:lnTo>
                    <a:pt x="20848" y="44980"/>
                  </a:lnTo>
                  <a:cubicBezTo>
                    <a:pt x="20765" y="45158"/>
                    <a:pt x="20658" y="45337"/>
                    <a:pt x="20563" y="45515"/>
                  </a:cubicBezTo>
                  <a:cubicBezTo>
                    <a:pt x="20444" y="45408"/>
                    <a:pt x="20336" y="45301"/>
                    <a:pt x="20229" y="45206"/>
                  </a:cubicBezTo>
                  <a:cubicBezTo>
                    <a:pt x="20313" y="45015"/>
                    <a:pt x="20408" y="44825"/>
                    <a:pt x="20503" y="44634"/>
                  </a:cubicBezTo>
                  <a:close/>
                  <a:moveTo>
                    <a:pt x="20979" y="45111"/>
                  </a:moveTo>
                  <a:cubicBezTo>
                    <a:pt x="21086" y="45230"/>
                    <a:pt x="21206" y="45337"/>
                    <a:pt x="21336" y="45444"/>
                  </a:cubicBezTo>
                  <a:lnTo>
                    <a:pt x="21336" y="46230"/>
                  </a:lnTo>
                  <a:lnTo>
                    <a:pt x="21301" y="46182"/>
                  </a:lnTo>
                  <a:cubicBezTo>
                    <a:pt x="21122" y="45992"/>
                    <a:pt x="20908" y="45813"/>
                    <a:pt x="20717" y="45646"/>
                  </a:cubicBezTo>
                  <a:lnTo>
                    <a:pt x="20979" y="45111"/>
                  </a:lnTo>
                  <a:close/>
                  <a:moveTo>
                    <a:pt x="20086" y="45480"/>
                  </a:moveTo>
                  <a:cubicBezTo>
                    <a:pt x="20193" y="45587"/>
                    <a:pt x="20301" y="45706"/>
                    <a:pt x="20408" y="45825"/>
                  </a:cubicBezTo>
                  <a:cubicBezTo>
                    <a:pt x="20324" y="45956"/>
                    <a:pt x="20265" y="46111"/>
                    <a:pt x="20193" y="46254"/>
                  </a:cubicBezTo>
                  <a:cubicBezTo>
                    <a:pt x="20074" y="46146"/>
                    <a:pt x="19967" y="46051"/>
                    <a:pt x="19860" y="45944"/>
                  </a:cubicBezTo>
                  <a:cubicBezTo>
                    <a:pt x="19943" y="45777"/>
                    <a:pt x="20015" y="45634"/>
                    <a:pt x="20086" y="45480"/>
                  </a:cubicBezTo>
                  <a:close/>
                  <a:moveTo>
                    <a:pt x="20539" y="45980"/>
                  </a:moveTo>
                  <a:cubicBezTo>
                    <a:pt x="20705" y="46134"/>
                    <a:pt x="20860" y="46301"/>
                    <a:pt x="21027" y="46456"/>
                  </a:cubicBezTo>
                  <a:cubicBezTo>
                    <a:pt x="20955" y="46563"/>
                    <a:pt x="20884" y="46706"/>
                    <a:pt x="20801" y="46825"/>
                  </a:cubicBezTo>
                  <a:cubicBezTo>
                    <a:pt x="20658" y="46670"/>
                    <a:pt x="20503" y="46527"/>
                    <a:pt x="20348" y="46396"/>
                  </a:cubicBezTo>
                  <a:cubicBezTo>
                    <a:pt x="20408" y="46254"/>
                    <a:pt x="20479" y="46111"/>
                    <a:pt x="20539" y="45980"/>
                  </a:cubicBezTo>
                  <a:close/>
                  <a:moveTo>
                    <a:pt x="19693" y="46277"/>
                  </a:moveTo>
                  <a:cubicBezTo>
                    <a:pt x="19812" y="46373"/>
                    <a:pt x="19932" y="46480"/>
                    <a:pt x="20027" y="46587"/>
                  </a:cubicBezTo>
                  <a:cubicBezTo>
                    <a:pt x="19967" y="46694"/>
                    <a:pt x="19932" y="46801"/>
                    <a:pt x="19872" y="46908"/>
                  </a:cubicBezTo>
                  <a:cubicBezTo>
                    <a:pt x="19765" y="46801"/>
                    <a:pt x="19646" y="46706"/>
                    <a:pt x="19539" y="46611"/>
                  </a:cubicBezTo>
                  <a:cubicBezTo>
                    <a:pt x="19586" y="46492"/>
                    <a:pt x="19646" y="46373"/>
                    <a:pt x="19693" y="46277"/>
                  </a:cubicBezTo>
                  <a:close/>
                  <a:moveTo>
                    <a:pt x="21206" y="46599"/>
                  </a:moveTo>
                  <a:cubicBezTo>
                    <a:pt x="21229" y="46635"/>
                    <a:pt x="21277" y="46658"/>
                    <a:pt x="21325" y="46694"/>
                  </a:cubicBezTo>
                  <a:lnTo>
                    <a:pt x="21325" y="47361"/>
                  </a:lnTo>
                  <a:cubicBezTo>
                    <a:pt x="21217" y="47242"/>
                    <a:pt x="21098" y="47135"/>
                    <a:pt x="21003" y="47016"/>
                  </a:cubicBezTo>
                  <a:cubicBezTo>
                    <a:pt x="21075" y="46885"/>
                    <a:pt x="21134" y="46730"/>
                    <a:pt x="21206" y="46599"/>
                  </a:cubicBezTo>
                  <a:close/>
                  <a:moveTo>
                    <a:pt x="20182" y="46718"/>
                  </a:moveTo>
                  <a:cubicBezTo>
                    <a:pt x="20324" y="46873"/>
                    <a:pt x="20467" y="47004"/>
                    <a:pt x="20610" y="47135"/>
                  </a:cubicBezTo>
                  <a:lnTo>
                    <a:pt x="20432" y="47444"/>
                  </a:lnTo>
                  <a:cubicBezTo>
                    <a:pt x="20301" y="47313"/>
                    <a:pt x="20146" y="47182"/>
                    <a:pt x="20015" y="47051"/>
                  </a:cubicBezTo>
                  <a:cubicBezTo>
                    <a:pt x="20063" y="46944"/>
                    <a:pt x="20122" y="46825"/>
                    <a:pt x="20182" y="46718"/>
                  </a:cubicBezTo>
                  <a:close/>
                  <a:moveTo>
                    <a:pt x="19408" y="46944"/>
                  </a:moveTo>
                  <a:cubicBezTo>
                    <a:pt x="19515" y="47027"/>
                    <a:pt x="19610" y="47135"/>
                    <a:pt x="19717" y="47254"/>
                  </a:cubicBezTo>
                  <a:cubicBezTo>
                    <a:pt x="19646" y="47432"/>
                    <a:pt x="19551" y="47611"/>
                    <a:pt x="19479" y="47789"/>
                  </a:cubicBezTo>
                  <a:cubicBezTo>
                    <a:pt x="19372" y="47682"/>
                    <a:pt x="19277" y="47587"/>
                    <a:pt x="19170" y="47492"/>
                  </a:cubicBezTo>
                  <a:cubicBezTo>
                    <a:pt x="19241" y="47301"/>
                    <a:pt x="19336" y="47123"/>
                    <a:pt x="19408" y="46944"/>
                  </a:cubicBezTo>
                  <a:close/>
                  <a:moveTo>
                    <a:pt x="20836" y="47325"/>
                  </a:moveTo>
                  <a:cubicBezTo>
                    <a:pt x="21003" y="47480"/>
                    <a:pt x="21158" y="47611"/>
                    <a:pt x="21313" y="47754"/>
                  </a:cubicBezTo>
                  <a:lnTo>
                    <a:pt x="21313" y="48051"/>
                  </a:lnTo>
                  <a:cubicBezTo>
                    <a:pt x="21277" y="48111"/>
                    <a:pt x="21253" y="48170"/>
                    <a:pt x="21217" y="48218"/>
                  </a:cubicBezTo>
                  <a:cubicBezTo>
                    <a:pt x="21039" y="48028"/>
                    <a:pt x="20860" y="47849"/>
                    <a:pt x="20670" y="47670"/>
                  </a:cubicBezTo>
                  <a:cubicBezTo>
                    <a:pt x="20729" y="47563"/>
                    <a:pt x="20777" y="47444"/>
                    <a:pt x="20836" y="47325"/>
                  </a:cubicBezTo>
                  <a:close/>
                  <a:moveTo>
                    <a:pt x="19848" y="47385"/>
                  </a:moveTo>
                  <a:lnTo>
                    <a:pt x="20253" y="47789"/>
                  </a:lnTo>
                  <a:cubicBezTo>
                    <a:pt x="20170" y="47956"/>
                    <a:pt x="20086" y="48099"/>
                    <a:pt x="20015" y="48266"/>
                  </a:cubicBezTo>
                  <a:lnTo>
                    <a:pt x="19610" y="47908"/>
                  </a:lnTo>
                  <a:cubicBezTo>
                    <a:pt x="19705" y="47730"/>
                    <a:pt x="19777" y="47563"/>
                    <a:pt x="19848" y="47385"/>
                  </a:cubicBezTo>
                  <a:close/>
                  <a:moveTo>
                    <a:pt x="19479" y="48182"/>
                  </a:moveTo>
                  <a:cubicBezTo>
                    <a:pt x="19610" y="48313"/>
                    <a:pt x="19741" y="48444"/>
                    <a:pt x="19872" y="48551"/>
                  </a:cubicBezTo>
                  <a:cubicBezTo>
                    <a:pt x="19812" y="48670"/>
                    <a:pt x="19765" y="48790"/>
                    <a:pt x="19705" y="48885"/>
                  </a:cubicBezTo>
                  <a:cubicBezTo>
                    <a:pt x="19574" y="48790"/>
                    <a:pt x="19455" y="48670"/>
                    <a:pt x="19312" y="48551"/>
                  </a:cubicBezTo>
                  <a:cubicBezTo>
                    <a:pt x="19372" y="48432"/>
                    <a:pt x="19431" y="48289"/>
                    <a:pt x="19479" y="48182"/>
                  </a:cubicBezTo>
                  <a:close/>
                  <a:moveTo>
                    <a:pt x="20503" y="48016"/>
                  </a:moveTo>
                  <a:cubicBezTo>
                    <a:pt x="20682" y="48194"/>
                    <a:pt x="20860" y="48361"/>
                    <a:pt x="21063" y="48516"/>
                  </a:cubicBezTo>
                  <a:cubicBezTo>
                    <a:pt x="20979" y="48670"/>
                    <a:pt x="20896" y="48801"/>
                    <a:pt x="20801" y="48944"/>
                  </a:cubicBezTo>
                  <a:cubicBezTo>
                    <a:pt x="20622" y="48790"/>
                    <a:pt x="20444" y="48635"/>
                    <a:pt x="20265" y="48468"/>
                  </a:cubicBezTo>
                  <a:cubicBezTo>
                    <a:pt x="20348" y="48325"/>
                    <a:pt x="20420" y="48159"/>
                    <a:pt x="20503" y="48016"/>
                  </a:cubicBezTo>
                  <a:close/>
                  <a:moveTo>
                    <a:pt x="21253" y="48682"/>
                  </a:moveTo>
                  <a:cubicBezTo>
                    <a:pt x="21277" y="48718"/>
                    <a:pt x="21313" y="48730"/>
                    <a:pt x="21336" y="48754"/>
                  </a:cubicBezTo>
                  <a:cubicBezTo>
                    <a:pt x="21313" y="48980"/>
                    <a:pt x="21325" y="49218"/>
                    <a:pt x="21325" y="49456"/>
                  </a:cubicBezTo>
                  <a:cubicBezTo>
                    <a:pt x="21217" y="49349"/>
                    <a:pt x="21122" y="49230"/>
                    <a:pt x="21015" y="49135"/>
                  </a:cubicBezTo>
                  <a:cubicBezTo>
                    <a:pt x="21086" y="48980"/>
                    <a:pt x="21158" y="48837"/>
                    <a:pt x="21253" y="48682"/>
                  </a:cubicBezTo>
                  <a:close/>
                  <a:moveTo>
                    <a:pt x="20134" y="48778"/>
                  </a:moveTo>
                  <a:cubicBezTo>
                    <a:pt x="20301" y="48932"/>
                    <a:pt x="20479" y="49087"/>
                    <a:pt x="20670" y="49230"/>
                  </a:cubicBezTo>
                  <a:lnTo>
                    <a:pt x="20491" y="49587"/>
                  </a:lnTo>
                  <a:cubicBezTo>
                    <a:pt x="20313" y="49432"/>
                    <a:pt x="20134" y="49278"/>
                    <a:pt x="19955" y="49111"/>
                  </a:cubicBezTo>
                  <a:cubicBezTo>
                    <a:pt x="20015" y="48992"/>
                    <a:pt x="20074" y="48885"/>
                    <a:pt x="20134" y="48778"/>
                  </a:cubicBezTo>
                  <a:close/>
                  <a:moveTo>
                    <a:pt x="19170" y="48897"/>
                  </a:moveTo>
                  <a:cubicBezTo>
                    <a:pt x="19289" y="49028"/>
                    <a:pt x="19420" y="49147"/>
                    <a:pt x="19539" y="49254"/>
                  </a:cubicBezTo>
                  <a:cubicBezTo>
                    <a:pt x="19467" y="49409"/>
                    <a:pt x="19396" y="49587"/>
                    <a:pt x="19312" y="49754"/>
                  </a:cubicBezTo>
                  <a:lnTo>
                    <a:pt x="18920" y="49492"/>
                  </a:lnTo>
                  <a:cubicBezTo>
                    <a:pt x="19003" y="49290"/>
                    <a:pt x="19074" y="49087"/>
                    <a:pt x="19170" y="48897"/>
                  </a:cubicBezTo>
                  <a:close/>
                  <a:moveTo>
                    <a:pt x="20860" y="49385"/>
                  </a:moveTo>
                  <a:cubicBezTo>
                    <a:pt x="21003" y="49492"/>
                    <a:pt x="21146" y="49587"/>
                    <a:pt x="21301" y="49683"/>
                  </a:cubicBezTo>
                  <a:cubicBezTo>
                    <a:pt x="21301" y="49683"/>
                    <a:pt x="21277" y="49683"/>
                    <a:pt x="21277" y="49694"/>
                  </a:cubicBezTo>
                  <a:cubicBezTo>
                    <a:pt x="21206" y="49849"/>
                    <a:pt x="21134" y="49980"/>
                    <a:pt x="21039" y="50123"/>
                  </a:cubicBezTo>
                  <a:cubicBezTo>
                    <a:pt x="20920" y="50004"/>
                    <a:pt x="20789" y="49885"/>
                    <a:pt x="20670" y="49766"/>
                  </a:cubicBezTo>
                  <a:cubicBezTo>
                    <a:pt x="20729" y="49635"/>
                    <a:pt x="20801" y="49516"/>
                    <a:pt x="20860" y="49385"/>
                  </a:cubicBezTo>
                  <a:close/>
                  <a:moveTo>
                    <a:pt x="19765" y="49468"/>
                  </a:moveTo>
                  <a:cubicBezTo>
                    <a:pt x="19955" y="49623"/>
                    <a:pt x="20134" y="49766"/>
                    <a:pt x="20313" y="49933"/>
                  </a:cubicBezTo>
                  <a:cubicBezTo>
                    <a:pt x="20253" y="50064"/>
                    <a:pt x="20182" y="50183"/>
                    <a:pt x="20122" y="50325"/>
                  </a:cubicBezTo>
                  <a:lnTo>
                    <a:pt x="19539" y="49921"/>
                  </a:lnTo>
                  <a:lnTo>
                    <a:pt x="19765" y="49468"/>
                  </a:lnTo>
                  <a:close/>
                  <a:moveTo>
                    <a:pt x="18824" y="49766"/>
                  </a:moveTo>
                  <a:cubicBezTo>
                    <a:pt x="18931" y="49861"/>
                    <a:pt x="19062" y="49968"/>
                    <a:pt x="19193" y="50064"/>
                  </a:cubicBezTo>
                  <a:cubicBezTo>
                    <a:pt x="19170" y="50159"/>
                    <a:pt x="19122" y="50242"/>
                    <a:pt x="19098" y="50337"/>
                  </a:cubicBezTo>
                  <a:cubicBezTo>
                    <a:pt x="18955" y="50242"/>
                    <a:pt x="18824" y="50171"/>
                    <a:pt x="18693" y="50075"/>
                  </a:cubicBezTo>
                  <a:lnTo>
                    <a:pt x="18824" y="49766"/>
                  </a:lnTo>
                  <a:close/>
                  <a:moveTo>
                    <a:pt x="21325" y="50064"/>
                  </a:moveTo>
                  <a:lnTo>
                    <a:pt x="21325" y="50385"/>
                  </a:lnTo>
                  <a:cubicBezTo>
                    <a:pt x="21277" y="50337"/>
                    <a:pt x="21253" y="50302"/>
                    <a:pt x="21206" y="50278"/>
                  </a:cubicBezTo>
                  <a:cubicBezTo>
                    <a:pt x="21253" y="50206"/>
                    <a:pt x="21277" y="50123"/>
                    <a:pt x="21325" y="50064"/>
                  </a:cubicBezTo>
                  <a:close/>
                  <a:moveTo>
                    <a:pt x="20503" y="50064"/>
                  </a:moveTo>
                  <a:cubicBezTo>
                    <a:pt x="20634" y="50183"/>
                    <a:pt x="20765" y="50290"/>
                    <a:pt x="20896" y="50397"/>
                  </a:cubicBezTo>
                  <a:cubicBezTo>
                    <a:pt x="20836" y="50516"/>
                    <a:pt x="20777" y="50635"/>
                    <a:pt x="20705" y="50754"/>
                  </a:cubicBezTo>
                  <a:cubicBezTo>
                    <a:pt x="20563" y="50647"/>
                    <a:pt x="20444" y="50540"/>
                    <a:pt x="20313" y="50433"/>
                  </a:cubicBezTo>
                  <a:cubicBezTo>
                    <a:pt x="20372" y="50325"/>
                    <a:pt x="20432" y="50194"/>
                    <a:pt x="20503" y="50064"/>
                  </a:cubicBezTo>
                  <a:close/>
                  <a:moveTo>
                    <a:pt x="19408" y="50218"/>
                  </a:moveTo>
                  <a:cubicBezTo>
                    <a:pt x="19586" y="50361"/>
                    <a:pt x="19777" y="50504"/>
                    <a:pt x="19967" y="50635"/>
                  </a:cubicBezTo>
                  <a:cubicBezTo>
                    <a:pt x="19943" y="50706"/>
                    <a:pt x="19908" y="50766"/>
                    <a:pt x="19884" y="50837"/>
                  </a:cubicBezTo>
                  <a:cubicBezTo>
                    <a:pt x="19693" y="50706"/>
                    <a:pt x="19479" y="50587"/>
                    <a:pt x="19289" y="50456"/>
                  </a:cubicBezTo>
                  <a:cubicBezTo>
                    <a:pt x="19336" y="50373"/>
                    <a:pt x="19360" y="50302"/>
                    <a:pt x="19408" y="50218"/>
                  </a:cubicBezTo>
                  <a:close/>
                  <a:moveTo>
                    <a:pt x="18586" y="50254"/>
                  </a:moveTo>
                  <a:cubicBezTo>
                    <a:pt x="18717" y="50361"/>
                    <a:pt x="18848" y="50468"/>
                    <a:pt x="18991" y="50564"/>
                  </a:cubicBezTo>
                  <a:cubicBezTo>
                    <a:pt x="18920" y="50718"/>
                    <a:pt x="18848" y="50897"/>
                    <a:pt x="18777" y="51064"/>
                  </a:cubicBezTo>
                  <a:cubicBezTo>
                    <a:pt x="18646" y="50968"/>
                    <a:pt x="18491" y="50897"/>
                    <a:pt x="18348" y="50826"/>
                  </a:cubicBezTo>
                  <a:cubicBezTo>
                    <a:pt x="18360" y="50826"/>
                    <a:pt x="18360" y="50814"/>
                    <a:pt x="18360" y="50790"/>
                  </a:cubicBezTo>
                  <a:lnTo>
                    <a:pt x="18586" y="50254"/>
                  </a:lnTo>
                  <a:close/>
                  <a:moveTo>
                    <a:pt x="20170" y="50754"/>
                  </a:moveTo>
                  <a:cubicBezTo>
                    <a:pt x="20301" y="50837"/>
                    <a:pt x="20444" y="50933"/>
                    <a:pt x="20598" y="51016"/>
                  </a:cubicBezTo>
                  <a:cubicBezTo>
                    <a:pt x="20563" y="51087"/>
                    <a:pt x="20527" y="51171"/>
                    <a:pt x="20491" y="51242"/>
                  </a:cubicBezTo>
                  <a:cubicBezTo>
                    <a:pt x="20360" y="51135"/>
                    <a:pt x="20205" y="51052"/>
                    <a:pt x="20074" y="50945"/>
                  </a:cubicBezTo>
                  <a:cubicBezTo>
                    <a:pt x="20086" y="50885"/>
                    <a:pt x="20134" y="50826"/>
                    <a:pt x="20170" y="50754"/>
                  </a:cubicBezTo>
                  <a:close/>
                  <a:moveTo>
                    <a:pt x="19146" y="50695"/>
                  </a:moveTo>
                  <a:cubicBezTo>
                    <a:pt x="19348" y="50837"/>
                    <a:pt x="19539" y="50992"/>
                    <a:pt x="19729" y="51123"/>
                  </a:cubicBezTo>
                  <a:cubicBezTo>
                    <a:pt x="19670" y="51254"/>
                    <a:pt x="19598" y="51409"/>
                    <a:pt x="19539" y="51540"/>
                  </a:cubicBezTo>
                  <a:cubicBezTo>
                    <a:pt x="19336" y="51409"/>
                    <a:pt x="19134" y="51290"/>
                    <a:pt x="18931" y="51147"/>
                  </a:cubicBezTo>
                  <a:cubicBezTo>
                    <a:pt x="19003" y="51004"/>
                    <a:pt x="19074" y="50861"/>
                    <a:pt x="19146" y="50695"/>
                  </a:cubicBezTo>
                  <a:close/>
                  <a:moveTo>
                    <a:pt x="21086" y="50516"/>
                  </a:moveTo>
                  <a:cubicBezTo>
                    <a:pt x="21182" y="50575"/>
                    <a:pt x="21265" y="50647"/>
                    <a:pt x="21360" y="50706"/>
                  </a:cubicBezTo>
                  <a:cubicBezTo>
                    <a:pt x="21360" y="51111"/>
                    <a:pt x="21360" y="51516"/>
                    <a:pt x="21372" y="51933"/>
                  </a:cubicBezTo>
                  <a:cubicBezTo>
                    <a:pt x="21146" y="51718"/>
                    <a:pt x="20908" y="51540"/>
                    <a:pt x="20658" y="51349"/>
                  </a:cubicBezTo>
                  <a:cubicBezTo>
                    <a:pt x="20670" y="51266"/>
                    <a:pt x="20717" y="51183"/>
                    <a:pt x="20765" y="51111"/>
                  </a:cubicBezTo>
                  <a:cubicBezTo>
                    <a:pt x="20836" y="51159"/>
                    <a:pt x="20908" y="51195"/>
                    <a:pt x="21003" y="51230"/>
                  </a:cubicBezTo>
                  <a:cubicBezTo>
                    <a:pt x="21016" y="51236"/>
                    <a:pt x="21028" y="51238"/>
                    <a:pt x="21041" y="51238"/>
                  </a:cubicBezTo>
                  <a:cubicBezTo>
                    <a:pt x="21111" y="51238"/>
                    <a:pt x="21169" y="51160"/>
                    <a:pt x="21098" y="51099"/>
                  </a:cubicBezTo>
                  <a:cubicBezTo>
                    <a:pt x="21027" y="51016"/>
                    <a:pt x="20955" y="50956"/>
                    <a:pt x="20884" y="50885"/>
                  </a:cubicBezTo>
                  <a:cubicBezTo>
                    <a:pt x="20944" y="50766"/>
                    <a:pt x="21015" y="50635"/>
                    <a:pt x="21086" y="50516"/>
                  </a:cubicBezTo>
                  <a:close/>
                  <a:moveTo>
                    <a:pt x="19908" y="51254"/>
                  </a:moveTo>
                  <a:cubicBezTo>
                    <a:pt x="20051" y="51361"/>
                    <a:pt x="20193" y="51457"/>
                    <a:pt x="20348" y="51552"/>
                  </a:cubicBezTo>
                  <a:cubicBezTo>
                    <a:pt x="20289" y="51695"/>
                    <a:pt x="20229" y="51826"/>
                    <a:pt x="20182" y="51957"/>
                  </a:cubicBezTo>
                  <a:cubicBezTo>
                    <a:pt x="20027" y="51849"/>
                    <a:pt x="19884" y="51766"/>
                    <a:pt x="19717" y="51659"/>
                  </a:cubicBezTo>
                  <a:cubicBezTo>
                    <a:pt x="19777" y="51528"/>
                    <a:pt x="19848" y="51397"/>
                    <a:pt x="19908" y="51254"/>
                  </a:cubicBezTo>
                  <a:close/>
                  <a:moveTo>
                    <a:pt x="32052" y="51707"/>
                  </a:moveTo>
                  <a:lnTo>
                    <a:pt x="32052" y="52183"/>
                  </a:lnTo>
                  <a:lnTo>
                    <a:pt x="31469" y="51730"/>
                  </a:lnTo>
                  <a:cubicBezTo>
                    <a:pt x="31671" y="51718"/>
                    <a:pt x="31862" y="51718"/>
                    <a:pt x="32052" y="51707"/>
                  </a:cubicBezTo>
                  <a:close/>
                  <a:moveTo>
                    <a:pt x="20479" y="51623"/>
                  </a:moveTo>
                  <a:cubicBezTo>
                    <a:pt x="20729" y="51790"/>
                    <a:pt x="20991" y="51957"/>
                    <a:pt x="21265" y="52088"/>
                  </a:cubicBezTo>
                  <a:lnTo>
                    <a:pt x="21313" y="52088"/>
                  </a:lnTo>
                  <a:cubicBezTo>
                    <a:pt x="21158" y="52207"/>
                    <a:pt x="21015" y="52314"/>
                    <a:pt x="20860" y="52433"/>
                  </a:cubicBezTo>
                  <a:lnTo>
                    <a:pt x="20277" y="52028"/>
                  </a:lnTo>
                  <a:cubicBezTo>
                    <a:pt x="20336" y="51897"/>
                    <a:pt x="20396" y="51766"/>
                    <a:pt x="20479" y="51623"/>
                  </a:cubicBezTo>
                  <a:close/>
                  <a:moveTo>
                    <a:pt x="24075" y="51183"/>
                  </a:moveTo>
                  <a:lnTo>
                    <a:pt x="24075" y="51183"/>
                  </a:lnTo>
                  <a:cubicBezTo>
                    <a:pt x="24611" y="51290"/>
                    <a:pt x="25146" y="51385"/>
                    <a:pt x="25682" y="51468"/>
                  </a:cubicBezTo>
                  <a:cubicBezTo>
                    <a:pt x="25968" y="51718"/>
                    <a:pt x="26266" y="51957"/>
                    <a:pt x="26551" y="52207"/>
                  </a:cubicBezTo>
                  <a:cubicBezTo>
                    <a:pt x="26766" y="52397"/>
                    <a:pt x="27004" y="52635"/>
                    <a:pt x="27242" y="52814"/>
                  </a:cubicBezTo>
                  <a:cubicBezTo>
                    <a:pt x="27222" y="52816"/>
                    <a:pt x="27199" y="52817"/>
                    <a:pt x="27176" y="52817"/>
                  </a:cubicBezTo>
                  <a:cubicBezTo>
                    <a:pt x="27077" y="52817"/>
                    <a:pt x="26955" y="52800"/>
                    <a:pt x="26849" y="52790"/>
                  </a:cubicBezTo>
                  <a:cubicBezTo>
                    <a:pt x="26587" y="52552"/>
                    <a:pt x="26266" y="52361"/>
                    <a:pt x="25968" y="52159"/>
                  </a:cubicBezTo>
                  <a:cubicBezTo>
                    <a:pt x="25635" y="51945"/>
                    <a:pt x="25301" y="51707"/>
                    <a:pt x="24968" y="51480"/>
                  </a:cubicBezTo>
                  <a:cubicBezTo>
                    <a:pt x="24949" y="51469"/>
                    <a:pt x="24930" y="51464"/>
                    <a:pt x="24912" y="51464"/>
                  </a:cubicBezTo>
                  <a:cubicBezTo>
                    <a:pt x="24820" y="51464"/>
                    <a:pt x="24759" y="51601"/>
                    <a:pt x="24849" y="51671"/>
                  </a:cubicBezTo>
                  <a:cubicBezTo>
                    <a:pt x="25158" y="51897"/>
                    <a:pt x="25480" y="52123"/>
                    <a:pt x="25778" y="52326"/>
                  </a:cubicBezTo>
                  <a:cubicBezTo>
                    <a:pt x="25956" y="52457"/>
                    <a:pt x="26147" y="52611"/>
                    <a:pt x="26337" y="52742"/>
                  </a:cubicBezTo>
                  <a:cubicBezTo>
                    <a:pt x="26159" y="52731"/>
                    <a:pt x="25980" y="52719"/>
                    <a:pt x="25789" y="52683"/>
                  </a:cubicBezTo>
                  <a:cubicBezTo>
                    <a:pt x="25277" y="52135"/>
                    <a:pt x="24646" y="51659"/>
                    <a:pt x="24075" y="51183"/>
                  </a:cubicBezTo>
                  <a:close/>
                  <a:moveTo>
                    <a:pt x="26206" y="51552"/>
                  </a:moveTo>
                  <a:lnTo>
                    <a:pt x="26206" y="51552"/>
                  </a:lnTo>
                  <a:cubicBezTo>
                    <a:pt x="26361" y="51564"/>
                    <a:pt x="26492" y="51599"/>
                    <a:pt x="26635" y="51611"/>
                  </a:cubicBezTo>
                  <a:cubicBezTo>
                    <a:pt x="27171" y="52040"/>
                    <a:pt x="27694" y="52504"/>
                    <a:pt x="28266" y="52909"/>
                  </a:cubicBezTo>
                  <a:cubicBezTo>
                    <a:pt x="28075" y="52885"/>
                    <a:pt x="27885" y="52885"/>
                    <a:pt x="27706" y="52861"/>
                  </a:cubicBezTo>
                  <a:cubicBezTo>
                    <a:pt x="27706" y="52850"/>
                    <a:pt x="27706" y="52850"/>
                    <a:pt x="27694" y="52838"/>
                  </a:cubicBezTo>
                  <a:cubicBezTo>
                    <a:pt x="27468" y="52504"/>
                    <a:pt x="27075" y="52266"/>
                    <a:pt x="26778" y="52016"/>
                  </a:cubicBezTo>
                  <a:cubicBezTo>
                    <a:pt x="26575" y="51861"/>
                    <a:pt x="26397" y="51707"/>
                    <a:pt x="26206" y="51552"/>
                  </a:cubicBezTo>
                  <a:close/>
                  <a:moveTo>
                    <a:pt x="27028" y="51635"/>
                  </a:moveTo>
                  <a:cubicBezTo>
                    <a:pt x="27266" y="51659"/>
                    <a:pt x="27504" y="51671"/>
                    <a:pt x="27754" y="51707"/>
                  </a:cubicBezTo>
                  <a:cubicBezTo>
                    <a:pt x="27754" y="51730"/>
                    <a:pt x="27754" y="51778"/>
                    <a:pt x="27802" y="51790"/>
                  </a:cubicBezTo>
                  <a:cubicBezTo>
                    <a:pt x="28337" y="52147"/>
                    <a:pt x="28861" y="52588"/>
                    <a:pt x="29433" y="52850"/>
                  </a:cubicBezTo>
                  <a:cubicBezTo>
                    <a:pt x="29452" y="52859"/>
                    <a:pt x="29472" y="52864"/>
                    <a:pt x="29492" y="52864"/>
                  </a:cubicBezTo>
                  <a:cubicBezTo>
                    <a:pt x="29592" y="52864"/>
                    <a:pt x="29677" y="52751"/>
                    <a:pt x="29588" y="52671"/>
                  </a:cubicBezTo>
                  <a:cubicBezTo>
                    <a:pt x="29135" y="52302"/>
                    <a:pt x="28599" y="52016"/>
                    <a:pt x="28099" y="51718"/>
                  </a:cubicBezTo>
                  <a:lnTo>
                    <a:pt x="28099" y="51718"/>
                  </a:lnTo>
                  <a:cubicBezTo>
                    <a:pt x="28325" y="51730"/>
                    <a:pt x="28540" y="51754"/>
                    <a:pt x="28754" y="51766"/>
                  </a:cubicBezTo>
                  <a:cubicBezTo>
                    <a:pt x="29278" y="52242"/>
                    <a:pt x="30052" y="52850"/>
                    <a:pt x="30778" y="52909"/>
                  </a:cubicBezTo>
                  <a:cubicBezTo>
                    <a:pt x="30782" y="52910"/>
                    <a:pt x="30786" y="52910"/>
                    <a:pt x="30790" y="52910"/>
                  </a:cubicBezTo>
                  <a:cubicBezTo>
                    <a:pt x="30887" y="52910"/>
                    <a:pt x="30906" y="52764"/>
                    <a:pt x="30838" y="52719"/>
                  </a:cubicBezTo>
                  <a:cubicBezTo>
                    <a:pt x="30540" y="52540"/>
                    <a:pt x="30171" y="52469"/>
                    <a:pt x="29849" y="52302"/>
                  </a:cubicBezTo>
                  <a:cubicBezTo>
                    <a:pt x="29576" y="52147"/>
                    <a:pt x="29314" y="51969"/>
                    <a:pt x="29064" y="51790"/>
                  </a:cubicBezTo>
                  <a:lnTo>
                    <a:pt x="29064" y="51790"/>
                  </a:lnTo>
                  <a:cubicBezTo>
                    <a:pt x="29397" y="51814"/>
                    <a:pt x="29707" y="51814"/>
                    <a:pt x="30028" y="51814"/>
                  </a:cubicBezTo>
                  <a:cubicBezTo>
                    <a:pt x="30254" y="52004"/>
                    <a:pt x="30480" y="52195"/>
                    <a:pt x="30719" y="52373"/>
                  </a:cubicBezTo>
                  <a:cubicBezTo>
                    <a:pt x="30952" y="52548"/>
                    <a:pt x="31265" y="52826"/>
                    <a:pt x="31558" y="52826"/>
                  </a:cubicBezTo>
                  <a:cubicBezTo>
                    <a:pt x="31564" y="52826"/>
                    <a:pt x="31570" y="52826"/>
                    <a:pt x="31576" y="52826"/>
                  </a:cubicBezTo>
                  <a:cubicBezTo>
                    <a:pt x="31659" y="52826"/>
                    <a:pt x="31719" y="52731"/>
                    <a:pt x="31671" y="52659"/>
                  </a:cubicBezTo>
                  <a:cubicBezTo>
                    <a:pt x="31516" y="52421"/>
                    <a:pt x="31195" y="52326"/>
                    <a:pt x="30957" y="52183"/>
                  </a:cubicBezTo>
                  <a:cubicBezTo>
                    <a:pt x="30766" y="52064"/>
                    <a:pt x="30588" y="51945"/>
                    <a:pt x="30409" y="51814"/>
                  </a:cubicBezTo>
                  <a:cubicBezTo>
                    <a:pt x="30659" y="51814"/>
                    <a:pt x="30897" y="51790"/>
                    <a:pt x="31147" y="51790"/>
                  </a:cubicBezTo>
                  <a:cubicBezTo>
                    <a:pt x="31147" y="51814"/>
                    <a:pt x="31147" y="51814"/>
                    <a:pt x="31159" y="51826"/>
                  </a:cubicBezTo>
                  <a:cubicBezTo>
                    <a:pt x="31457" y="52076"/>
                    <a:pt x="31754" y="52373"/>
                    <a:pt x="32064" y="52623"/>
                  </a:cubicBezTo>
                  <a:lnTo>
                    <a:pt x="32064" y="53004"/>
                  </a:lnTo>
                  <a:cubicBezTo>
                    <a:pt x="31687" y="53012"/>
                    <a:pt x="31310" y="53016"/>
                    <a:pt x="30934" y="53016"/>
                  </a:cubicBezTo>
                  <a:cubicBezTo>
                    <a:pt x="30122" y="53016"/>
                    <a:pt x="29313" y="52997"/>
                    <a:pt x="28516" y="52957"/>
                  </a:cubicBezTo>
                  <a:cubicBezTo>
                    <a:pt x="28528" y="52885"/>
                    <a:pt x="28528" y="52838"/>
                    <a:pt x="28504" y="52802"/>
                  </a:cubicBezTo>
                  <a:cubicBezTo>
                    <a:pt x="28040" y="52385"/>
                    <a:pt x="27528" y="52016"/>
                    <a:pt x="27028" y="51635"/>
                  </a:cubicBezTo>
                  <a:close/>
                  <a:moveTo>
                    <a:pt x="20205" y="52230"/>
                  </a:moveTo>
                  <a:cubicBezTo>
                    <a:pt x="20360" y="52326"/>
                    <a:pt x="20503" y="52433"/>
                    <a:pt x="20658" y="52528"/>
                  </a:cubicBezTo>
                  <a:cubicBezTo>
                    <a:pt x="20622" y="52552"/>
                    <a:pt x="20598" y="52588"/>
                    <a:pt x="20586" y="52647"/>
                  </a:cubicBezTo>
                  <a:lnTo>
                    <a:pt x="20586" y="52659"/>
                  </a:lnTo>
                  <a:cubicBezTo>
                    <a:pt x="20384" y="52778"/>
                    <a:pt x="20193" y="52921"/>
                    <a:pt x="19991" y="53052"/>
                  </a:cubicBezTo>
                  <a:cubicBezTo>
                    <a:pt x="19970" y="53045"/>
                    <a:pt x="19946" y="53038"/>
                    <a:pt x="19922" y="53038"/>
                  </a:cubicBezTo>
                  <a:cubicBezTo>
                    <a:pt x="19904" y="53038"/>
                    <a:pt x="19887" y="53042"/>
                    <a:pt x="19872" y="53052"/>
                  </a:cubicBezTo>
                  <a:cubicBezTo>
                    <a:pt x="19848" y="53076"/>
                    <a:pt x="19836" y="53076"/>
                    <a:pt x="19824" y="53088"/>
                  </a:cubicBezTo>
                  <a:cubicBezTo>
                    <a:pt x="19943" y="52802"/>
                    <a:pt x="20074" y="52504"/>
                    <a:pt x="20205" y="52230"/>
                  </a:cubicBezTo>
                  <a:close/>
                  <a:moveTo>
                    <a:pt x="54757" y="7665"/>
                  </a:moveTo>
                  <a:lnTo>
                    <a:pt x="54757" y="7665"/>
                  </a:lnTo>
                  <a:cubicBezTo>
                    <a:pt x="54114" y="14023"/>
                    <a:pt x="54638" y="20703"/>
                    <a:pt x="54603" y="27084"/>
                  </a:cubicBezTo>
                  <a:cubicBezTo>
                    <a:pt x="54579" y="33383"/>
                    <a:pt x="54543" y="39693"/>
                    <a:pt x="54757" y="45992"/>
                  </a:cubicBezTo>
                  <a:cubicBezTo>
                    <a:pt x="54698" y="46003"/>
                    <a:pt x="54650" y="46015"/>
                    <a:pt x="54591" y="46075"/>
                  </a:cubicBezTo>
                  <a:cubicBezTo>
                    <a:pt x="50888" y="50040"/>
                    <a:pt x="46911" y="53838"/>
                    <a:pt x="43351" y="57945"/>
                  </a:cubicBezTo>
                  <a:cubicBezTo>
                    <a:pt x="43589" y="51099"/>
                    <a:pt x="43363" y="44206"/>
                    <a:pt x="43363" y="37360"/>
                  </a:cubicBezTo>
                  <a:cubicBezTo>
                    <a:pt x="43363" y="32299"/>
                    <a:pt x="43577" y="27144"/>
                    <a:pt x="43470" y="22048"/>
                  </a:cubicBezTo>
                  <a:cubicBezTo>
                    <a:pt x="43577" y="20238"/>
                    <a:pt x="43542" y="18441"/>
                    <a:pt x="43232" y="16726"/>
                  </a:cubicBezTo>
                  <a:cubicBezTo>
                    <a:pt x="43220" y="16583"/>
                    <a:pt x="43220" y="16428"/>
                    <a:pt x="43208" y="16297"/>
                  </a:cubicBezTo>
                  <a:cubicBezTo>
                    <a:pt x="47137" y="13535"/>
                    <a:pt x="50793" y="10416"/>
                    <a:pt x="54757" y="7665"/>
                  </a:cubicBezTo>
                  <a:close/>
                  <a:moveTo>
                    <a:pt x="45006" y="1010"/>
                  </a:moveTo>
                  <a:lnTo>
                    <a:pt x="45006" y="1010"/>
                  </a:lnTo>
                  <a:cubicBezTo>
                    <a:pt x="45232" y="1677"/>
                    <a:pt x="44839" y="3439"/>
                    <a:pt x="44816" y="3879"/>
                  </a:cubicBezTo>
                  <a:cubicBezTo>
                    <a:pt x="44732" y="4939"/>
                    <a:pt x="44577" y="6022"/>
                    <a:pt x="44661" y="7082"/>
                  </a:cubicBezTo>
                  <a:cubicBezTo>
                    <a:pt x="44661" y="7142"/>
                    <a:pt x="44720" y="7189"/>
                    <a:pt x="44768" y="7201"/>
                  </a:cubicBezTo>
                  <a:lnTo>
                    <a:pt x="44768" y="7261"/>
                  </a:lnTo>
                  <a:cubicBezTo>
                    <a:pt x="43577" y="8201"/>
                    <a:pt x="42446" y="9356"/>
                    <a:pt x="41637" y="9951"/>
                  </a:cubicBezTo>
                  <a:cubicBezTo>
                    <a:pt x="39934" y="11225"/>
                    <a:pt x="38065" y="12249"/>
                    <a:pt x="36267" y="13345"/>
                  </a:cubicBezTo>
                  <a:cubicBezTo>
                    <a:pt x="36255" y="13321"/>
                    <a:pt x="36219" y="13309"/>
                    <a:pt x="36184" y="13309"/>
                  </a:cubicBezTo>
                  <a:cubicBezTo>
                    <a:pt x="36088" y="13309"/>
                    <a:pt x="36065" y="13392"/>
                    <a:pt x="36088" y="13464"/>
                  </a:cubicBezTo>
                  <a:cubicBezTo>
                    <a:pt x="36005" y="13523"/>
                    <a:pt x="35898" y="13583"/>
                    <a:pt x="35803" y="13642"/>
                  </a:cubicBezTo>
                  <a:lnTo>
                    <a:pt x="35803" y="13428"/>
                  </a:lnTo>
                  <a:cubicBezTo>
                    <a:pt x="35803" y="13374"/>
                    <a:pt x="35764" y="13348"/>
                    <a:pt x="35725" y="13348"/>
                  </a:cubicBezTo>
                  <a:cubicBezTo>
                    <a:pt x="35686" y="13348"/>
                    <a:pt x="35648" y="13374"/>
                    <a:pt x="35648" y="13428"/>
                  </a:cubicBezTo>
                  <a:lnTo>
                    <a:pt x="35648" y="13750"/>
                  </a:lnTo>
                  <a:cubicBezTo>
                    <a:pt x="35493" y="13857"/>
                    <a:pt x="35326" y="13940"/>
                    <a:pt x="35183" y="14047"/>
                  </a:cubicBezTo>
                  <a:cubicBezTo>
                    <a:pt x="35267" y="13750"/>
                    <a:pt x="35303" y="13392"/>
                    <a:pt x="35362" y="13095"/>
                  </a:cubicBezTo>
                  <a:cubicBezTo>
                    <a:pt x="35377" y="13015"/>
                    <a:pt x="35307" y="12962"/>
                    <a:pt x="35243" y="12962"/>
                  </a:cubicBezTo>
                  <a:cubicBezTo>
                    <a:pt x="35201" y="12962"/>
                    <a:pt x="35162" y="12984"/>
                    <a:pt x="35148" y="13035"/>
                  </a:cubicBezTo>
                  <a:cubicBezTo>
                    <a:pt x="35112" y="13249"/>
                    <a:pt x="35052" y="13452"/>
                    <a:pt x="35005" y="13666"/>
                  </a:cubicBezTo>
                  <a:cubicBezTo>
                    <a:pt x="34957" y="13845"/>
                    <a:pt x="34898" y="14035"/>
                    <a:pt x="34898" y="14226"/>
                  </a:cubicBezTo>
                  <a:cubicBezTo>
                    <a:pt x="34779" y="14297"/>
                    <a:pt x="34660" y="14381"/>
                    <a:pt x="34552" y="14464"/>
                  </a:cubicBezTo>
                  <a:cubicBezTo>
                    <a:pt x="34707" y="14059"/>
                    <a:pt x="34791" y="13619"/>
                    <a:pt x="34898" y="13214"/>
                  </a:cubicBezTo>
                  <a:cubicBezTo>
                    <a:pt x="34919" y="13134"/>
                    <a:pt x="34853" y="13081"/>
                    <a:pt x="34790" y="13081"/>
                  </a:cubicBezTo>
                  <a:cubicBezTo>
                    <a:pt x="34749" y="13081"/>
                    <a:pt x="34709" y="13103"/>
                    <a:pt x="34695" y="13154"/>
                  </a:cubicBezTo>
                  <a:cubicBezTo>
                    <a:pt x="34552" y="13619"/>
                    <a:pt x="34350" y="14107"/>
                    <a:pt x="34302" y="14583"/>
                  </a:cubicBezTo>
                  <a:cubicBezTo>
                    <a:pt x="34302" y="14607"/>
                    <a:pt x="34302" y="14619"/>
                    <a:pt x="34314" y="14631"/>
                  </a:cubicBezTo>
                  <a:cubicBezTo>
                    <a:pt x="34302" y="14619"/>
                    <a:pt x="34279" y="14607"/>
                    <a:pt x="34255" y="14607"/>
                  </a:cubicBezTo>
                  <a:cubicBezTo>
                    <a:pt x="34241" y="14598"/>
                    <a:pt x="34226" y="14594"/>
                    <a:pt x="34213" y="14594"/>
                  </a:cubicBezTo>
                  <a:cubicBezTo>
                    <a:pt x="34170" y="14594"/>
                    <a:pt x="34133" y="14633"/>
                    <a:pt x="34124" y="14678"/>
                  </a:cubicBezTo>
                  <a:cubicBezTo>
                    <a:pt x="34076" y="14690"/>
                    <a:pt x="34040" y="14690"/>
                    <a:pt x="33993" y="14702"/>
                  </a:cubicBezTo>
                  <a:cubicBezTo>
                    <a:pt x="34243" y="14166"/>
                    <a:pt x="34374" y="13547"/>
                    <a:pt x="34493" y="12976"/>
                  </a:cubicBezTo>
                  <a:cubicBezTo>
                    <a:pt x="34507" y="12934"/>
                    <a:pt x="34476" y="12909"/>
                    <a:pt x="34446" y="12909"/>
                  </a:cubicBezTo>
                  <a:cubicBezTo>
                    <a:pt x="34424" y="12909"/>
                    <a:pt x="34403" y="12922"/>
                    <a:pt x="34398" y="12952"/>
                  </a:cubicBezTo>
                  <a:cubicBezTo>
                    <a:pt x="34255" y="13547"/>
                    <a:pt x="34017" y="14083"/>
                    <a:pt x="33814" y="14642"/>
                  </a:cubicBezTo>
                  <a:cubicBezTo>
                    <a:pt x="33802" y="14666"/>
                    <a:pt x="33779" y="14666"/>
                    <a:pt x="33779" y="14678"/>
                  </a:cubicBezTo>
                  <a:cubicBezTo>
                    <a:pt x="33755" y="14738"/>
                    <a:pt x="33707" y="14797"/>
                    <a:pt x="33659" y="14857"/>
                  </a:cubicBezTo>
                  <a:cubicBezTo>
                    <a:pt x="33564" y="14916"/>
                    <a:pt x="33457" y="15000"/>
                    <a:pt x="33398" y="15107"/>
                  </a:cubicBezTo>
                  <a:cubicBezTo>
                    <a:pt x="33350" y="15166"/>
                    <a:pt x="33386" y="15226"/>
                    <a:pt x="33409" y="15250"/>
                  </a:cubicBezTo>
                  <a:cubicBezTo>
                    <a:pt x="33409" y="15250"/>
                    <a:pt x="33409" y="15274"/>
                    <a:pt x="33398" y="15274"/>
                  </a:cubicBezTo>
                  <a:cubicBezTo>
                    <a:pt x="33386" y="15274"/>
                    <a:pt x="33350" y="15274"/>
                    <a:pt x="33350" y="15297"/>
                  </a:cubicBezTo>
                  <a:lnTo>
                    <a:pt x="33267" y="15571"/>
                  </a:lnTo>
                  <a:cubicBezTo>
                    <a:pt x="33219" y="15583"/>
                    <a:pt x="33183" y="15619"/>
                    <a:pt x="33183" y="15678"/>
                  </a:cubicBezTo>
                  <a:cubicBezTo>
                    <a:pt x="33171" y="15762"/>
                    <a:pt x="33171" y="15833"/>
                    <a:pt x="33171" y="15928"/>
                  </a:cubicBezTo>
                  <a:cubicBezTo>
                    <a:pt x="33159" y="16000"/>
                    <a:pt x="33124" y="16071"/>
                    <a:pt x="33112" y="16143"/>
                  </a:cubicBezTo>
                  <a:cubicBezTo>
                    <a:pt x="33112" y="16178"/>
                    <a:pt x="33124" y="16202"/>
                    <a:pt x="33147" y="16226"/>
                  </a:cubicBezTo>
                  <a:cubicBezTo>
                    <a:pt x="32850" y="19512"/>
                    <a:pt x="33052" y="22917"/>
                    <a:pt x="33040" y="26215"/>
                  </a:cubicBezTo>
                  <a:lnTo>
                    <a:pt x="33040" y="27585"/>
                  </a:lnTo>
                  <a:cubicBezTo>
                    <a:pt x="33029" y="27580"/>
                    <a:pt x="33018" y="27578"/>
                    <a:pt x="33008" y="27578"/>
                  </a:cubicBezTo>
                  <a:cubicBezTo>
                    <a:pt x="32933" y="27578"/>
                    <a:pt x="32897" y="27685"/>
                    <a:pt x="32981" y="27727"/>
                  </a:cubicBezTo>
                  <a:cubicBezTo>
                    <a:pt x="33005" y="27739"/>
                    <a:pt x="33028" y="27739"/>
                    <a:pt x="33052" y="27751"/>
                  </a:cubicBezTo>
                  <a:cubicBezTo>
                    <a:pt x="33040" y="30906"/>
                    <a:pt x="33040" y="34062"/>
                    <a:pt x="33040" y="37229"/>
                  </a:cubicBezTo>
                  <a:cubicBezTo>
                    <a:pt x="32969" y="44098"/>
                    <a:pt x="32766" y="51064"/>
                    <a:pt x="32981" y="57981"/>
                  </a:cubicBezTo>
                  <a:cubicBezTo>
                    <a:pt x="32969" y="58005"/>
                    <a:pt x="32969" y="58017"/>
                    <a:pt x="32969" y="58029"/>
                  </a:cubicBezTo>
                  <a:lnTo>
                    <a:pt x="32874" y="58076"/>
                  </a:lnTo>
                  <a:cubicBezTo>
                    <a:pt x="32858" y="58053"/>
                    <a:pt x="32833" y="58040"/>
                    <a:pt x="32801" y="58040"/>
                  </a:cubicBezTo>
                  <a:cubicBezTo>
                    <a:pt x="32783" y="58040"/>
                    <a:pt x="32764" y="58044"/>
                    <a:pt x="32743" y="58053"/>
                  </a:cubicBezTo>
                  <a:cubicBezTo>
                    <a:pt x="32683" y="58088"/>
                    <a:pt x="32647" y="58112"/>
                    <a:pt x="32624" y="58136"/>
                  </a:cubicBezTo>
                  <a:cubicBezTo>
                    <a:pt x="32850" y="50349"/>
                    <a:pt x="32671" y="42539"/>
                    <a:pt x="32647" y="34752"/>
                  </a:cubicBezTo>
                  <a:lnTo>
                    <a:pt x="32647" y="34704"/>
                  </a:lnTo>
                  <a:lnTo>
                    <a:pt x="32647" y="34597"/>
                  </a:lnTo>
                  <a:cubicBezTo>
                    <a:pt x="32673" y="34613"/>
                    <a:pt x="32700" y="34620"/>
                    <a:pt x="32726" y="34620"/>
                  </a:cubicBezTo>
                  <a:cubicBezTo>
                    <a:pt x="32881" y="34620"/>
                    <a:pt x="33015" y="34378"/>
                    <a:pt x="32790" y="34276"/>
                  </a:cubicBezTo>
                  <a:cubicBezTo>
                    <a:pt x="32757" y="34268"/>
                    <a:pt x="32725" y="34254"/>
                    <a:pt x="32692" y="34254"/>
                  </a:cubicBezTo>
                  <a:cubicBezTo>
                    <a:pt x="32677" y="34254"/>
                    <a:pt x="32662" y="34257"/>
                    <a:pt x="32647" y="34264"/>
                  </a:cubicBezTo>
                  <a:lnTo>
                    <a:pt x="32647" y="33704"/>
                  </a:lnTo>
                  <a:cubicBezTo>
                    <a:pt x="32647" y="27263"/>
                    <a:pt x="32909" y="20750"/>
                    <a:pt x="32743" y="14273"/>
                  </a:cubicBezTo>
                  <a:cubicBezTo>
                    <a:pt x="32766" y="14273"/>
                    <a:pt x="32802" y="14273"/>
                    <a:pt x="32802" y="14226"/>
                  </a:cubicBezTo>
                  <a:cubicBezTo>
                    <a:pt x="33064" y="13214"/>
                    <a:pt x="33350" y="12202"/>
                    <a:pt x="33624" y="11178"/>
                  </a:cubicBezTo>
                  <a:cubicBezTo>
                    <a:pt x="33631" y="11140"/>
                    <a:pt x="33590" y="11111"/>
                    <a:pt x="33557" y="11111"/>
                  </a:cubicBezTo>
                  <a:cubicBezTo>
                    <a:pt x="33538" y="11111"/>
                    <a:pt x="33521" y="11121"/>
                    <a:pt x="33517" y="11142"/>
                  </a:cubicBezTo>
                  <a:cubicBezTo>
                    <a:pt x="33243" y="12118"/>
                    <a:pt x="32993" y="13083"/>
                    <a:pt x="32731" y="14047"/>
                  </a:cubicBezTo>
                  <a:cubicBezTo>
                    <a:pt x="32731" y="13821"/>
                    <a:pt x="32707" y="13607"/>
                    <a:pt x="32707" y="13380"/>
                  </a:cubicBezTo>
                  <a:cubicBezTo>
                    <a:pt x="32731" y="13380"/>
                    <a:pt x="32755" y="13369"/>
                    <a:pt x="32766" y="13333"/>
                  </a:cubicBezTo>
                  <a:cubicBezTo>
                    <a:pt x="33124" y="12487"/>
                    <a:pt x="33350" y="11583"/>
                    <a:pt x="33624" y="10702"/>
                  </a:cubicBezTo>
                  <a:cubicBezTo>
                    <a:pt x="33631" y="10664"/>
                    <a:pt x="33595" y="10635"/>
                    <a:pt x="33565" y="10635"/>
                  </a:cubicBezTo>
                  <a:cubicBezTo>
                    <a:pt x="33548" y="10635"/>
                    <a:pt x="33533" y="10644"/>
                    <a:pt x="33528" y="10666"/>
                  </a:cubicBezTo>
                  <a:cubicBezTo>
                    <a:pt x="33243" y="11416"/>
                    <a:pt x="32933" y="12154"/>
                    <a:pt x="32707" y="12916"/>
                  </a:cubicBezTo>
                  <a:cubicBezTo>
                    <a:pt x="32671" y="11654"/>
                    <a:pt x="32612" y="10404"/>
                    <a:pt x="32516" y="9154"/>
                  </a:cubicBezTo>
                  <a:cubicBezTo>
                    <a:pt x="32588" y="9106"/>
                    <a:pt x="32647" y="9082"/>
                    <a:pt x="32731" y="9035"/>
                  </a:cubicBezTo>
                  <a:cubicBezTo>
                    <a:pt x="32766" y="8999"/>
                    <a:pt x="32790" y="8963"/>
                    <a:pt x="32802" y="8928"/>
                  </a:cubicBezTo>
                  <a:cubicBezTo>
                    <a:pt x="32814" y="8939"/>
                    <a:pt x="32814" y="8939"/>
                    <a:pt x="32850" y="8939"/>
                  </a:cubicBezTo>
                  <a:cubicBezTo>
                    <a:pt x="32909" y="8939"/>
                    <a:pt x="32921" y="8880"/>
                    <a:pt x="32909" y="8856"/>
                  </a:cubicBezTo>
                  <a:cubicBezTo>
                    <a:pt x="33386" y="8499"/>
                    <a:pt x="33838" y="8142"/>
                    <a:pt x="34314" y="7785"/>
                  </a:cubicBezTo>
                  <a:cubicBezTo>
                    <a:pt x="37827" y="5451"/>
                    <a:pt x="41315" y="3082"/>
                    <a:pt x="45006" y="1010"/>
                  </a:cubicBezTo>
                  <a:close/>
                  <a:moveTo>
                    <a:pt x="43982" y="57838"/>
                  </a:moveTo>
                  <a:lnTo>
                    <a:pt x="43351" y="58505"/>
                  </a:lnTo>
                  <a:lnTo>
                    <a:pt x="43351" y="58386"/>
                  </a:lnTo>
                  <a:cubicBezTo>
                    <a:pt x="43565" y="58207"/>
                    <a:pt x="43768" y="58029"/>
                    <a:pt x="43982" y="57838"/>
                  </a:cubicBezTo>
                  <a:close/>
                  <a:moveTo>
                    <a:pt x="21968" y="13154"/>
                  </a:moveTo>
                  <a:cubicBezTo>
                    <a:pt x="23892" y="13868"/>
                    <a:pt x="26437" y="14446"/>
                    <a:pt x="28785" y="14446"/>
                  </a:cubicBezTo>
                  <a:cubicBezTo>
                    <a:pt x="29924" y="14446"/>
                    <a:pt x="31016" y="14310"/>
                    <a:pt x="31969" y="13988"/>
                  </a:cubicBezTo>
                  <a:cubicBezTo>
                    <a:pt x="32016" y="13976"/>
                    <a:pt x="32040" y="13952"/>
                    <a:pt x="32052" y="13916"/>
                  </a:cubicBezTo>
                  <a:lnTo>
                    <a:pt x="32052" y="13916"/>
                  </a:lnTo>
                  <a:cubicBezTo>
                    <a:pt x="31862" y="20512"/>
                    <a:pt x="32135" y="27144"/>
                    <a:pt x="32135" y="33716"/>
                  </a:cubicBezTo>
                  <a:lnTo>
                    <a:pt x="32135" y="33740"/>
                  </a:lnTo>
                  <a:cubicBezTo>
                    <a:pt x="31683" y="33788"/>
                    <a:pt x="31254" y="33835"/>
                    <a:pt x="30802" y="33859"/>
                  </a:cubicBezTo>
                  <a:cubicBezTo>
                    <a:pt x="30790" y="33847"/>
                    <a:pt x="30778" y="33835"/>
                    <a:pt x="30766" y="33835"/>
                  </a:cubicBezTo>
                  <a:cubicBezTo>
                    <a:pt x="30731" y="33835"/>
                    <a:pt x="30719" y="33847"/>
                    <a:pt x="30707" y="33859"/>
                  </a:cubicBezTo>
                  <a:cubicBezTo>
                    <a:pt x="29920" y="33924"/>
                    <a:pt x="29134" y="33967"/>
                    <a:pt x="28352" y="33967"/>
                  </a:cubicBezTo>
                  <a:cubicBezTo>
                    <a:pt x="27844" y="33967"/>
                    <a:pt x="27339" y="33949"/>
                    <a:pt x="26837" y="33907"/>
                  </a:cubicBezTo>
                  <a:cubicBezTo>
                    <a:pt x="26819" y="33901"/>
                    <a:pt x="26807" y="33898"/>
                    <a:pt x="26795" y="33898"/>
                  </a:cubicBezTo>
                  <a:cubicBezTo>
                    <a:pt x="26784" y="33898"/>
                    <a:pt x="26772" y="33901"/>
                    <a:pt x="26754" y="33907"/>
                  </a:cubicBezTo>
                  <a:cubicBezTo>
                    <a:pt x="25420" y="33788"/>
                    <a:pt x="24099" y="33490"/>
                    <a:pt x="22813" y="32907"/>
                  </a:cubicBezTo>
                  <a:cubicBezTo>
                    <a:pt x="22799" y="32900"/>
                    <a:pt x="22785" y="32898"/>
                    <a:pt x="22773" y="32898"/>
                  </a:cubicBezTo>
                  <a:cubicBezTo>
                    <a:pt x="22687" y="32898"/>
                    <a:pt x="22636" y="33022"/>
                    <a:pt x="22730" y="33073"/>
                  </a:cubicBezTo>
                  <a:cubicBezTo>
                    <a:pt x="23408" y="33419"/>
                    <a:pt x="24123" y="33657"/>
                    <a:pt x="24837" y="33835"/>
                  </a:cubicBezTo>
                  <a:cubicBezTo>
                    <a:pt x="24837" y="33835"/>
                    <a:pt x="24837" y="33847"/>
                    <a:pt x="24849" y="33847"/>
                  </a:cubicBezTo>
                  <a:cubicBezTo>
                    <a:pt x="25087" y="34050"/>
                    <a:pt x="25349" y="34264"/>
                    <a:pt x="25599" y="34443"/>
                  </a:cubicBezTo>
                  <a:cubicBezTo>
                    <a:pt x="25837" y="34621"/>
                    <a:pt x="26099" y="34859"/>
                    <a:pt x="26397" y="34931"/>
                  </a:cubicBezTo>
                  <a:cubicBezTo>
                    <a:pt x="26402" y="34931"/>
                    <a:pt x="26407" y="34932"/>
                    <a:pt x="26412" y="34932"/>
                  </a:cubicBezTo>
                  <a:cubicBezTo>
                    <a:pt x="26484" y="34932"/>
                    <a:pt x="26513" y="34855"/>
                    <a:pt x="26480" y="34800"/>
                  </a:cubicBezTo>
                  <a:cubicBezTo>
                    <a:pt x="26301" y="34585"/>
                    <a:pt x="26016" y="34466"/>
                    <a:pt x="25789" y="34312"/>
                  </a:cubicBezTo>
                  <a:cubicBezTo>
                    <a:pt x="25611" y="34193"/>
                    <a:pt x="25444" y="34038"/>
                    <a:pt x="25266" y="33907"/>
                  </a:cubicBezTo>
                  <a:lnTo>
                    <a:pt x="25266" y="33907"/>
                  </a:lnTo>
                  <a:lnTo>
                    <a:pt x="25980" y="34038"/>
                  </a:lnTo>
                  <a:cubicBezTo>
                    <a:pt x="26337" y="34395"/>
                    <a:pt x="26694" y="34752"/>
                    <a:pt x="27051" y="35121"/>
                  </a:cubicBezTo>
                  <a:cubicBezTo>
                    <a:pt x="25825" y="35038"/>
                    <a:pt x="24575" y="34847"/>
                    <a:pt x="23301" y="34502"/>
                  </a:cubicBezTo>
                  <a:cubicBezTo>
                    <a:pt x="23292" y="34498"/>
                    <a:pt x="23283" y="34496"/>
                    <a:pt x="23275" y="34496"/>
                  </a:cubicBezTo>
                  <a:cubicBezTo>
                    <a:pt x="23211" y="34496"/>
                    <a:pt x="23192" y="34612"/>
                    <a:pt x="23277" y="34633"/>
                  </a:cubicBezTo>
                  <a:cubicBezTo>
                    <a:pt x="25078" y="35156"/>
                    <a:pt x="26958" y="35459"/>
                    <a:pt x="28835" y="35459"/>
                  </a:cubicBezTo>
                  <a:cubicBezTo>
                    <a:pt x="29950" y="35459"/>
                    <a:pt x="31064" y="35352"/>
                    <a:pt x="32159" y="35121"/>
                  </a:cubicBezTo>
                  <a:lnTo>
                    <a:pt x="32159" y="35121"/>
                  </a:lnTo>
                  <a:cubicBezTo>
                    <a:pt x="32147" y="40527"/>
                    <a:pt x="32052" y="45944"/>
                    <a:pt x="32088" y="51361"/>
                  </a:cubicBezTo>
                  <a:cubicBezTo>
                    <a:pt x="31385" y="51421"/>
                    <a:pt x="30707" y="51457"/>
                    <a:pt x="30016" y="51468"/>
                  </a:cubicBezTo>
                  <a:lnTo>
                    <a:pt x="29945" y="51468"/>
                  </a:lnTo>
                  <a:cubicBezTo>
                    <a:pt x="29848" y="51469"/>
                    <a:pt x="29752" y="51470"/>
                    <a:pt x="29655" y="51470"/>
                  </a:cubicBezTo>
                  <a:cubicBezTo>
                    <a:pt x="28395" y="51470"/>
                    <a:pt x="27135" y="51397"/>
                    <a:pt x="25897" y="51242"/>
                  </a:cubicBezTo>
                  <a:cubicBezTo>
                    <a:pt x="25849" y="51195"/>
                    <a:pt x="25789" y="51159"/>
                    <a:pt x="25742" y="51111"/>
                  </a:cubicBezTo>
                  <a:cubicBezTo>
                    <a:pt x="25718" y="51091"/>
                    <a:pt x="25691" y="51082"/>
                    <a:pt x="25664" y="51082"/>
                  </a:cubicBezTo>
                  <a:cubicBezTo>
                    <a:pt x="25599" y="51082"/>
                    <a:pt x="25536" y="51135"/>
                    <a:pt x="25527" y="51195"/>
                  </a:cubicBezTo>
                  <a:cubicBezTo>
                    <a:pt x="24789" y="51099"/>
                    <a:pt x="24051" y="50980"/>
                    <a:pt x="23325" y="50826"/>
                  </a:cubicBezTo>
                  <a:cubicBezTo>
                    <a:pt x="23321" y="50825"/>
                    <a:pt x="23316" y="50825"/>
                    <a:pt x="23312" y="50825"/>
                  </a:cubicBezTo>
                  <a:cubicBezTo>
                    <a:pt x="23214" y="50825"/>
                    <a:pt x="23174" y="50957"/>
                    <a:pt x="23277" y="50980"/>
                  </a:cubicBezTo>
                  <a:cubicBezTo>
                    <a:pt x="23503" y="51040"/>
                    <a:pt x="23718" y="51076"/>
                    <a:pt x="23944" y="51123"/>
                  </a:cubicBezTo>
                  <a:cubicBezTo>
                    <a:pt x="23884" y="51159"/>
                    <a:pt x="23861" y="51242"/>
                    <a:pt x="23920" y="51302"/>
                  </a:cubicBezTo>
                  <a:cubicBezTo>
                    <a:pt x="24408" y="51730"/>
                    <a:pt x="24885" y="52230"/>
                    <a:pt x="25408" y="52623"/>
                  </a:cubicBezTo>
                  <a:cubicBezTo>
                    <a:pt x="25266" y="52611"/>
                    <a:pt x="25123" y="52600"/>
                    <a:pt x="24992" y="52588"/>
                  </a:cubicBezTo>
                  <a:cubicBezTo>
                    <a:pt x="24515" y="52147"/>
                    <a:pt x="23884" y="51838"/>
                    <a:pt x="23349" y="51480"/>
                  </a:cubicBezTo>
                  <a:cubicBezTo>
                    <a:pt x="23330" y="51469"/>
                    <a:pt x="23311" y="51464"/>
                    <a:pt x="23293" y="51464"/>
                  </a:cubicBezTo>
                  <a:cubicBezTo>
                    <a:pt x="23201" y="51464"/>
                    <a:pt x="23140" y="51601"/>
                    <a:pt x="23230" y="51671"/>
                  </a:cubicBezTo>
                  <a:cubicBezTo>
                    <a:pt x="23515" y="51873"/>
                    <a:pt x="23777" y="52064"/>
                    <a:pt x="24063" y="52254"/>
                  </a:cubicBezTo>
                  <a:lnTo>
                    <a:pt x="24420" y="52528"/>
                  </a:lnTo>
                  <a:cubicBezTo>
                    <a:pt x="24134" y="52480"/>
                    <a:pt x="23837" y="52445"/>
                    <a:pt x="23563" y="52409"/>
                  </a:cubicBezTo>
                  <a:cubicBezTo>
                    <a:pt x="23555" y="52407"/>
                    <a:pt x="23548" y="52406"/>
                    <a:pt x="23542" y="52406"/>
                  </a:cubicBezTo>
                  <a:cubicBezTo>
                    <a:pt x="23474" y="52406"/>
                    <a:pt x="23451" y="52506"/>
                    <a:pt x="23527" y="52528"/>
                  </a:cubicBezTo>
                  <a:cubicBezTo>
                    <a:pt x="23956" y="52611"/>
                    <a:pt x="24396" y="52683"/>
                    <a:pt x="24825" y="52766"/>
                  </a:cubicBezTo>
                  <a:cubicBezTo>
                    <a:pt x="24849" y="52778"/>
                    <a:pt x="24885" y="52790"/>
                    <a:pt x="24896" y="52802"/>
                  </a:cubicBezTo>
                  <a:cubicBezTo>
                    <a:pt x="24918" y="52813"/>
                    <a:pt x="24934" y="52819"/>
                    <a:pt x="24951" y="52819"/>
                  </a:cubicBezTo>
                  <a:cubicBezTo>
                    <a:pt x="24970" y="52819"/>
                    <a:pt x="24989" y="52810"/>
                    <a:pt x="25016" y="52790"/>
                  </a:cubicBezTo>
                  <a:cubicBezTo>
                    <a:pt x="25266" y="52838"/>
                    <a:pt x="25539" y="52885"/>
                    <a:pt x="25801" y="52909"/>
                  </a:cubicBezTo>
                  <a:cubicBezTo>
                    <a:pt x="25825" y="52909"/>
                    <a:pt x="25825" y="52921"/>
                    <a:pt x="25837" y="52921"/>
                  </a:cubicBezTo>
                  <a:cubicBezTo>
                    <a:pt x="25848" y="52937"/>
                    <a:pt x="25863" y="52944"/>
                    <a:pt x="25878" y="52944"/>
                  </a:cubicBezTo>
                  <a:cubicBezTo>
                    <a:pt x="25897" y="52944"/>
                    <a:pt x="25914" y="52934"/>
                    <a:pt x="25920" y="52921"/>
                  </a:cubicBezTo>
                  <a:cubicBezTo>
                    <a:pt x="27583" y="53153"/>
                    <a:pt x="29253" y="53259"/>
                    <a:pt x="30931" y="53259"/>
                  </a:cubicBezTo>
                  <a:cubicBezTo>
                    <a:pt x="31320" y="53259"/>
                    <a:pt x="31710" y="53254"/>
                    <a:pt x="32100" y="53242"/>
                  </a:cubicBezTo>
                  <a:cubicBezTo>
                    <a:pt x="32112" y="54886"/>
                    <a:pt x="32147" y="56529"/>
                    <a:pt x="32195" y="58184"/>
                  </a:cubicBezTo>
                  <a:cubicBezTo>
                    <a:pt x="30913" y="58478"/>
                    <a:pt x="29587" y="58638"/>
                    <a:pt x="28266" y="58638"/>
                  </a:cubicBezTo>
                  <a:cubicBezTo>
                    <a:pt x="26067" y="58638"/>
                    <a:pt x="23881" y="58197"/>
                    <a:pt x="21932" y="57207"/>
                  </a:cubicBezTo>
                  <a:cubicBezTo>
                    <a:pt x="21928" y="57203"/>
                    <a:pt x="21924" y="57202"/>
                    <a:pt x="21920" y="57202"/>
                  </a:cubicBezTo>
                  <a:cubicBezTo>
                    <a:pt x="21912" y="57202"/>
                    <a:pt x="21904" y="57207"/>
                    <a:pt x="21896" y="57207"/>
                  </a:cubicBezTo>
                  <a:cubicBezTo>
                    <a:pt x="22122" y="52123"/>
                    <a:pt x="22075" y="46992"/>
                    <a:pt x="21991" y="41872"/>
                  </a:cubicBezTo>
                  <a:cubicBezTo>
                    <a:pt x="21991" y="41848"/>
                    <a:pt x="22015" y="41836"/>
                    <a:pt x="22015" y="41836"/>
                  </a:cubicBezTo>
                  <a:cubicBezTo>
                    <a:pt x="22039" y="41777"/>
                    <a:pt x="22027" y="41729"/>
                    <a:pt x="21991" y="41705"/>
                  </a:cubicBezTo>
                  <a:cubicBezTo>
                    <a:pt x="21956" y="38860"/>
                    <a:pt x="21908" y="36002"/>
                    <a:pt x="21908" y="33180"/>
                  </a:cubicBezTo>
                  <a:cubicBezTo>
                    <a:pt x="21908" y="26525"/>
                    <a:pt x="22110" y="19822"/>
                    <a:pt x="21968" y="13154"/>
                  </a:cubicBezTo>
                  <a:close/>
                  <a:moveTo>
                    <a:pt x="12133" y="14107"/>
                  </a:moveTo>
                  <a:lnTo>
                    <a:pt x="12145" y="14131"/>
                  </a:lnTo>
                  <a:cubicBezTo>
                    <a:pt x="12157" y="14333"/>
                    <a:pt x="12216" y="14523"/>
                    <a:pt x="12335" y="14702"/>
                  </a:cubicBezTo>
                  <a:cubicBezTo>
                    <a:pt x="12361" y="14740"/>
                    <a:pt x="12399" y="14757"/>
                    <a:pt x="12436" y="14757"/>
                  </a:cubicBezTo>
                  <a:cubicBezTo>
                    <a:pt x="12502" y="14757"/>
                    <a:pt x="12565" y="14703"/>
                    <a:pt x="12550" y="14619"/>
                  </a:cubicBezTo>
                  <a:cubicBezTo>
                    <a:pt x="12526" y="14583"/>
                    <a:pt x="12526" y="14547"/>
                    <a:pt x="12514" y="14512"/>
                  </a:cubicBezTo>
                  <a:lnTo>
                    <a:pt x="12514" y="14512"/>
                  </a:lnTo>
                  <a:lnTo>
                    <a:pt x="12633" y="14631"/>
                  </a:lnTo>
                  <a:cubicBezTo>
                    <a:pt x="12550" y="14666"/>
                    <a:pt x="12502" y="14797"/>
                    <a:pt x="12597" y="14869"/>
                  </a:cubicBezTo>
                  <a:cubicBezTo>
                    <a:pt x="13097" y="15214"/>
                    <a:pt x="13645" y="15535"/>
                    <a:pt x="14240" y="15833"/>
                  </a:cubicBezTo>
                  <a:cubicBezTo>
                    <a:pt x="15627" y="16669"/>
                    <a:pt x="17248" y="17166"/>
                    <a:pt x="18829" y="17166"/>
                  </a:cubicBezTo>
                  <a:cubicBezTo>
                    <a:pt x="19026" y="17166"/>
                    <a:pt x="19224" y="17159"/>
                    <a:pt x="19420" y="17143"/>
                  </a:cubicBezTo>
                  <a:cubicBezTo>
                    <a:pt x="19551" y="17131"/>
                    <a:pt x="19634" y="17024"/>
                    <a:pt x="19610" y="16928"/>
                  </a:cubicBezTo>
                  <a:cubicBezTo>
                    <a:pt x="19896" y="16881"/>
                    <a:pt x="20158" y="16833"/>
                    <a:pt x="20432" y="16750"/>
                  </a:cubicBezTo>
                  <a:cubicBezTo>
                    <a:pt x="20444" y="16762"/>
                    <a:pt x="20455" y="16774"/>
                    <a:pt x="20479" y="16774"/>
                  </a:cubicBezTo>
                  <a:cubicBezTo>
                    <a:pt x="20634" y="16821"/>
                    <a:pt x="20848" y="16845"/>
                    <a:pt x="21027" y="16845"/>
                  </a:cubicBezTo>
                  <a:cubicBezTo>
                    <a:pt x="20848" y="17643"/>
                    <a:pt x="20813" y="18441"/>
                    <a:pt x="20598" y="19214"/>
                  </a:cubicBezTo>
                  <a:cubicBezTo>
                    <a:pt x="20574" y="19262"/>
                    <a:pt x="20598" y="19310"/>
                    <a:pt x="20622" y="19334"/>
                  </a:cubicBezTo>
                  <a:cubicBezTo>
                    <a:pt x="20539" y="19905"/>
                    <a:pt x="20455" y="20465"/>
                    <a:pt x="20420" y="21012"/>
                  </a:cubicBezTo>
                  <a:cubicBezTo>
                    <a:pt x="20420" y="21059"/>
                    <a:pt x="20457" y="21083"/>
                    <a:pt x="20492" y="21083"/>
                  </a:cubicBezTo>
                  <a:cubicBezTo>
                    <a:pt x="20519" y="21083"/>
                    <a:pt x="20545" y="21068"/>
                    <a:pt x="20551" y="21036"/>
                  </a:cubicBezTo>
                  <a:cubicBezTo>
                    <a:pt x="20563" y="20941"/>
                    <a:pt x="20574" y="20869"/>
                    <a:pt x="20598" y="20774"/>
                  </a:cubicBezTo>
                  <a:cubicBezTo>
                    <a:pt x="20612" y="20836"/>
                    <a:pt x="20670" y="20875"/>
                    <a:pt x="20728" y="20875"/>
                  </a:cubicBezTo>
                  <a:cubicBezTo>
                    <a:pt x="20770" y="20875"/>
                    <a:pt x="20811" y="20855"/>
                    <a:pt x="20836" y="20810"/>
                  </a:cubicBezTo>
                  <a:cubicBezTo>
                    <a:pt x="21134" y="20357"/>
                    <a:pt x="21229" y="19846"/>
                    <a:pt x="21336" y="19322"/>
                  </a:cubicBezTo>
                  <a:cubicBezTo>
                    <a:pt x="21348" y="19226"/>
                    <a:pt x="21289" y="19143"/>
                    <a:pt x="21194" y="19131"/>
                  </a:cubicBezTo>
                  <a:cubicBezTo>
                    <a:pt x="21098" y="19131"/>
                    <a:pt x="21015" y="19107"/>
                    <a:pt x="20920" y="19107"/>
                  </a:cubicBezTo>
                  <a:cubicBezTo>
                    <a:pt x="21075" y="18536"/>
                    <a:pt x="21217" y="17952"/>
                    <a:pt x="21348" y="17357"/>
                  </a:cubicBezTo>
                  <a:lnTo>
                    <a:pt x="21348" y="17357"/>
                  </a:lnTo>
                  <a:cubicBezTo>
                    <a:pt x="21336" y="22620"/>
                    <a:pt x="21467" y="27906"/>
                    <a:pt x="21467" y="33145"/>
                  </a:cubicBezTo>
                  <a:cubicBezTo>
                    <a:pt x="21467" y="34109"/>
                    <a:pt x="21467" y="35097"/>
                    <a:pt x="21456" y="36062"/>
                  </a:cubicBezTo>
                  <a:cubicBezTo>
                    <a:pt x="21336" y="35955"/>
                    <a:pt x="21217" y="35871"/>
                    <a:pt x="21098" y="35776"/>
                  </a:cubicBezTo>
                  <a:cubicBezTo>
                    <a:pt x="21081" y="35765"/>
                    <a:pt x="21064" y="35759"/>
                    <a:pt x="21048" y="35759"/>
                  </a:cubicBezTo>
                  <a:cubicBezTo>
                    <a:pt x="20965" y="35759"/>
                    <a:pt x="20911" y="35895"/>
                    <a:pt x="20991" y="35955"/>
                  </a:cubicBezTo>
                  <a:cubicBezTo>
                    <a:pt x="21146" y="36062"/>
                    <a:pt x="21289" y="36193"/>
                    <a:pt x="21456" y="36276"/>
                  </a:cubicBezTo>
                  <a:lnTo>
                    <a:pt x="21456" y="36812"/>
                  </a:lnTo>
                  <a:cubicBezTo>
                    <a:pt x="21194" y="36609"/>
                    <a:pt x="20908" y="36431"/>
                    <a:pt x="20634" y="36252"/>
                  </a:cubicBezTo>
                  <a:cubicBezTo>
                    <a:pt x="20614" y="36239"/>
                    <a:pt x="20595" y="36233"/>
                    <a:pt x="20576" y="36233"/>
                  </a:cubicBezTo>
                  <a:cubicBezTo>
                    <a:pt x="20482" y="36233"/>
                    <a:pt x="20416" y="36385"/>
                    <a:pt x="20515" y="36455"/>
                  </a:cubicBezTo>
                  <a:cubicBezTo>
                    <a:pt x="20670" y="36550"/>
                    <a:pt x="20813" y="36657"/>
                    <a:pt x="20967" y="36776"/>
                  </a:cubicBezTo>
                  <a:cubicBezTo>
                    <a:pt x="20848" y="36788"/>
                    <a:pt x="20848" y="36990"/>
                    <a:pt x="20979" y="36990"/>
                  </a:cubicBezTo>
                  <a:cubicBezTo>
                    <a:pt x="21075" y="36990"/>
                    <a:pt x="21086" y="36907"/>
                    <a:pt x="21075" y="36848"/>
                  </a:cubicBezTo>
                  <a:lnTo>
                    <a:pt x="21075" y="36848"/>
                  </a:lnTo>
                  <a:cubicBezTo>
                    <a:pt x="21194" y="36943"/>
                    <a:pt x="21325" y="37026"/>
                    <a:pt x="21456" y="37110"/>
                  </a:cubicBezTo>
                  <a:cubicBezTo>
                    <a:pt x="21456" y="37312"/>
                    <a:pt x="21456" y="37526"/>
                    <a:pt x="21444" y="37729"/>
                  </a:cubicBezTo>
                  <a:cubicBezTo>
                    <a:pt x="21372" y="37681"/>
                    <a:pt x="21289" y="37645"/>
                    <a:pt x="21229" y="37598"/>
                  </a:cubicBezTo>
                  <a:cubicBezTo>
                    <a:pt x="21229" y="37586"/>
                    <a:pt x="21253" y="37562"/>
                    <a:pt x="21253" y="37550"/>
                  </a:cubicBezTo>
                  <a:cubicBezTo>
                    <a:pt x="21292" y="37472"/>
                    <a:pt x="21213" y="37409"/>
                    <a:pt x="21134" y="37409"/>
                  </a:cubicBezTo>
                  <a:cubicBezTo>
                    <a:pt x="21093" y="37409"/>
                    <a:pt x="21051" y="37426"/>
                    <a:pt x="21027" y="37467"/>
                  </a:cubicBezTo>
                  <a:lnTo>
                    <a:pt x="21027" y="37479"/>
                  </a:lnTo>
                  <a:cubicBezTo>
                    <a:pt x="20813" y="37324"/>
                    <a:pt x="20610" y="37169"/>
                    <a:pt x="20432" y="36967"/>
                  </a:cubicBezTo>
                  <a:cubicBezTo>
                    <a:pt x="20408" y="36946"/>
                    <a:pt x="20383" y="36937"/>
                    <a:pt x="20359" y="36937"/>
                  </a:cubicBezTo>
                  <a:cubicBezTo>
                    <a:pt x="20273" y="36937"/>
                    <a:pt x="20200" y="37050"/>
                    <a:pt x="20265" y="37133"/>
                  </a:cubicBezTo>
                  <a:cubicBezTo>
                    <a:pt x="20444" y="37312"/>
                    <a:pt x="20658" y="37538"/>
                    <a:pt x="20896" y="37717"/>
                  </a:cubicBezTo>
                  <a:cubicBezTo>
                    <a:pt x="20848" y="37788"/>
                    <a:pt x="20801" y="37860"/>
                    <a:pt x="20777" y="37943"/>
                  </a:cubicBezTo>
                  <a:cubicBezTo>
                    <a:pt x="20610" y="37848"/>
                    <a:pt x="20432" y="37776"/>
                    <a:pt x="20265" y="37681"/>
                  </a:cubicBezTo>
                  <a:cubicBezTo>
                    <a:pt x="20247" y="37672"/>
                    <a:pt x="20231" y="37668"/>
                    <a:pt x="20215" y="37668"/>
                  </a:cubicBezTo>
                  <a:cubicBezTo>
                    <a:pt x="20125" y="37668"/>
                    <a:pt x="20077" y="37799"/>
                    <a:pt x="20158" y="37860"/>
                  </a:cubicBezTo>
                  <a:cubicBezTo>
                    <a:pt x="20324" y="37955"/>
                    <a:pt x="20491" y="38062"/>
                    <a:pt x="20658" y="38145"/>
                  </a:cubicBezTo>
                  <a:cubicBezTo>
                    <a:pt x="20324" y="38788"/>
                    <a:pt x="20039" y="39455"/>
                    <a:pt x="19741" y="40098"/>
                  </a:cubicBezTo>
                  <a:cubicBezTo>
                    <a:pt x="19717" y="40155"/>
                    <a:pt x="19770" y="40212"/>
                    <a:pt x="19821" y="40212"/>
                  </a:cubicBezTo>
                  <a:cubicBezTo>
                    <a:pt x="19845" y="40212"/>
                    <a:pt x="19869" y="40200"/>
                    <a:pt x="19884" y="40169"/>
                  </a:cubicBezTo>
                  <a:cubicBezTo>
                    <a:pt x="19896" y="40158"/>
                    <a:pt x="19896" y="40146"/>
                    <a:pt x="19908" y="40122"/>
                  </a:cubicBezTo>
                  <a:lnTo>
                    <a:pt x="19908" y="40122"/>
                  </a:lnTo>
                  <a:cubicBezTo>
                    <a:pt x="19896" y="40158"/>
                    <a:pt x="19908" y="40181"/>
                    <a:pt x="19920" y="40229"/>
                  </a:cubicBezTo>
                  <a:cubicBezTo>
                    <a:pt x="20039" y="40384"/>
                    <a:pt x="20158" y="40515"/>
                    <a:pt x="20265" y="40658"/>
                  </a:cubicBezTo>
                  <a:cubicBezTo>
                    <a:pt x="20217" y="40777"/>
                    <a:pt x="20182" y="40920"/>
                    <a:pt x="20134" y="41039"/>
                  </a:cubicBezTo>
                  <a:cubicBezTo>
                    <a:pt x="19979" y="40860"/>
                    <a:pt x="19836" y="40693"/>
                    <a:pt x="19705" y="40503"/>
                  </a:cubicBezTo>
                  <a:cubicBezTo>
                    <a:pt x="19681" y="40473"/>
                    <a:pt x="19650" y="40460"/>
                    <a:pt x="19619" y="40460"/>
                  </a:cubicBezTo>
                  <a:cubicBezTo>
                    <a:pt x="19526" y="40460"/>
                    <a:pt x="19429" y="40569"/>
                    <a:pt x="19491" y="40658"/>
                  </a:cubicBezTo>
                  <a:lnTo>
                    <a:pt x="20027" y="41336"/>
                  </a:lnTo>
                  <a:cubicBezTo>
                    <a:pt x="19967" y="41491"/>
                    <a:pt x="19908" y="41646"/>
                    <a:pt x="19848" y="41812"/>
                  </a:cubicBezTo>
                  <a:cubicBezTo>
                    <a:pt x="19705" y="41670"/>
                    <a:pt x="19551" y="41539"/>
                    <a:pt x="19408" y="41420"/>
                  </a:cubicBezTo>
                  <a:cubicBezTo>
                    <a:pt x="19381" y="41395"/>
                    <a:pt x="19351" y="41385"/>
                    <a:pt x="19323" y="41385"/>
                  </a:cubicBezTo>
                  <a:cubicBezTo>
                    <a:pt x="19228" y="41385"/>
                    <a:pt x="19149" y="41503"/>
                    <a:pt x="19241" y="41586"/>
                  </a:cubicBezTo>
                  <a:cubicBezTo>
                    <a:pt x="19420" y="41753"/>
                    <a:pt x="19586" y="41896"/>
                    <a:pt x="19765" y="42063"/>
                  </a:cubicBezTo>
                  <a:cubicBezTo>
                    <a:pt x="19729" y="42146"/>
                    <a:pt x="19705" y="42229"/>
                    <a:pt x="19670" y="42313"/>
                  </a:cubicBezTo>
                  <a:cubicBezTo>
                    <a:pt x="19654" y="42376"/>
                    <a:pt x="19712" y="42429"/>
                    <a:pt x="19767" y="42429"/>
                  </a:cubicBezTo>
                  <a:cubicBezTo>
                    <a:pt x="19794" y="42429"/>
                    <a:pt x="19820" y="42416"/>
                    <a:pt x="19836" y="42384"/>
                  </a:cubicBezTo>
                  <a:cubicBezTo>
                    <a:pt x="19860" y="42324"/>
                    <a:pt x="19896" y="42265"/>
                    <a:pt x="19908" y="42205"/>
                  </a:cubicBezTo>
                  <a:cubicBezTo>
                    <a:pt x="20027" y="42313"/>
                    <a:pt x="20146" y="42432"/>
                    <a:pt x="20265" y="42539"/>
                  </a:cubicBezTo>
                  <a:cubicBezTo>
                    <a:pt x="20205" y="42670"/>
                    <a:pt x="20146" y="42789"/>
                    <a:pt x="20098" y="42920"/>
                  </a:cubicBezTo>
                  <a:cubicBezTo>
                    <a:pt x="19884" y="42717"/>
                    <a:pt x="19658" y="42491"/>
                    <a:pt x="19443" y="42289"/>
                  </a:cubicBezTo>
                  <a:cubicBezTo>
                    <a:pt x="19417" y="42262"/>
                    <a:pt x="19387" y="42251"/>
                    <a:pt x="19357" y="42251"/>
                  </a:cubicBezTo>
                  <a:cubicBezTo>
                    <a:pt x="19255" y="42251"/>
                    <a:pt x="19160" y="42387"/>
                    <a:pt x="19253" y="42479"/>
                  </a:cubicBezTo>
                  <a:cubicBezTo>
                    <a:pt x="19491" y="42717"/>
                    <a:pt x="19741" y="42955"/>
                    <a:pt x="19979" y="43206"/>
                  </a:cubicBezTo>
                  <a:cubicBezTo>
                    <a:pt x="19920" y="43336"/>
                    <a:pt x="19860" y="43491"/>
                    <a:pt x="19801" y="43622"/>
                  </a:cubicBezTo>
                  <a:cubicBezTo>
                    <a:pt x="19598" y="43420"/>
                    <a:pt x="19372" y="43217"/>
                    <a:pt x="19170" y="43015"/>
                  </a:cubicBezTo>
                  <a:cubicBezTo>
                    <a:pt x="19145" y="42991"/>
                    <a:pt x="19118" y="42980"/>
                    <a:pt x="19093" y="42980"/>
                  </a:cubicBezTo>
                  <a:cubicBezTo>
                    <a:pt x="19005" y="42980"/>
                    <a:pt x="18929" y="43099"/>
                    <a:pt x="19003" y="43182"/>
                  </a:cubicBezTo>
                  <a:cubicBezTo>
                    <a:pt x="19241" y="43420"/>
                    <a:pt x="19467" y="43634"/>
                    <a:pt x="19705" y="43860"/>
                  </a:cubicBezTo>
                  <a:cubicBezTo>
                    <a:pt x="19622" y="44027"/>
                    <a:pt x="19562" y="44206"/>
                    <a:pt x="19491" y="44372"/>
                  </a:cubicBezTo>
                  <a:cubicBezTo>
                    <a:pt x="19459" y="44436"/>
                    <a:pt x="19528" y="44494"/>
                    <a:pt x="19592" y="44494"/>
                  </a:cubicBezTo>
                  <a:cubicBezTo>
                    <a:pt x="19623" y="44494"/>
                    <a:pt x="19654" y="44479"/>
                    <a:pt x="19670" y="44444"/>
                  </a:cubicBezTo>
                  <a:cubicBezTo>
                    <a:pt x="19729" y="44289"/>
                    <a:pt x="19789" y="44158"/>
                    <a:pt x="19860" y="44027"/>
                  </a:cubicBezTo>
                  <a:lnTo>
                    <a:pt x="20265" y="44432"/>
                  </a:lnTo>
                  <a:lnTo>
                    <a:pt x="20003" y="45003"/>
                  </a:lnTo>
                  <a:cubicBezTo>
                    <a:pt x="19503" y="44527"/>
                    <a:pt x="19015" y="44051"/>
                    <a:pt x="18539" y="43563"/>
                  </a:cubicBezTo>
                  <a:cubicBezTo>
                    <a:pt x="18514" y="43538"/>
                    <a:pt x="18487" y="43528"/>
                    <a:pt x="18462" y="43528"/>
                  </a:cubicBezTo>
                  <a:cubicBezTo>
                    <a:pt x="18374" y="43528"/>
                    <a:pt x="18298" y="43647"/>
                    <a:pt x="18372" y="43729"/>
                  </a:cubicBezTo>
                  <a:cubicBezTo>
                    <a:pt x="18872" y="44253"/>
                    <a:pt x="19372" y="44765"/>
                    <a:pt x="19884" y="45277"/>
                  </a:cubicBezTo>
                  <a:cubicBezTo>
                    <a:pt x="19801" y="45444"/>
                    <a:pt x="19741" y="45599"/>
                    <a:pt x="19670" y="45765"/>
                  </a:cubicBezTo>
                  <a:cubicBezTo>
                    <a:pt x="19086" y="45230"/>
                    <a:pt x="18491" y="44706"/>
                    <a:pt x="17931" y="44170"/>
                  </a:cubicBezTo>
                  <a:cubicBezTo>
                    <a:pt x="17906" y="44144"/>
                    <a:pt x="17877" y="44133"/>
                    <a:pt x="17849" y="44133"/>
                  </a:cubicBezTo>
                  <a:cubicBezTo>
                    <a:pt x="17749" y="44133"/>
                    <a:pt x="17659" y="44274"/>
                    <a:pt x="17753" y="44349"/>
                  </a:cubicBezTo>
                  <a:cubicBezTo>
                    <a:pt x="18348" y="44920"/>
                    <a:pt x="18931" y="45515"/>
                    <a:pt x="19527" y="46111"/>
                  </a:cubicBezTo>
                  <a:cubicBezTo>
                    <a:pt x="19479" y="46230"/>
                    <a:pt x="19431" y="46349"/>
                    <a:pt x="19372" y="46468"/>
                  </a:cubicBezTo>
                  <a:cubicBezTo>
                    <a:pt x="18943" y="46063"/>
                    <a:pt x="18515" y="45658"/>
                    <a:pt x="18098" y="45241"/>
                  </a:cubicBezTo>
                  <a:cubicBezTo>
                    <a:pt x="18074" y="45220"/>
                    <a:pt x="18048" y="45212"/>
                    <a:pt x="18023" y="45212"/>
                  </a:cubicBezTo>
                  <a:cubicBezTo>
                    <a:pt x="17935" y="45212"/>
                    <a:pt x="17860" y="45322"/>
                    <a:pt x="17943" y="45396"/>
                  </a:cubicBezTo>
                  <a:cubicBezTo>
                    <a:pt x="18372" y="45837"/>
                    <a:pt x="18812" y="46301"/>
                    <a:pt x="19253" y="46777"/>
                  </a:cubicBezTo>
                  <a:lnTo>
                    <a:pt x="19027" y="47361"/>
                  </a:lnTo>
                  <a:cubicBezTo>
                    <a:pt x="18586" y="46932"/>
                    <a:pt x="18158" y="46492"/>
                    <a:pt x="17741" y="46051"/>
                  </a:cubicBezTo>
                  <a:cubicBezTo>
                    <a:pt x="17718" y="46029"/>
                    <a:pt x="17694" y="46020"/>
                    <a:pt x="17671" y="46020"/>
                  </a:cubicBezTo>
                  <a:cubicBezTo>
                    <a:pt x="17596" y="46020"/>
                    <a:pt x="17534" y="46118"/>
                    <a:pt x="17598" y="46182"/>
                  </a:cubicBezTo>
                  <a:cubicBezTo>
                    <a:pt x="18038" y="46646"/>
                    <a:pt x="18479" y="47135"/>
                    <a:pt x="18943" y="47623"/>
                  </a:cubicBezTo>
                  <a:cubicBezTo>
                    <a:pt x="18931" y="47682"/>
                    <a:pt x="18967" y="47718"/>
                    <a:pt x="19027" y="47718"/>
                  </a:cubicBezTo>
                  <a:lnTo>
                    <a:pt x="19384" y="48075"/>
                  </a:lnTo>
                  <a:cubicBezTo>
                    <a:pt x="19324" y="48206"/>
                    <a:pt x="19289" y="48337"/>
                    <a:pt x="19229" y="48456"/>
                  </a:cubicBezTo>
                  <a:cubicBezTo>
                    <a:pt x="18539" y="47885"/>
                    <a:pt x="17860" y="47289"/>
                    <a:pt x="17205" y="46670"/>
                  </a:cubicBezTo>
                  <a:cubicBezTo>
                    <a:pt x="17184" y="46652"/>
                    <a:pt x="17160" y="46644"/>
                    <a:pt x="17137" y="46644"/>
                  </a:cubicBezTo>
                  <a:cubicBezTo>
                    <a:pt x="17058" y="46644"/>
                    <a:pt x="16988" y="46739"/>
                    <a:pt x="17062" y="46813"/>
                  </a:cubicBezTo>
                  <a:cubicBezTo>
                    <a:pt x="17741" y="47468"/>
                    <a:pt x="18408" y="48135"/>
                    <a:pt x="19086" y="48790"/>
                  </a:cubicBezTo>
                  <a:cubicBezTo>
                    <a:pt x="19003" y="48992"/>
                    <a:pt x="18931" y="49206"/>
                    <a:pt x="18836" y="49432"/>
                  </a:cubicBezTo>
                  <a:cubicBezTo>
                    <a:pt x="18491" y="49206"/>
                    <a:pt x="18158" y="48992"/>
                    <a:pt x="17824" y="48754"/>
                  </a:cubicBezTo>
                  <a:cubicBezTo>
                    <a:pt x="17806" y="48742"/>
                    <a:pt x="17788" y="48736"/>
                    <a:pt x="17772" y="48736"/>
                  </a:cubicBezTo>
                  <a:cubicBezTo>
                    <a:pt x="17694" y="48736"/>
                    <a:pt x="17652" y="48861"/>
                    <a:pt x="17741" y="48921"/>
                  </a:cubicBezTo>
                  <a:cubicBezTo>
                    <a:pt x="18062" y="49159"/>
                    <a:pt x="18408" y="49432"/>
                    <a:pt x="18753" y="49683"/>
                  </a:cubicBezTo>
                  <a:cubicBezTo>
                    <a:pt x="18705" y="49790"/>
                    <a:pt x="18658" y="49885"/>
                    <a:pt x="18634" y="50004"/>
                  </a:cubicBezTo>
                  <a:cubicBezTo>
                    <a:pt x="18372" y="49849"/>
                    <a:pt x="18122" y="49694"/>
                    <a:pt x="17884" y="49528"/>
                  </a:cubicBezTo>
                  <a:cubicBezTo>
                    <a:pt x="17875" y="49523"/>
                    <a:pt x="17866" y="49521"/>
                    <a:pt x="17857" y="49521"/>
                  </a:cubicBezTo>
                  <a:cubicBezTo>
                    <a:pt x="17799" y="49521"/>
                    <a:pt x="17760" y="49616"/>
                    <a:pt x="17812" y="49647"/>
                  </a:cubicBezTo>
                  <a:cubicBezTo>
                    <a:pt x="18062" y="49825"/>
                    <a:pt x="18300" y="50004"/>
                    <a:pt x="18550" y="50206"/>
                  </a:cubicBezTo>
                  <a:lnTo>
                    <a:pt x="18336" y="50778"/>
                  </a:lnTo>
                  <a:lnTo>
                    <a:pt x="18336" y="50802"/>
                  </a:lnTo>
                  <a:cubicBezTo>
                    <a:pt x="17598" y="50385"/>
                    <a:pt x="16872" y="49980"/>
                    <a:pt x="16110" y="49611"/>
                  </a:cubicBezTo>
                  <a:cubicBezTo>
                    <a:pt x="16098" y="49603"/>
                    <a:pt x="16087" y="49600"/>
                    <a:pt x="16076" y="49600"/>
                  </a:cubicBezTo>
                  <a:cubicBezTo>
                    <a:pt x="16019" y="49600"/>
                    <a:pt x="15978" y="49690"/>
                    <a:pt x="16038" y="49730"/>
                  </a:cubicBezTo>
                  <a:cubicBezTo>
                    <a:pt x="16967" y="50206"/>
                    <a:pt x="17860" y="50706"/>
                    <a:pt x="18729" y="51242"/>
                  </a:cubicBezTo>
                  <a:cubicBezTo>
                    <a:pt x="18586" y="51599"/>
                    <a:pt x="18455" y="51957"/>
                    <a:pt x="18312" y="52326"/>
                  </a:cubicBezTo>
                  <a:cubicBezTo>
                    <a:pt x="18304" y="52366"/>
                    <a:pt x="18345" y="52401"/>
                    <a:pt x="18380" y="52401"/>
                  </a:cubicBezTo>
                  <a:cubicBezTo>
                    <a:pt x="18396" y="52401"/>
                    <a:pt x="18412" y="52393"/>
                    <a:pt x="18419" y="52373"/>
                  </a:cubicBezTo>
                  <a:cubicBezTo>
                    <a:pt x="18574" y="52028"/>
                    <a:pt x="18729" y="51695"/>
                    <a:pt x="18896" y="51349"/>
                  </a:cubicBezTo>
                  <a:cubicBezTo>
                    <a:pt x="19110" y="51480"/>
                    <a:pt x="19312" y="51599"/>
                    <a:pt x="19503" y="51730"/>
                  </a:cubicBezTo>
                  <a:cubicBezTo>
                    <a:pt x="19253" y="52314"/>
                    <a:pt x="19003" y="52897"/>
                    <a:pt x="18765" y="53481"/>
                  </a:cubicBezTo>
                  <a:cubicBezTo>
                    <a:pt x="18742" y="53519"/>
                    <a:pt x="18777" y="53547"/>
                    <a:pt x="18815" y="53547"/>
                  </a:cubicBezTo>
                  <a:cubicBezTo>
                    <a:pt x="18837" y="53547"/>
                    <a:pt x="18859" y="53538"/>
                    <a:pt x="18872" y="53516"/>
                  </a:cubicBezTo>
                  <a:cubicBezTo>
                    <a:pt x="19122" y="52957"/>
                    <a:pt x="19384" y="52385"/>
                    <a:pt x="19658" y="51826"/>
                  </a:cubicBezTo>
                  <a:cubicBezTo>
                    <a:pt x="19824" y="51933"/>
                    <a:pt x="19967" y="52028"/>
                    <a:pt x="20122" y="52135"/>
                  </a:cubicBezTo>
                  <a:cubicBezTo>
                    <a:pt x="19979" y="52480"/>
                    <a:pt x="19848" y="52802"/>
                    <a:pt x="19729" y="53147"/>
                  </a:cubicBezTo>
                  <a:cubicBezTo>
                    <a:pt x="18693" y="53778"/>
                    <a:pt x="17705" y="54469"/>
                    <a:pt x="16741" y="55243"/>
                  </a:cubicBezTo>
                  <a:cubicBezTo>
                    <a:pt x="15133" y="56314"/>
                    <a:pt x="13574" y="57445"/>
                    <a:pt x="12216" y="58862"/>
                  </a:cubicBezTo>
                  <a:cubicBezTo>
                    <a:pt x="12216" y="58763"/>
                    <a:pt x="12140" y="58663"/>
                    <a:pt x="12052" y="58663"/>
                  </a:cubicBezTo>
                  <a:cubicBezTo>
                    <a:pt x="12024" y="58663"/>
                    <a:pt x="11995" y="58673"/>
                    <a:pt x="11966" y="58696"/>
                  </a:cubicBezTo>
                  <a:cubicBezTo>
                    <a:pt x="11876" y="58776"/>
                    <a:pt x="11777" y="58806"/>
                    <a:pt x="11683" y="58806"/>
                  </a:cubicBezTo>
                  <a:cubicBezTo>
                    <a:pt x="11666" y="58806"/>
                    <a:pt x="11649" y="58805"/>
                    <a:pt x="11633" y="58803"/>
                  </a:cubicBezTo>
                  <a:cubicBezTo>
                    <a:pt x="11847" y="58624"/>
                    <a:pt x="12026" y="58398"/>
                    <a:pt x="12145" y="58160"/>
                  </a:cubicBezTo>
                  <a:cubicBezTo>
                    <a:pt x="12204" y="58148"/>
                    <a:pt x="12240" y="58100"/>
                    <a:pt x="12264" y="58029"/>
                  </a:cubicBezTo>
                  <a:cubicBezTo>
                    <a:pt x="15562" y="47647"/>
                    <a:pt x="18193" y="36907"/>
                    <a:pt x="20384" y="26239"/>
                  </a:cubicBezTo>
                  <a:cubicBezTo>
                    <a:pt x="20406" y="26159"/>
                    <a:pt x="20335" y="26106"/>
                    <a:pt x="20271" y="26106"/>
                  </a:cubicBezTo>
                  <a:cubicBezTo>
                    <a:pt x="20229" y="26106"/>
                    <a:pt x="20191" y="26128"/>
                    <a:pt x="20182" y="26180"/>
                  </a:cubicBezTo>
                  <a:cubicBezTo>
                    <a:pt x="17634" y="36836"/>
                    <a:pt x="14776" y="47361"/>
                    <a:pt x="11871" y="57922"/>
                  </a:cubicBezTo>
                  <a:cubicBezTo>
                    <a:pt x="11847" y="58017"/>
                    <a:pt x="11883" y="58088"/>
                    <a:pt x="11931" y="58136"/>
                  </a:cubicBezTo>
                  <a:cubicBezTo>
                    <a:pt x="11811" y="58279"/>
                    <a:pt x="11681" y="58422"/>
                    <a:pt x="11514" y="58517"/>
                  </a:cubicBezTo>
                  <a:cubicBezTo>
                    <a:pt x="11502" y="58517"/>
                    <a:pt x="11502" y="58505"/>
                    <a:pt x="11490" y="58505"/>
                  </a:cubicBezTo>
                  <a:cubicBezTo>
                    <a:pt x="10502" y="58362"/>
                    <a:pt x="9537" y="58326"/>
                    <a:pt x="8573" y="58041"/>
                  </a:cubicBezTo>
                  <a:cubicBezTo>
                    <a:pt x="8566" y="58039"/>
                    <a:pt x="8559" y="58038"/>
                    <a:pt x="8552" y="58038"/>
                  </a:cubicBezTo>
                  <a:cubicBezTo>
                    <a:pt x="8460" y="58038"/>
                    <a:pt x="8425" y="58185"/>
                    <a:pt x="8525" y="58207"/>
                  </a:cubicBezTo>
                  <a:cubicBezTo>
                    <a:pt x="9283" y="58438"/>
                    <a:pt x="10173" y="58689"/>
                    <a:pt x="11008" y="58689"/>
                  </a:cubicBezTo>
                  <a:cubicBezTo>
                    <a:pt x="11078" y="58689"/>
                    <a:pt x="11147" y="58687"/>
                    <a:pt x="11216" y="58684"/>
                  </a:cubicBezTo>
                  <a:lnTo>
                    <a:pt x="11216" y="58684"/>
                  </a:lnTo>
                  <a:cubicBezTo>
                    <a:pt x="11133" y="58731"/>
                    <a:pt x="11097" y="58791"/>
                    <a:pt x="11097" y="58862"/>
                  </a:cubicBezTo>
                  <a:cubicBezTo>
                    <a:pt x="9645" y="58755"/>
                    <a:pt x="8347" y="58636"/>
                    <a:pt x="6966" y="57922"/>
                  </a:cubicBezTo>
                  <a:cubicBezTo>
                    <a:pt x="6949" y="57913"/>
                    <a:pt x="6933" y="57910"/>
                    <a:pt x="6917" y="57910"/>
                  </a:cubicBezTo>
                  <a:cubicBezTo>
                    <a:pt x="6818" y="57910"/>
                    <a:pt x="6744" y="58052"/>
                    <a:pt x="6847" y="58124"/>
                  </a:cubicBezTo>
                  <a:cubicBezTo>
                    <a:pt x="7969" y="58746"/>
                    <a:pt x="9381" y="59273"/>
                    <a:pt x="10732" y="59273"/>
                  </a:cubicBezTo>
                  <a:cubicBezTo>
                    <a:pt x="11115" y="59273"/>
                    <a:pt x="11494" y="59231"/>
                    <a:pt x="11859" y="59136"/>
                  </a:cubicBezTo>
                  <a:lnTo>
                    <a:pt x="11871" y="59136"/>
                  </a:lnTo>
                  <a:cubicBezTo>
                    <a:pt x="11055" y="59475"/>
                    <a:pt x="10197" y="59617"/>
                    <a:pt x="9319" y="59617"/>
                  </a:cubicBezTo>
                  <a:cubicBezTo>
                    <a:pt x="6277" y="59617"/>
                    <a:pt x="3000" y="57910"/>
                    <a:pt x="441" y="56755"/>
                  </a:cubicBezTo>
                  <a:cubicBezTo>
                    <a:pt x="477" y="56719"/>
                    <a:pt x="524" y="56695"/>
                    <a:pt x="536" y="56636"/>
                  </a:cubicBezTo>
                  <a:cubicBezTo>
                    <a:pt x="4942" y="42670"/>
                    <a:pt x="9180" y="28454"/>
                    <a:pt x="12133" y="14107"/>
                  </a:cubicBezTo>
                  <a:close/>
                  <a:moveTo>
                    <a:pt x="33528" y="28192"/>
                  </a:moveTo>
                  <a:cubicBezTo>
                    <a:pt x="34314" y="28989"/>
                    <a:pt x="35922" y="29216"/>
                    <a:pt x="36838" y="29466"/>
                  </a:cubicBezTo>
                  <a:cubicBezTo>
                    <a:pt x="37832" y="29727"/>
                    <a:pt x="38825" y="29890"/>
                    <a:pt x="39809" y="29890"/>
                  </a:cubicBezTo>
                  <a:cubicBezTo>
                    <a:pt x="40394" y="29890"/>
                    <a:pt x="40976" y="29833"/>
                    <a:pt x="41553" y="29704"/>
                  </a:cubicBezTo>
                  <a:cubicBezTo>
                    <a:pt x="41672" y="29692"/>
                    <a:pt x="41780" y="29680"/>
                    <a:pt x="41899" y="29668"/>
                  </a:cubicBezTo>
                  <a:lnTo>
                    <a:pt x="41922" y="29668"/>
                  </a:lnTo>
                  <a:cubicBezTo>
                    <a:pt x="41929" y="29765"/>
                    <a:pt x="42019" y="29819"/>
                    <a:pt x="42109" y="29819"/>
                  </a:cubicBezTo>
                  <a:cubicBezTo>
                    <a:pt x="42186" y="29819"/>
                    <a:pt x="42264" y="29780"/>
                    <a:pt x="42291" y="29692"/>
                  </a:cubicBezTo>
                  <a:cubicBezTo>
                    <a:pt x="42315" y="29668"/>
                    <a:pt x="42315" y="29644"/>
                    <a:pt x="42327" y="29621"/>
                  </a:cubicBezTo>
                  <a:cubicBezTo>
                    <a:pt x="42399" y="29609"/>
                    <a:pt x="42470" y="29585"/>
                    <a:pt x="42530" y="29573"/>
                  </a:cubicBezTo>
                  <a:cubicBezTo>
                    <a:pt x="42565" y="29609"/>
                    <a:pt x="42613" y="29621"/>
                    <a:pt x="42649" y="29621"/>
                  </a:cubicBezTo>
                  <a:cubicBezTo>
                    <a:pt x="42684" y="29621"/>
                    <a:pt x="42696" y="29621"/>
                    <a:pt x="42708" y="29609"/>
                  </a:cubicBezTo>
                  <a:cubicBezTo>
                    <a:pt x="42756" y="32204"/>
                    <a:pt x="42803" y="34800"/>
                    <a:pt x="42803" y="37371"/>
                  </a:cubicBezTo>
                  <a:cubicBezTo>
                    <a:pt x="42803" y="43848"/>
                    <a:pt x="42589" y="50385"/>
                    <a:pt x="42792" y="56850"/>
                  </a:cubicBezTo>
                  <a:cubicBezTo>
                    <a:pt x="42673" y="56831"/>
                    <a:pt x="42552" y="56824"/>
                    <a:pt x="42429" y="56824"/>
                  </a:cubicBezTo>
                  <a:cubicBezTo>
                    <a:pt x="42093" y="56824"/>
                    <a:pt x="41748" y="56877"/>
                    <a:pt x="41434" y="56886"/>
                  </a:cubicBezTo>
                  <a:cubicBezTo>
                    <a:pt x="41303" y="56886"/>
                    <a:pt x="41303" y="57088"/>
                    <a:pt x="41434" y="57088"/>
                  </a:cubicBezTo>
                  <a:cubicBezTo>
                    <a:pt x="41739" y="57105"/>
                    <a:pt x="42074" y="57152"/>
                    <a:pt x="42401" y="57152"/>
                  </a:cubicBezTo>
                  <a:cubicBezTo>
                    <a:pt x="42534" y="57152"/>
                    <a:pt x="42665" y="57144"/>
                    <a:pt x="42792" y="57124"/>
                  </a:cubicBezTo>
                  <a:cubicBezTo>
                    <a:pt x="42803" y="57493"/>
                    <a:pt x="42803" y="57862"/>
                    <a:pt x="42815" y="58243"/>
                  </a:cubicBezTo>
                  <a:cubicBezTo>
                    <a:pt x="42434" y="58303"/>
                    <a:pt x="42030" y="58362"/>
                    <a:pt x="41625" y="58374"/>
                  </a:cubicBezTo>
                  <a:cubicBezTo>
                    <a:pt x="41524" y="58380"/>
                    <a:pt x="41419" y="58383"/>
                    <a:pt x="41315" y="58383"/>
                  </a:cubicBezTo>
                  <a:cubicBezTo>
                    <a:pt x="41211" y="58383"/>
                    <a:pt x="41107" y="58380"/>
                    <a:pt x="41006" y="58374"/>
                  </a:cubicBezTo>
                  <a:cubicBezTo>
                    <a:pt x="40898" y="58374"/>
                    <a:pt x="39994" y="58303"/>
                    <a:pt x="40172" y="58100"/>
                  </a:cubicBezTo>
                  <a:cubicBezTo>
                    <a:pt x="40192" y="58071"/>
                    <a:pt x="40164" y="58034"/>
                    <a:pt x="40133" y="58034"/>
                  </a:cubicBezTo>
                  <a:cubicBezTo>
                    <a:pt x="40126" y="58034"/>
                    <a:pt x="40119" y="58036"/>
                    <a:pt x="40113" y="58041"/>
                  </a:cubicBezTo>
                  <a:cubicBezTo>
                    <a:pt x="39827" y="58315"/>
                    <a:pt x="40375" y="58517"/>
                    <a:pt x="40553" y="58565"/>
                  </a:cubicBezTo>
                  <a:cubicBezTo>
                    <a:pt x="40887" y="58654"/>
                    <a:pt x="41244" y="58693"/>
                    <a:pt x="41603" y="58693"/>
                  </a:cubicBezTo>
                  <a:cubicBezTo>
                    <a:pt x="42014" y="58693"/>
                    <a:pt x="42428" y="58641"/>
                    <a:pt x="42815" y="58553"/>
                  </a:cubicBezTo>
                  <a:lnTo>
                    <a:pt x="42815" y="58553"/>
                  </a:lnTo>
                  <a:cubicBezTo>
                    <a:pt x="42803" y="58576"/>
                    <a:pt x="42768" y="58600"/>
                    <a:pt x="42756" y="58624"/>
                  </a:cubicBezTo>
                  <a:cubicBezTo>
                    <a:pt x="42696" y="58684"/>
                    <a:pt x="42732" y="58755"/>
                    <a:pt x="42792" y="58791"/>
                  </a:cubicBezTo>
                  <a:cubicBezTo>
                    <a:pt x="41397" y="59578"/>
                    <a:pt x="40005" y="59886"/>
                    <a:pt x="38606" y="59886"/>
                  </a:cubicBezTo>
                  <a:cubicBezTo>
                    <a:pt x="37234" y="59886"/>
                    <a:pt x="35854" y="59590"/>
                    <a:pt x="34457" y="59160"/>
                  </a:cubicBezTo>
                  <a:cubicBezTo>
                    <a:pt x="34457" y="59148"/>
                    <a:pt x="34433" y="59112"/>
                    <a:pt x="34421" y="59100"/>
                  </a:cubicBezTo>
                  <a:cubicBezTo>
                    <a:pt x="34183" y="58898"/>
                    <a:pt x="33838" y="58731"/>
                    <a:pt x="33505" y="58660"/>
                  </a:cubicBezTo>
                  <a:cubicBezTo>
                    <a:pt x="33528" y="58017"/>
                    <a:pt x="33540" y="57374"/>
                    <a:pt x="33564" y="56719"/>
                  </a:cubicBezTo>
                  <a:cubicBezTo>
                    <a:pt x="33576" y="56731"/>
                    <a:pt x="33588" y="56755"/>
                    <a:pt x="33624" y="56755"/>
                  </a:cubicBezTo>
                  <a:cubicBezTo>
                    <a:pt x="33743" y="56755"/>
                    <a:pt x="33743" y="56576"/>
                    <a:pt x="33624" y="56576"/>
                  </a:cubicBezTo>
                  <a:cubicBezTo>
                    <a:pt x="33588" y="56576"/>
                    <a:pt x="33576" y="56588"/>
                    <a:pt x="33564" y="56600"/>
                  </a:cubicBezTo>
                  <a:cubicBezTo>
                    <a:pt x="33707" y="50147"/>
                    <a:pt x="33540" y="43658"/>
                    <a:pt x="33540" y="37193"/>
                  </a:cubicBezTo>
                  <a:cubicBezTo>
                    <a:pt x="33540" y="34193"/>
                    <a:pt x="33540" y="31192"/>
                    <a:pt x="33528" y="28192"/>
                  </a:cubicBezTo>
                  <a:close/>
                  <a:moveTo>
                    <a:pt x="45555" y="1"/>
                  </a:moveTo>
                  <a:cubicBezTo>
                    <a:pt x="45530" y="1"/>
                    <a:pt x="45506" y="16"/>
                    <a:pt x="45506" y="45"/>
                  </a:cubicBezTo>
                  <a:cubicBezTo>
                    <a:pt x="45506" y="81"/>
                    <a:pt x="45494" y="105"/>
                    <a:pt x="45494" y="141"/>
                  </a:cubicBezTo>
                  <a:lnTo>
                    <a:pt x="45482" y="141"/>
                  </a:lnTo>
                  <a:cubicBezTo>
                    <a:pt x="44220" y="569"/>
                    <a:pt x="43006" y="1153"/>
                    <a:pt x="41851" y="1831"/>
                  </a:cubicBezTo>
                  <a:cubicBezTo>
                    <a:pt x="41004" y="1726"/>
                    <a:pt x="40181" y="1665"/>
                    <a:pt x="39375" y="1665"/>
                  </a:cubicBezTo>
                  <a:cubicBezTo>
                    <a:pt x="38277" y="1665"/>
                    <a:pt x="37210" y="1778"/>
                    <a:pt x="36160" y="2046"/>
                  </a:cubicBezTo>
                  <a:cubicBezTo>
                    <a:pt x="36160" y="1998"/>
                    <a:pt x="36160" y="1950"/>
                    <a:pt x="36148" y="1903"/>
                  </a:cubicBezTo>
                  <a:lnTo>
                    <a:pt x="36148" y="1903"/>
                  </a:lnTo>
                  <a:cubicBezTo>
                    <a:pt x="36173" y="1913"/>
                    <a:pt x="36200" y="1918"/>
                    <a:pt x="36228" y="1918"/>
                  </a:cubicBezTo>
                  <a:cubicBezTo>
                    <a:pt x="36329" y="1918"/>
                    <a:pt x="36431" y="1851"/>
                    <a:pt x="36422" y="1748"/>
                  </a:cubicBezTo>
                  <a:cubicBezTo>
                    <a:pt x="36386" y="1403"/>
                    <a:pt x="36362" y="1057"/>
                    <a:pt x="36303" y="712"/>
                  </a:cubicBezTo>
                  <a:cubicBezTo>
                    <a:pt x="36283" y="612"/>
                    <a:pt x="36211" y="511"/>
                    <a:pt x="36096" y="511"/>
                  </a:cubicBezTo>
                  <a:cubicBezTo>
                    <a:pt x="36075" y="511"/>
                    <a:pt x="36053" y="514"/>
                    <a:pt x="36029" y="522"/>
                  </a:cubicBezTo>
                  <a:cubicBezTo>
                    <a:pt x="35493" y="700"/>
                    <a:pt x="34969" y="915"/>
                    <a:pt x="34469" y="1153"/>
                  </a:cubicBezTo>
                  <a:cubicBezTo>
                    <a:pt x="34421" y="1153"/>
                    <a:pt x="34398" y="1165"/>
                    <a:pt x="34362" y="1188"/>
                  </a:cubicBezTo>
                  <a:cubicBezTo>
                    <a:pt x="32516" y="2070"/>
                    <a:pt x="30861" y="3272"/>
                    <a:pt x="29040" y="4225"/>
                  </a:cubicBezTo>
                  <a:cubicBezTo>
                    <a:pt x="26873" y="5356"/>
                    <a:pt x="24718" y="6391"/>
                    <a:pt x="22753" y="7796"/>
                  </a:cubicBezTo>
                  <a:cubicBezTo>
                    <a:pt x="22741" y="7785"/>
                    <a:pt x="22741" y="7773"/>
                    <a:pt x="22730" y="7773"/>
                  </a:cubicBezTo>
                  <a:cubicBezTo>
                    <a:pt x="22714" y="7749"/>
                    <a:pt x="22690" y="7738"/>
                    <a:pt x="22667" y="7738"/>
                  </a:cubicBezTo>
                  <a:cubicBezTo>
                    <a:pt x="22621" y="7738"/>
                    <a:pt x="22579" y="7781"/>
                    <a:pt x="22610" y="7844"/>
                  </a:cubicBezTo>
                  <a:cubicBezTo>
                    <a:pt x="22610" y="7856"/>
                    <a:pt x="22622" y="7856"/>
                    <a:pt x="22634" y="7880"/>
                  </a:cubicBezTo>
                  <a:cubicBezTo>
                    <a:pt x="22527" y="7880"/>
                    <a:pt x="22432" y="7880"/>
                    <a:pt x="22337" y="7904"/>
                  </a:cubicBezTo>
                  <a:cubicBezTo>
                    <a:pt x="21991" y="7999"/>
                    <a:pt x="21622" y="8225"/>
                    <a:pt x="21575" y="8618"/>
                  </a:cubicBezTo>
                  <a:cubicBezTo>
                    <a:pt x="21575" y="8630"/>
                    <a:pt x="21575" y="8642"/>
                    <a:pt x="21598" y="8666"/>
                  </a:cubicBezTo>
                  <a:cubicBezTo>
                    <a:pt x="21598" y="8749"/>
                    <a:pt x="21598" y="8856"/>
                    <a:pt x="21575" y="8939"/>
                  </a:cubicBezTo>
                  <a:cubicBezTo>
                    <a:pt x="19241" y="9999"/>
                    <a:pt x="16967" y="11190"/>
                    <a:pt x="14729" y="12464"/>
                  </a:cubicBezTo>
                  <a:cubicBezTo>
                    <a:pt x="14716" y="12459"/>
                    <a:pt x="14703" y="12457"/>
                    <a:pt x="14690" y="12457"/>
                  </a:cubicBezTo>
                  <a:cubicBezTo>
                    <a:pt x="14629" y="12457"/>
                    <a:pt x="14567" y="12500"/>
                    <a:pt x="14538" y="12559"/>
                  </a:cubicBezTo>
                  <a:lnTo>
                    <a:pt x="14002" y="12880"/>
                  </a:lnTo>
                  <a:cubicBezTo>
                    <a:pt x="14084" y="12799"/>
                    <a:pt x="14009" y="12665"/>
                    <a:pt x="13896" y="12665"/>
                  </a:cubicBezTo>
                  <a:cubicBezTo>
                    <a:pt x="13877" y="12665"/>
                    <a:pt x="13856" y="12669"/>
                    <a:pt x="13836" y="12678"/>
                  </a:cubicBezTo>
                  <a:cubicBezTo>
                    <a:pt x="13288" y="12952"/>
                    <a:pt x="12752" y="13249"/>
                    <a:pt x="12204" y="13535"/>
                  </a:cubicBezTo>
                  <a:cubicBezTo>
                    <a:pt x="12157" y="13547"/>
                    <a:pt x="12157" y="13595"/>
                    <a:pt x="12157" y="13619"/>
                  </a:cubicBezTo>
                  <a:cubicBezTo>
                    <a:pt x="12145" y="13690"/>
                    <a:pt x="12145" y="13773"/>
                    <a:pt x="12133" y="13857"/>
                  </a:cubicBezTo>
                  <a:cubicBezTo>
                    <a:pt x="12109" y="13845"/>
                    <a:pt x="12097" y="13845"/>
                    <a:pt x="12085" y="13833"/>
                  </a:cubicBezTo>
                  <a:cubicBezTo>
                    <a:pt x="12061" y="13812"/>
                    <a:pt x="12037" y="13803"/>
                    <a:pt x="12016" y="13803"/>
                  </a:cubicBezTo>
                  <a:cubicBezTo>
                    <a:pt x="11952" y="13803"/>
                    <a:pt x="11910" y="13881"/>
                    <a:pt x="11954" y="13952"/>
                  </a:cubicBezTo>
                  <a:cubicBezTo>
                    <a:pt x="11919" y="13964"/>
                    <a:pt x="11907" y="13976"/>
                    <a:pt x="11895" y="14023"/>
                  </a:cubicBezTo>
                  <a:cubicBezTo>
                    <a:pt x="8109" y="28263"/>
                    <a:pt x="4513" y="42491"/>
                    <a:pt x="48" y="56540"/>
                  </a:cubicBezTo>
                  <a:cubicBezTo>
                    <a:pt x="0" y="56671"/>
                    <a:pt x="72" y="56767"/>
                    <a:pt x="167" y="56826"/>
                  </a:cubicBezTo>
                  <a:cubicBezTo>
                    <a:pt x="143" y="56874"/>
                    <a:pt x="167" y="56910"/>
                    <a:pt x="203" y="56945"/>
                  </a:cubicBezTo>
                  <a:cubicBezTo>
                    <a:pt x="2282" y="58340"/>
                    <a:pt x="6132" y="60297"/>
                    <a:pt x="9282" y="60297"/>
                  </a:cubicBezTo>
                  <a:cubicBezTo>
                    <a:pt x="10407" y="60297"/>
                    <a:pt x="11442" y="60048"/>
                    <a:pt x="12276" y="59434"/>
                  </a:cubicBezTo>
                  <a:lnTo>
                    <a:pt x="12288" y="59410"/>
                  </a:lnTo>
                  <a:cubicBezTo>
                    <a:pt x="12335" y="59374"/>
                    <a:pt x="12395" y="59338"/>
                    <a:pt x="12454" y="59291"/>
                  </a:cubicBezTo>
                  <a:cubicBezTo>
                    <a:pt x="12466" y="59315"/>
                    <a:pt x="12490" y="59327"/>
                    <a:pt x="12514" y="59327"/>
                  </a:cubicBezTo>
                  <a:cubicBezTo>
                    <a:pt x="12585" y="59327"/>
                    <a:pt x="12621" y="59255"/>
                    <a:pt x="12609" y="59196"/>
                  </a:cubicBezTo>
                  <a:cubicBezTo>
                    <a:pt x="14419" y="57862"/>
                    <a:pt x="16360" y="56552"/>
                    <a:pt x="18098" y="55100"/>
                  </a:cubicBezTo>
                  <a:cubicBezTo>
                    <a:pt x="19134" y="54397"/>
                    <a:pt x="20170" y="53683"/>
                    <a:pt x="21146" y="52897"/>
                  </a:cubicBezTo>
                  <a:cubicBezTo>
                    <a:pt x="21152" y="52898"/>
                    <a:pt x="21158" y="52899"/>
                    <a:pt x="21164" y="52899"/>
                  </a:cubicBezTo>
                  <a:cubicBezTo>
                    <a:pt x="21215" y="52899"/>
                    <a:pt x="21253" y="52855"/>
                    <a:pt x="21253" y="52802"/>
                  </a:cubicBezTo>
                  <a:cubicBezTo>
                    <a:pt x="21277" y="52778"/>
                    <a:pt x="21325" y="52742"/>
                    <a:pt x="21360" y="52719"/>
                  </a:cubicBezTo>
                  <a:cubicBezTo>
                    <a:pt x="21384" y="54409"/>
                    <a:pt x="21432" y="56124"/>
                    <a:pt x="21515" y="57826"/>
                  </a:cubicBezTo>
                  <a:cubicBezTo>
                    <a:pt x="21515" y="57939"/>
                    <a:pt x="21604" y="57993"/>
                    <a:pt x="21688" y="57993"/>
                  </a:cubicBezTo>
                  <a:cubicBezTo>
                    <a:pt x="21711" y="57993"/>
                    <a:pt x="21733" y="57989"/>
                    <a:pt x="21753" y="57981"/>
                  </a:cubicBezTo>
                  <a:cubicBezTo>
                    <a:pt x="21777" y="58005"/>
                    <a:pt x="21789" y="58017"/>
                    <a:pt x="21801" y="58017"/>
                  </a:cubicBezTo>
                  <a:cubicBezTo>
                    <a:pt x="23622" y="59148"/>
                    <a:pt x="26075" y="59327"/>
                    <a:pt x="28171" y="59434"/>
                  </a:cubicBezTo>
                  <a:cubicBezTo>
                    <a:pt x="28564" y="59452"/>
                    <a:pt x="28959" y="59469"/>
                    <a:pt x="29351" y="59469"/>
                  </a:cubicBezTo>
                  <a:cubicBezTo>
                    <a:pt x="30489" y="59469"/>
                    <a:pt x="31595" y="59327"/>
                    <a:pt x="32516" y="58672"/>
                  </a:cubicBezTo>
                  <a:cubicBezTo>
                    <a:pt x="32528" y="58660"/>
                    <a:pt x="32552" y="58660"/>
                    <a:pt x="32564" y="58636"/>
                  </a:cubicBezTo>
                  <a:cubicBezTo>
                    <a:pt x="32707" y="58517"/>
                    <a:pt x="32862" y="58398"/>
                    <a:pt x="32993" y="58255"/>
                  </a:cubicBezTo>
                  <a:cubicBezTo>
                    <a:pt x="32993" y="58386"/>
                    <a:pt x="32993" y="58517"/>
                    <a:pt x="33005" y="58672"/>
                  </a:cubicBezTo>
                  <a:lnTo>
                    <a:pt x="32909" y="58672"/>
                  </a:lnTo>
                  <a:cubicBezTo>
                    <a:pt x="32755" y="58684"/>
                    <a:pt x="32731" y="58874"/>
                    <a:pt x="32874" y="58934"/>
                  </a:cubicBezTo>
                  <a:cubicBezTo>
                    <a:pt x="32933" y="58969"/>
                    <a:pt x="32993" y="58969"/>
                    <a:pt x="33040" y="58993"/>
                  </a:cubicBezTo>
                  <a:cubicBezTo>
                    <a:pt x="33052" y="59005"/>
                    <a:pt x="33052" y="59029"/>
                    <a:pt x="33064" y="59029"/>
                  </a:cubicBezTo>
                  <a:cubicBezTo>
                    <a:pt x="34887" y="59825"/>
                    <a:pt x="36947" y="60508"/>
                    <a:pt x="38937" y="60508"/>
                  </a:cubicBezTo>
                  <a:cubicBezTo>
                    <a:pt x="40431" y="60508"/>
                    <a:pt x="41886" y="60123"/>
                    <a:pt x="43173" y="59112"/>
                  </a:cubicBezTo>
                  <a:cubicBezTo>
                    <a:pt x="43173" y="59112"/>
                    <a:pt x="43173" y="59100"/>
                    <a:pt x="43184" y="59100"/>
                  </a:cubicBezTo>
                  <a:cubicBezTo>
                    <a:pt x="47768" y="55874"/>
                    <a:pt x="51697" y="51218"/>
                    <a:pt x="55353" y="46992"/>
                  </a:cubicBezTo>
                  <a:cubicBezTo>
                    <a:pt x="55499" y="46734"/>
                    <a:pt x="55338" y="46465"/>
                    <a:pt x="55159" y="46465"/>
                  </a:cubicBezTo>
                  <a:cubicBezTo>
                    <a:pt x="55148" y="46465"/>
                    <a:pt x="55137" y="46466"/>
                    <a:pt x="55126" y="46468"/>
                  </a:cubicBezTo>
                  <a:lnTo>
                    <a:pt x="55126" y="46420"/>
                  </a:lnTo>
                  <a:cubicBezTo>
                    <a:pt x="55138" y="46361"/>
                    <a:pt x="55138" y="46301"/>
                    <a:pt x="55126" y="46242"/>
                  </a:cubicBezTo>
                  <a:cubicBezTo>
                    <a:pt x="55353" y="39860"/>
                    <a:pt x="55317" y="33478"/>
                    <a:pt x="55293" y="27084"/>
                  </a:cubicBezTo>
                  <a:cubicBezTo>
                    <a:pt x="55257" y="20619"/>
                    <a:pt x="55805" y="13845"/>
                    <a:pt x="55126" y="7404"/>
                  </a:cubicBezTo>
                  <a:cubicBezTo>
                    <a:pt x="55312" y="7217"/>
                    <a:pt x="55160" y="6903"/>
                    <a:pt x="54955" y="6903"/>
                  </a:cubicBezTo>
                  <a:cubicBezTo>
                    <a:pt x="54910" y="6903"/>
                    <a:pt x="54863" y="6917"/>
                    <a:pt x="54817" y="6951"/>
                  </a:cubicBezTo>
                  <a:cubicBezTo>
                    <a:pt x="54317" y="7296"/>
                    <a:pt x="53817" y="7654"/>
                    <a:pt x="53305" y="7999"/>
                  </a:cubicBezTo>
                  <a:cubicBezTo>
                    <a:pt x="53186" y="7856"/>
                    <a:pt x="53043" y="7773"/>
                    <a:pt x="52805" y="7701"/>
                  </a:cubicBezTo>
                  <a:cubicBezTo>
                    <a:pt x="52705" y="7671"/>
                    <a:pt x="52611" y="7663"/>
                    <a:pt x="52518" y="7663"/>
                  </a:cubicBezTo>
                  <a:cubicBezTo>
                    <a:pt x="52406" y="7663"/>
                    <a:pt x="52298" y="7675"/>
                    <a:pt x="52189" y="7675"/>
                  </a:cubicBezTo>
                  <a:cubicBezTo>
                    <a:pt x="52140" y="7675"/>
                    <a:pt x="52092" y="7672"/>
                    <a:pt x="52043" y="7665"/>
                  </a:cubicBezTo>
                  <a:cubicBezTo>
                    <a:pt x="51447" y="7606"/>
                    <a:pt x="50900" y="7415"/>
                    <a:pt x="50316" y="7344"/>
                  </a:cubicBezTo>
                  <a:cubicBezTo>
                    <a:pt x="50127" y="7318"/>
                    <a:pt x="49936" y="7305"/>
                    <a:pt x="49747" y="7305"/>
                  </a:cubicBezTo>
                  <a:cubicBezTo>
                    <a:pt x="49057" y="7305"/>
                    <a:pt x="48381" y="7477"/>
                    <a:pt x="47792" y="7832"/>
                  </a:cubicBezTo>
                  <a:cubicBezTo>
                    <a:pt x="47804" y="7249"/>
                    <a:pt x="47876" y="6630"/>
                    <a:pt x="47709" y="6058"/>
                  </a:cubicBezTo>
                  <a:cubicBezTo>
                    <a:pt x="47685" y="5975"/>
                    <a:pt x="47590" y="5891"/>
                    <a:pt x="47506" y="5891"/>
                  </a:cubicBezTo>
                  <a:cubicBezTo>
                    <a:pt x="46899" y="5927"/>
                    <a:pt x="46221" y="6237"/>
                    <a:pt x="45542" y="6689"/>
                  </a:cubicBezTo>
                  <a:cubicBezTo>
                    <a:pt x="45566" y="6570"/>
                    <a:pt x="45590" y="6427"/>
                    <a:pt x="45601" y="6344"/>
                  </a:cubicBezTo>
                  <a:cubicBezTo>
                    <a:pt x="45732" y="5701"/>
                    <a:pt x="45649" y="4939"/>
                    <a:pt x="45661" y="4284"/>
                  </a:cubicBezTo>
                  <a:cubicBezTo>
                    <a:pt x="45685" y="3117"/>
                    <a:pt x="45792" y="1903"/>
                    <a:pt x="45709" y="736"/>
                  </a:cubicBezTo>
                  <a:cubicBezTo>
                    <a:pt x="45720" y="593"/>
                    <a:pt x="45732" y="450"/>
                    <a:pt x="45732" y="319"/>
                  </a:cubicBezTo>
                  <a:cubicBezTo>
                    <a:pt x="45732" y="236"/>
                    <a:pt x="45685" y="176"/>
                    <a:pt x="45625" y="153"/>
                  </a:cubicBezTo>
                  <a:cubicBezTo>
                    <a:pt x="45625" y="117"/>
                    <a:pt x="45613" y="81"/>
                    <a:pt x="45613" y="45"/>
                  </a:cubicBezTo>
                  <a:cubicBezTo>
                    <a:pt x="45607" y="16"/>
                    <a:pt x="45581" y="1"/>
                    <a:pt x="4555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5" name="Google Shape;8695;p34"/>
            <p:cNvSpPr/>
            <p:nvPr/>
          </p:nvSpPr>
          <p:spPr>
            <a:xfrm>
              <a:off x="4222500" y="3002200"/>
              <a:ext cx="7125" cy="10750"/>
            </a:xfrm>
            <a:custGeom>
              <a:avLst/>
              <a:gdLst/>
              <a:ahLst/>
              <a:cxnLst/>
              <a:rect l="l" t="t" r="r" b="b"/>
              <a:pathLst>
                <a:path w="285" h="430" extrusionOk="0">
                  <a:moveTo>
                    <a:pt x="130" y="1"/>
                  </a:moveTo>
                  <a:cubicBezTo>
                    <a:pt x="67" y="1"/>
                    <a:pt x="0" y="64"/>
                    <a:pt x="38" y="147"/>
                  </a:cubicBezTo>
                  <a:cubicBezTo>
                    <a:pt x="62" y="230"/>
                    <a:pt x="109" y="313"/>
                    <a:pt x="157" y="397"/>
                  </a:cubicBezTo>
                  <a:cubicBezTo>
                    <a:pt x="172" y="420"/>
                    <a:pt x="191" y="429"/>
                    <a:pt x="209" y="429"/>
                  </a:cubicBezTo>
                  <a:cubicBezTo>
                    <a:pt x="248" y="429"/>
                    <a:pt x="284" y="386"/>
                    <a:pt x="276" y="337"/>
                  </a:cubicBezTo>
                  <a:cubicBezTo>
                    <a:pt x="264" y="254"/>
                    <a:pt x="228" y="159"/>
                    <a:pt x="216" y="75"/>
                  </a:cubicBezTo>
                  <a:cubicBezTo>
                    <a:pt x="203" y="22"/>
                    <a:pt x="167" y="1"/>
                    <a:pt x="13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6" name="Google Shape;8696;p34"/>
            <p:cNvSpPr/>
            <p:nvPr/>
          </p:nvSpPr>
          <p:spPr>
            <a:xfrm>
              <a:off x="4302325" y="2713800"/>
              <a:ext cx="6250" cy="4850"/>
            </a:xfrm>
            <a:custGeom>
              <a:avLst/>
              <a:gdLst/>
              <a:ahLst/>
              <a:cxnLst/>
              <a:rect l="l" t="t" r="r" b="b"/>
              <a:pathLst>
                <a:path w="250" h="194" extrusionOk="0">
                  <a:moveTo>
                    <a:pt x="101" y="1"/>
                  </a:moveTo>
                  <a:cubicBezTo>
                    <a:pt x="0" y="1"/>
                    <a:pt x="6" y="193"/>
                    <a:pt x="119" y="193"/>
                  </a:cubicBezTo>
                  <a:cubicBezTo>
                    <a:pt x="250" y="193"/>
                    <a:pt x="250" y="3"/>
                    <a:pt x="119" y="3"/>
                  </a:cubicBezTo>
                  <a:cubicBezTo>
                    <a:pt x="113" y="1"/>
                    <a:pt x="107" y="1"/>
                    <a:pt x="10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7" name="Google Shape;8697;p34"/>
            <p:cNvSpPr/>
            <p:nvPr/>
          </p:nvSpPr>
          <p:spPr>
            <a:xfrm>
              <a:off x="4598550" y="1967900"/>
              <a:ext cx="18400" cy="42450"/>
            </a:xfrm>
            <a:custGeom>
              <a:avLst/>
              <a:gdLst/>
              <a:ahLst/>
              <a:cxnLst/>
              <a:rect l="l" t="t" r="r" b="b"/>
              <a:pathLst>
                <a:path w="736" h="1698" extrusionOk="0">
                  <a:moveTo>
                    <a:pt x="679" y="1"/>
                  </a:moveTo>
                  <a:cubicBezTo>
                    <a:pt x="663" y="1"/>
                    <a:pt x="649" y="9"/>
                    <a:pt x="641" y="26"/>
                  </a:cubicBezTo>
                  <a:cubicBezTo>
                    <a:pt x="367" y="502"/>
                    <a:pt x="188" y="1038"/>
                    <a:pt x="21" y="1561"/>
                  </a:cubicBezTo>
                  <a:cubicBezTo>
                    <a:pt x="0" y="1646"/>
                    <a:pt x="63" y="1698"/>
                    <a:pt x="130" y="1698"/>
                  </a:cubicBezTo>
                  <a:cubicBezTo>
                    <a:pt x="176" y="1698"/>
                    <a:pt x="224" y="1674"/>
                    <a:pt x="248" y="1621"/>
                  </a:cubicBezTo>
                  <a:cubicBezTo>
                    <a:pt x="438" y="1109"/>
                    <a:pt x="641" y="597"/>
                    <a:pt x="736" y="73"/>
                  </a:cubicBezTo>
                  <a:cubicBezTo>
                    <a:pt x="736" y="27"/>
                    <a:pt x="706" y="1"/>
                    <a:pt x="67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8" name="Google Shape;8698;p34"/>
            <p:cNvSpPr/>
            <p:nvPr/>
          </p:nvSpPr>
          <p:spPr>
            <a:xfrm>
              <a:off x="4597425" y="1994075"/>
              <a:ext cx="18575" cy="50350"/>
            </a:xfrm>
            <a:custGeom>
              <a:avLst/>
              <a:gdLst/>
              <a:ahLst/>
              <a:cxnLst/>
              <a:rect l="l" t="t" r="r" b="b"/>
              <a:pathLst>
                <a:path w="743" h="2014" extrusionOk="0">
                  <a:moveTo>
                    <a:pt x="650" y="1"/>
                  </a:moveTo>
                  <a:cubicBezTo>
                    <a:pt x="619" y="1"/>
                    <a:pt x="588" y="19"/>
                    <a:pt x="578" y="62"/>
                  </a:cubicBezTo>
                  <a:cubicBezTo>
                    <a:pt x="388" y="693"/>
                    <a:pt x="138" y="1300"/>
                    <a:pt x="7" y="1943"/>
                  </a:cubicBezTo>
                  <a:cubicBezTo>
                    <a:pt x="0" y="1990"/>
                    <a:pt x="31" y="2014"/>
                    <a:pt x="63" y="2014"/>
                  </a:cubicBezTo>
                  <a:cubicBezTo>
                    <a:pt x="89" y="2014"/>
                    <a:pt x="115" y="1999"/>
                    <a:pt x="126" y="1967"/>
                  </a:cubicBezTo>
                  <a:cubicBezTo>
                    <a:pt x="364" y="1360"/>
                    <a:pt x="543" y="717"/>
                    <a:pt x="721" y="98"/>
                  </a:cubicBezTo>
                  <a:cubicBezTo>
                    <a:pt x="743" y="41"/>
                    <a:pt x="696" y="1"/>
                    <a:pt x="65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9" name="Google Shape;8699;p34"/>
            <p:cNvSpPr/>
            <p:nvPr/>
          </p:nvSpPr>
          <p:spPr>
            <a:xfrm>
              <a:off x="4512750" y="2126175"/>
              <a:ext cx="57525" cy="6900"/>
            </a:xfrm>
            <a:custGeom>
              <a:avLst/>
              <a:gdLst/>
              <a:ahLst/>
              <a:cxnLst/>
              <a:rect l="l" t="t" r="r" b="b"/>
              <a:pathLst>
                <a:path w="2301" h="276" extrusionOk="0">
                  <a:moveTo>
                    <a:pt x="2171" y="1"/>
                  </a:moveTo>
                  <a:cubicBezTo>
                    <a:pt x="2163" y="1"/>
                    <a:pt x="2153" y="2"/>
                    <a:pt x="2144" y="5"/>
                  </a:cubicBezTo>
                  <a:cubicBezTo>
                    <a:pt x="1589" y="91"/>
                    <a:pt x="1035" y="146"/>
                    <a:pt x="475" y="146"/>
                  </a:cubicBezTo>
                  <a:cubicBezTo>
                    <a:pt x="337" y="146"/>
                    <a:pt x="199" y="143"/>
                    <a:pt x="60" y="136"/>
                  </a:cubicBezTo>
                  <a:cubicBezTo>
                    <a:pt x="1" y="136"/>
                    <a:pt x="1" y="195"/>
                    <a:pt x="48" y="207"/>
                  </a:cubicBezTo>
                  <a:cubicBezTo>
                    <a:pt x="386" y="252"/>
                    <a:pt x="723" y="276"/>
                    <a:pt x="1060" y="276"/>
                  </a:cubicBezTo>
                  <a:cubicBezTo>
                    <a:pt x="1437" y="276"/>
                    <a:pt x="1814" y="246"/>
                    <a:pt x="2191" y="183"/>
                  </a:cubicBezTo>
                  <a:cubicBezTo>
                    <a:pt x="2301" y="173"/>
                    <a:pt x="2269" y="1"/>
                    <a:pt x="217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0" name="Google Shape;8700;p34"/>
            <p:cNvSpPr/>
            <p:nvPr/>
          </p:nvSpPr>
          <p:spPr>
            <a:xfrm>
              <a:off x="4573775" y="2126575"/>
              <a:ext cx="3600" cy="2700"/>
            </a:xfrm>
            <a:custGeom>
              <a:avLst/>
              <a:gdLst/>
              <a:ahLst/>
              <a:cxnLst/>
              <a:rect l="l" t="t" r="r" b="b"/>
              <a:pathLst>
                <a:path w="144" h="108" extrusionOk="0">
                  <a:moveTo>
                    <a:pt x="60" y="1"/>
                  </a:moveTo>
                  <a:cubicBezTo>
                    <a:pt x="0" y="1"/>
                    <a:pt x="0" y="108"/>
                    <a:pt x="60" y="108"/>
                  </a:cubicBezTo>
                  <a:cubicBezTo>
                    <a:pt x="143" y="108"/>
                    <a:pt x="143" y="1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1" name="Google Shape;8701;p34"/>
            <p:cNvSpPr/>
            <p:nvPr/>
          </p:nvSpPr>
          <p:spPr>
            <a:xfrm>
              <a:off x="4540725" y="2142200"/>
              <a:ext cx="38425" cy="6000"/>
            </a:xfrm>
            <a:custGeom>
              <a:avLst/>
              <a:gdLst/>
              <a:ahLst/>
              <a:cxnLst/>
              <a:rect l="l" t="t" r="r" b="b"/>
              <a:pathLst>
                <a:path w="1537" h="240" extrusionOk="0">
                  <a:moveTo>
                    <a:pt x="1039" y="1"/>
                  </a:moveTo>
                  <a:cubicBezTo>
                    <a:pt x="722" y="1"/>
                    <a:pt x="409" y="34"/>
                    <a:pt x="108" y="43"/>
                  </a:cubicBezTo>
                  <a:cubicBezTo>
                    <a:pt x="1" y="43"/>
                    <a:pt x="1" y="197"/>
                    <a:pt x="108" y="197"/>
                  </a:cubicBezTo>
                  <a:cubicBezTo>
                    <a:pt x="409" y="206"/>
                    <a:pt x="722" y="239"/>
                    <a:pt x="1039" y="239"/>
                  </a:cubicBezTo>
                  <a:cubicBezTo>
                    <a:pt x="1161" y="239"/>
                    <a:pt x="1283" y="234"/>
                    <a:pt x="1406" y="221"/>
                  </a:cubicBezTo>
                  <a:cubicBezTo>
                    <a:pt x="1537" y="209"/>
                    <a:pt x="1537" y="31"/>
                    <a:pt x="1406" y="19"/>
                  </a:cubicBezTo>
                  <a:cubicBezTo>
                    <a:pt x="1283" y="5"/>
                    <a:pt x="1161" y="1"/>
                    <a:pt x="103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2" name="Google Shape;8702;p34"/>
            <p:cNvSpPr/>
            <p:nvPr/>
          </p:nvSpPr>
          <p:spPr>
            <a:xfrm>
              <a:off x="4548875" y="2156325"/>
              <a:ext cx="30575" cy="9325"/>
            </a:xfrm>
            <a:custGeom>
              <a:avLst/>
              <a:gdLst/>
              <a:ahLst/>
              <a:cxnLst/>
              <a:rect l="l" t="t" r="r" b="b"/>
              <a:pathLst>
                <a:path w="1223" h="373" extrusionOk="0">
                  <a:moveTo>
                    <a:pt x="592" y="1"/>
                  </a:moveTo>
                  <a:cubicBezTo>
                    <a:pt x="422" y="1"/>
                    <a:pt x="250" y="28"/>
                    <a:pt x="103" y="61"/>
                  </a:cubicBezTo>
                  <a:cubicBezTo>
                    <a:pt x="0" y="95"/>
                    <a:pt x="19" y="252"/>
                    <a:pt x="127" y="252"/>
                  </a:cubicBezTo>
                  <a:cubicBezTo>
                    <a:pt x="131" y="252"/>
                    <a:pt x="135" y="252"/>
                    <a:pt x="139" y="251"/>
                  </a:cubicBezTo>
                  <a:cubicBezTo>
                    <a:pt x="205" y="247"/>
                    <a:pt x="270" y="244"/>
                    <a:pt x="335" y="244"/>
                  </a:cubicBezTo>
                  <a:cubicBezTo>
                    <a:pt x="449" y="244"/>
                    <a:pt x="562" y="253"/>
                    <a:pt x="675" y="275"/>
                  </a:cubicBezTo>
                  <a:cubicBezTo>
                    <a:pt x="806" y="299"/>
                    <a:pt x="937" y="359"/>
                    <a:pt x="1092" y="370"/>
                  </a:cubicBezTo>
                  <a:cubicBezTo>
                    <a:pt x="1100" y="372"/>
                    <a:pt x="1107" y="373"/>
                    <a:pt x="1115" y="373"/>
                  </a:cubicBezTo>
                  <a:cubicBezTo>
                    <a:pt x="1222" y="373"/>
                    <a:pt x="1218" y="212"/>
                    <a:pt x="1151" y="156"/>
                  </a:cubicBezTo>
                  <a:cubicBezTo>
                    <a:pt x="996" y="40"/>
                    <a:pt x="795" y="1"/>
                    <a:pt x="59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3" name="Google Shape;8703;p34"/>
            <p:cNvSpPr/>
            <p:nvPr/>
          </p:nvSpPr>
          <p:spPr>
            <a:xfrm>
              <a:off x="4554500" y="2177475"/>
              <a:ext cx="22275" cy="8700"/>
            </a:xfrm>
            <a:custGeom>
              <a:avLst/>
              <a:gdLst/>
              <a:ahLst/>
              <a:cxnLst/>
              <a:rect l="l" t="t" r="r" b="b"/>
              <a:pathLst>
                <a:path w="891" h="348" extrusionOk="0">
                  <a:moveTo>
                    <a:pt x="142" y="0"/>
                  </a:moveTo>
                  <a:cubicBezTo>
                    <a:pt x="20" y="0"/>
                    <a:pt x="1" y="204"/>
                    <a:pt x="117" y="227"/>
                  </a:cubicBezTo>
                  <a:cubicBezTo>
                    <a:pt x="315" y="282"/>
                    <a:pt x="493" y="347"/>
                    <a:pt x="688" y="347"/>
                  </a:cubicBezTo>
                  <a:cubicBezTo>
                    <a:pt x="704" y="347"/>
                    <a:pt x="720" y="347"/>
                    <a:pt x="736" y="346"/>
                  </a:cubicBezTo>
                  <a:cubicBezTo>
                    <a:pt x="831" y="346"/>
                    <a:pt x="891" y="179"/>
                    <a:pt x="795" y="144"/>
                  </a:cubicBezTo>
                  <a:cubicBezTo>
                    <a:pt x="581" y="48"/>
                    <a:pt x="379" y="36"/>
                    <a:pt x="152" y="1"/>
                  </a:cubicBezTo>
                  <a:cubicBezTo>
                    <a:pt x="149" y="0"/>
                    <a:pt x="145" y="0"/>
                    <a:pt x="142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4" name="Google Shape;8704;p34"/>
            <p:cNvSpPr/>
            <p:nvPr/>
          </p:nvSpPr>
          <p:spPr>
            <a:xfrm>
              <a:off x="4569000" y="2189375"/>
              <a:ext cx="7175" cy="5700"/>
            </a:xfrm>
            <a:custGeom>
              <a:avLst/>
              <a:gdLst/>
              <a:ahLst/>
              <a:cxnLst/>
              <a:rect l="l" t="t" r="r" b="b"/>
              <a:pathLst>
                <a:path w="287" h="228" extrusionOk="0">
                  <a:moveTo>
                    <a:pt x="156" y="1"/>
                  </a:moveTo>
                  <a:cubicBezTo>
                    <a:pt x="1" y="1"/>
                    <a:pt x="1" y="227"/>
                    <a:pt x="156" y="227"/>
                  </a:cubicBezTo>
                  <a:cubicBezTo>
                    <a:pt x="287" y="227"/>
                    <a:pt x="287" y="1"/>
                    <a:pt x="15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5" name="Google Shape;8705;p34"/>
            <p:cNvSpPr/>
            <p:nvPr/>
          </p:nvSpPr>
          <p:spPr>
            <a:xfrm>
              <a:off x="4572875" y="2205175"/>
              <a:ext cx="5100" cy="3575"/>
            </a:xfrm>
            <a:custGeom>
              <a:avLst/>
              <a:gdLst/>
              <a:ahLst/>
              <a:cxnLst/>
              <a:rect l="l" t="t" r="r" b="b"/>
              <a:pathLst>
                <a:path w="204" h="143" extrusionOk="0">
                  <a:moveTo>
                    <a:pt x="96" y="0"/>
                  </a:moveTo>
                  <a:cubicBezTo>
                    <a:pt x="1" y="0"/>
                    <a:pt x="1" y="143"/>
                    <a:pt x="96" y="143"/>
                  </a:cubicBezTo>
                  <a:cubicBezTo>
                    <a:pt x="203" y="143"/>
                    <a:pt x="203" y="0"/>
                    <a:pt x="9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6" name="Google Shape;8706;p34"/>
            <p:cNvSpPr/>
            <p:nvPr/>
          </p:nvSpPr>
          <p:spPr>
            <a:xfrm>
              <a:off x="4348450" y="2585875"/>
              <a:ext cx="50600" cy="36200"/>
            </a:xfrm>
            <a:custGeom>
              <a:avLst/>
              <a:gdLst/>
              <a:ahLst/>
              <a:cxnLst/>
              <a:rect l="l" t="t" r="r" b="b"/>
              <a:pathLst>
                <a:path w="2024" h="1448" extrusionOk="0">
                  <a:moveTo>
                    <a:pt x="84" y="0"/>
                  </a:moveTo>
                  <a:cubicBezTo>
                    <a:pt x="48" y="0"/>
                    <a:pt x="0" y="36"/>
                    <a:pt x="48" y="83"/>
                  </a:cubicBezTo>
                  <a:cubicBezTo>
                    <a:pt x="310" y="298"/>
                    <a:pt x="655" y="429"/>
                    <a:pt x="941" y="619"/>
                  </a:cubicBezTo>
                  <a:cubicBezTo>
                    <a:pt x="1262" y="857"/>
                    <a:pt x="1560" y="1143"/>
                    <a:pt x="1870" y="1429"/>
                  </a:cubicBezTo>
                  <a:cubicBezTo>
                    <a:pt x="1888" y="1442"/>
                    <a:pt x="1906" y="1448"/>
                    <a:pt x="1923" y="1448"/>
                  </a:cubicBezTo>
                  <a:cubicBezTo>
                    <a:pt x="1983" y="1448"/>
                    <a:pt x="2023" y="1377"/>
                    <a:pt x="1977" y="1322"/>
                  </a:cubicBezTo>
                  <a:cubicBezTo>
                    <a:pt x="1727" y="1012"/>
                    <a:pt x="1441" y="774"/>
                    <a:pt x="1120" y="536"/>
                  </a:cubicBezTo>
                  <a:cubicBezTo>
                    <a:pt x="822" y="322"/>
                    <a:pt x="441" y="6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7" name="Google Shape;8707;p34"/>
            <p:cNvSpPr/>
            <p:nvPr/>
          </p:nvSpPr>
          <p:spPr>
            <a:xfrm>
              <a:off x="4381975" y="2594075"/>
              <a:ext cx="41075" cy="28750"/>
            </a:xfrm>
            <a:custGeom>
              <a:avLst/>
              <a:gdLst/>
              <a:ahLst/>
              <a:cxnLst/>
              <a:rect l="l" t="t" r="r" b="b"/>
              <a:pathLst>
                <a:path w="1643" h="1150" extrusionOk="0">
                  <a:moveTo>
                    <a:pt x="121" y="1"/>
                  </a:moveTo>
                  <a:cubicBezTo>
                    <a:pt x="55" y="1"/>
                    <a:pt x="1" y="85"/>
                    <a:pt x="64" y="148"/>
                  </a:cubicBezTo>
                  <a:cubicBezTo>
                    <a:pt x="505" y="529"/>
                    <a:pt x="969" y="875"/>
                    <a:pt x="1469" y="1137"/>
                  </a:cubicBezTo>
                  <a:cubicBezTo>
                    <a:pt x="1486" y="1146"/>
                    <a:pt x="1502" y="1150"/>
                    <a:pt x="1517" y="1150"/>
                  </a:cubicBezTo>
                  <a:cubicBezTo>
                    <a:pt x="1598" y="1150"/>
                    <a:pt x="1643" y="1032"/>
                    <a:pt x="1553" y="982"/>
                  </a:cubicBezTo>
                  <a:cubicBezTo>
                    <a:pt x="1076" y="696"/>
                    <a:pt x="624" y="386"/>
                    <a:pt x="183" y="29"/>
                  </a:cubicBezTo>
                  <a:cubicBezTo>
                    <a:pt x="163" y="9"/>
                    <a:pt x="141" y="1"/>
                    <a:pt x="12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8" name="Google Shape;8708;p34"/>
            <p:cNvSpPr/>
            <p:nvPr/>
          </p:nvSpPr>
          <p:spPr>
            <a:xfrm>
              <a:off x="4595800" y="2043650"/>
              <a:ext cx="32100" cy="91350"/>
            </a:xfrm>
            <a:custGeom>
              <a:avLst/>
              <a:gdLst/>
              <a:ahLst/>
              <a:cxnLst/>
              <a:rect l="l" t="t" r="r" b="b"/>
              <a:pathLst>
                <a:path w="1284" h="3654" extrusionOk="0">
                  <a:moveTo>
                    <a:pt x="1178" y="1"/>
                  </a:moveTo>
                  <a:cubicBezTo>
                    <a:pt x="1139" y="1"/>
                    <a:pt x="1099" y="24"/>
                    <a:pt x="1084" y="79"/>
                  </a:cubicBezTo>
                  <a:cubicBezTo>
                    <a:pt x="882" y="817"/>
                    <a:pt x="655" y="1579"/>
                    <a:pt x="453" y="2318"/>
                  </a:cubicBezTo>
                  <a:cubicBezTo>
                    <a:pt x="358" y="2639"/>
                    <a:pt x="1" y="3270"/>
                    <a:pt x="215" y="3592"/>
                  </a:cubicBezTo>
                  <a:cubicBezTo>
                    <a:pt x="235" y="3623"/>
                    <a:pt x="274" y="3653"/>
                    <a:pt x="323" y="3653"/>
                  </a:cubicBezTo>
                  <a:cubicBezTo>
                    <a:pt x="330" y="3653"/>
                    <a:pt x="338" y="3653"/>
                    <a:pt x="346" y="3651"/>
                  </a:cubicBezTo>
                  <a:cubicBezTo>
                    <a:pt x="429" y="3604"/>
                    <a:pt x="465" y="3568"/>
                    <a:pt x="477" y="3484"/>
                  </a:cubicBezTo>
                  <a:cubicBezTo>
                    <a:pt x="489" y="3437"/>
                    <a:pt x="465" y="3377"/>
                    <a:pt x="429" y="3365"/>
                  </a:cubicBezTo>
                  <a:cubicBezTo>
                    <a:pt x="417" y="3365"/>
                    <a:pt x="417" y="3353"/>
                    <a:pt x="405" y="3353"/>
                  </a:cubicBezTo>
                  <a:cubicBezTo>
                    <a:pt x="401" y="3346"/>
                    <a:pt x="396" y="3343"/>
                    <a:pt x="390" y="3343"/>
                  </a:cubicBezTo>
                  <a:cubicBezTo>
                    <a:pt x="379" y="3343"/>
                    <a:pt x="366" y="3353"/>
                    <a:pt x="358" y="3353"/>
                  </a:cubicBezTo>
                  <a:cubicBezTo>
                    <a:pt x="512" y="2961"/>
                    <a:pt x="774" y="2008"/>
                    <a:pt x="810" y="1877"/>
                  </a:cubicBezTo>
                  <a:cubicBezTo>
                    <a:pt x="953" y="1294"/>
                    <a:pt x="1120" y="698"/>
                    <a:pt x="1263" y="115"/>
                  </a:cubicBezTo>
                  <a:cubicBezTo>
                    <a:pt x="1283" y="46"/>
                    <a:pt x="1232" y="1"/>
                    <a:pt x="1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9" name="Google Shape;8709;p34"/>
            <p:cNvSpPr/>
            <p:nvPr/>
          </p:nvSpPr>
          <p:spPr>
            <a:xfrm>
              <a:off x="4610800" y="2055000"/>
              <a:ext cx="26475" cy="68650"/>
            </a:xfrm>
            <a:custGeom>
              <a:avLst/>
              <a:gdLst/>
              <a:ahLst/>
              <a:cxnLst/>
              <a:rect l="l" t="t" r="r" b="b"/>
              <a:pathLst>
                <a:path w="1059" h="2746" extrusionOk="0">
                  <a:moveTo>
                    <a:pt x="934" y="1"/>
                  </a:moveTo>
                  <a:cubicBezTo>
                    <a:pt x="897" y="1"/>
                    <a:pt x="859" y="20"/>
                    <a:pt x="841" y="66"/>
                  </a:cubicBezTo>
                  <a:cubicBezTo>
                    <a:pt x="722" y="494"/>
                    <a:pt x="591" y="935"/>
                    <a:pt x="448" y="1364"/>
                  </a:cubicBezTo>
                  <a:cubicBezTo>
                    <a:pt x="293" y="1792"/>
                    <a:pt x="91" y="2209"/>
                    <a:pt x="8" y="2638"/>
                  </a:cubicBezTo>
                  <a:cubicBezTo>
                    <a:pt x="0" y="2699"/>
                    <a:pt x="42" y="2745"/>
                    <a:pt x="88" y="2745"/>
                  </a:cubicBezTo>
                  <a:cubicBezTo>
                    <a:pt x="114" y="2745"/>
                    <a:pt x="141" y="2731"/>
                    <a:pt x="163" y="2697"/>
                  </a:cubicBezTo>
                  <a:cubicBezTo>
                    <a:pt x="639" y="1983"/>
                    <a:pt x="817" y="935"/>
                    <a:pt x="1044" y="125"/>
                  </a:cubicBezTo>
                  <a:cubicBezTo>
                    <a:pt x="1058" y="52"/>
                    <a:pt x="996" y="1"/>
                    <a:pt x="934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0" name="Google Shape;8710;p34"/>
            <p:cNvSpPr/>
            <p:nvPr/>
          </p:nvSpPr>
          <p:spPr>
            <a:xfrm>
              <a:off x="4003350" y="3190950"/>
              <a:ext cx="63825" cy="13425"/>
            </a:xfrm>
            <a:custGeom>
              <a:avLst/>
              <a:gdLst/>
              <a:ahLst/>
              <a:cxnLst/>
              <a:rect l="l" t="t" r="r" b="b"/>
              <a:pathLst>
                <a:path w="2553" h="537" extrusionOk="0">
                  <a:moveTo>
                    <a:pt x="161" y="0"/>
                  </a:moveTo>
                  <a:cubicBezTo>
                    <a:pt x="46" y="0"/>
                    <a:pt x="1" y="172"/>
                    <a:pt x="124" y="217"/>
                  </a:cubicBezTo>
                  <a:cubicBezTo>
                    <a:pt x="686" y="369"/>
                    <a:pt x="1347" y="537"/>
                    <a:pt x="1967" y="537"/>
                  </a:cubicBezTo>
                  <a:cubicBezTo>
                    <a:pt x="2122" y="537"/>
                    <a:pt x="2274" y="526"/>
                    <a:pt x="2422" y="502"/>
                  </a:cubicBezTo>
                  <a:cubicBezTo>
                    <a:pt x="2553" y="467"/>
                    <a:pt x="2553" y="241"/>
                    <a:pt x="2422" y="229"/>
                  </a:cubicBezTo>
                  <a:cubicBezTo>
                    <a:pt x="1672" y="121"/>
                    <a:pt x="934" y="169"/>
                    <a:pt x="184" y="2"/>
                  </a:cubicBezTo>
                  <a:cubicBezTo>
                    <a:pt x="176" y="1"/>
                    <a:pt x="169" y="0"/>
                    <a:pt x="16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1" name="Google Shape;8711;p34"/>
            <p:cNvSpPr/>
            <p:nvPr/>
          </p:nvSpPr>
          <p:spPr>
            <a:xfrm>
              <a:off x="4021800" y="3173675"/>
              <a:ext cx="52825" cy="14100"/>
            </a:xfrm>
            <a:custGeom>
              <a:avLst/>
              <a:gdLst/>
              <a:ahLst/>
              <a:cxnLst/>
              <a:rect l="l" t="t" r="r" b="b"/>
              <a:pathLst>
                <a:path w="2113" h="564" extrusionOk="0">
                  <a:moveTo>
                    <a:pt x="137" y="1"/>
                  </a:moveTo>
                  <a:cubicBezTo>
                    <a:pt x="35" y="1"/>
                    <a:pt x="0" y="148"/>
                    <a:pt x="101" y="181"/>
                  </a:cubicBezTo>
                  <a:cubicBezTo>
                    <a:pt x="614" y="349"/>
                    <a:pt x="1220" y="563"/>
                    <a:pt x="1772" y="563"/>
                  </a:cubicBezTo>
                  <a:cubicBezTo>
                    <a:pt x="1847" y="563"/>
                    <a:pt x="1921" y="559"/>
                    <a:pt x="1994" y="551"/>
                  </a:cubicBezTo>
                  <a:cubicBezTo>
                    <a:pt x="2077" y="539"/>
                    <a:pt x="2113" y="420"/>
                    <a:pt x="2017" y="384"/>
                  </a:cubicBezTo>
                  <a:cubicBezTo>
                    <a:pt x="1720" y="301"/>
                    <a:pt x="1398" y="277"/>
                    <a:pt x="1089" y="217"/>
                  </a:cubicBezTo>
                  <a:cubicBezTo>
                    <a:pt x="767" y="158"/>
                    <a:pt x="458" y="86"/>
                    <a:pt x="160" y="3"/>
                  </a:cubicBezTo>
                  <a:cubicBezTo>
                    <a:pt x="152" y="1"/>
                    <a:pt x="145" y="1"/>
                    <a:pt x="137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2" name="Google Shape;8712;p34"/>
            <p:cNvSpPr/>
            <p:nvPr/>
          </p:nvSpPr>
          <p:spPr>
            <a:xfrm>
              <a:off x="4043850" y="3161775"/>
              <a:ext cx="39125" cy="12225"/>
            </a:xfrm>
            <a:custGeom>
              <a:avLst/>
              <a:gdLst/>
              <a:ahLst/>
              <a:cxnLst/>
              <a:rect l="l" t="t" r="r" b="b"/>
              <a:pathLst>
                <a:path w="1565" h="489" extrusionOk="0">
                  <a:moveTo>
                    <a:pt x="186" y="1"/>
                  </a:moveTo>
                  <a:cubicBezTo>
                    <a:pt x="57" y="1"/>
                    <a:pt x="0" y="206"/>
                    <a:pt x="147" y="229"/>
                  </a:cubicBezTo>
                  <a:cubicBezTo>
                    <a:pt x="373" y="288"/>
                    <a:pt x="635" y="336"/>
                    <a:pt x="873" y="396"/>
                  </a:cubicBezTo>
                  <a:cubicBezTo>
                    <a:pt x="1038" y="434"/>
                    <a:pt x="1202" y="489"/>
                    <a:pt x="1366" y="489"/>
                  </a:cubicBezTo>
                  <a:cubicBezTo>
                    <a:pt x="1404" y="489"/>
                    <a:pt x="1443" y="486"/>
                    <a:pt x="1481" y="479"/>
                  </a:cubicBezTo>
                  <a:cubicBezTo>
                    <a:pt x="1564" y="455"/>
                    <a:pt x="1564" y="324"/>
                    <a:pt x="1516" y="276"/>
                  </a:cubicBezTo>
                  <a:cubicBezTo>
                    <a:pt x="1338" y="157"/>
                    <a:pt x="1112" y="157"/>
                    <a:pt x="897" y="122"/>
                  </a:cubicBezTo>
                  <a:cubicBezTo>
                    <a:pt x="659" y="74"/>
                    <a:pt x="445" y="38"/>
                    <a:pt x="207" y="3"/>
                  </a:cubicBezTo>
                  <a:cubicBezTo>
                    <a:pt x="200" y="1"/>
                    <a:pt x="193" y="1"/>
                    <a:pt x="18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3" name="Google Shape;8713;p34"/>
            <p:cNvSpPr/>
            <p:nvPr/>
          </p:nvSpPr>
          <p:spPr>
            <a:xfrm>
              <a:off x="4062500" y="3141275"/>
              <a:ext cx="18425" cy="7875"/>
            </a:xfrm>
            <a:custGeom>
              <a:avLst/>
              <a:gdLst/>
              <a:ahLst/>
              <a:cxnLst/>
              <a:rect l="l" t="t" r="r" b="b"/>
              <a:pathLst>
                <a:path w="737" h="315" extrusionOk="0">
                  <a:moveTo>
                    <a:pt x="139" y="0"/>
                  </a:moveTo>
                  <a:cubicBezTo>
                    <a:pt x="30" y="0"/>
                    <a:pt x="0" y="157"/>
                    <a:pt x="104" y="192"/>
                  </a:cubicBezTo>
                  <a:cubicBezTo>
                    <a:pt x="258" y="239"/>
                    <a:pt x="425" y="263"/>
                    <a:pt x="568" y="311"/>
                  </a:cubicBezTo>
                  <a:cubicBezTo>
                    <a:pt x="578" y="314"/>
                    <a:pt x="587" y="315"/>
                    <a:pt x="596" y="315"/>
                  </a:cubicBezTo>
                  <a:cubicBezTo>
                    <a:pt x="696" y="315"/>
                    <a:pt x="737" y="142"/>
                    <a:pt x="628" y="120"/>
                  </a:cubicBezTo>
                  <a:cubicBezTo>
                    <a:pt x="473" y="73"/>
                    <a:pt x="318" y="49"/>
                    <a:pt x="151" y="1"/>
                  </a:cubicBezTo>
                  <a:cubicBezTo>
                    <a:pt x="147" y="1"/>
                    <a:pt x="143" y="0"/>
                    <a:pt x="13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4" name="Google Shape;8714;p34"/>
            <p:cNvSpPr/>
            <p:nvPr/>
          </p:nvSpPr>
          <p:spPr>
            <a:xfrm>
              <a:off x="4076400" y="3131175"/>
              <a:ext cx="2700" cy="2400"/>
            </a:xfrm>
            <a:custGeom>
              <a:avLst/>
              <a:gdLst/>
              <a:ahLst/>
              <a:cxnLst/>
              <a:rect l="l" t="t" r="r" b="b"/>
              <a:pathLst>
                <a:path w="108" h="96" extrusionOk="0">
                  <a:moveTo>
                    <a:pt x="48" y="0"/>
                  </a:moveTo>
                  <a:cubicBezTo>
                    <a:pt x="0" y="0"/>
                    <a:pt x="0" y="96"/>
                    <a:pt x="48" y="96"/>
                  </a:cubicBezTo>
                  <a:cubicBezTo>
                    <a:pt x="107" y="96"/>
                    <a:pt x="107" y="0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5" name="Google Shape;8715;p34"/>
            <p:cNvSpPr/>
            <p:nvPr/>
          </p:nvSpPr>
          <p:spPr>
            <a:xfrm>
              <a:off x="4077275" y="3126100"/>
              <a:ext cx="625" cy="625"/>
            </a:xfrm>
            <a:custGeom>
              <a:avLst/>
              <a:gdLst/>
              <a:ahLst/>
              <a:cxnLst/>
              <a:rect l="l" t="t" r="r" b="b"/>
              <a:pathLst>
                <a:path w="25" h="25" extrusionOk="0">
                  <a:moveTo>
                    <a:pt x="13" y="1"/>
                  </a:moveTo>
                  <a:cubicBezTo>
                    <a:pt x="1" y="1"/>
                    <a:pt x="1" y="25"/>
                    <a:pt x="13" y="25"/>
                  </a:cubicBezTo>
                  <a:cubicBezTo>
                    <a:pt x="25" y="25"/>
                    <a:pt x="25" y="1"/>
                    <a:pt x="1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6" name="Google Shape;8716;p34"/>
            <p:cNvSpPr/>
            <p:nvPr/>
          </p:nvSpPr>
          <p:spPr>
            <a:xfrm>
              <a:off x="4309750" y="2626950"/>
              <a:ext cx="4500" cy="3575"/>
            </a:xfrm>
            <a:custGeom>
              <a:avLst/>
              <a:gdLst/>
              <a:ahLst/>
              <a:cxnLst/>
              <a:rect l="l" t="t" r="r" b="b"/>
              <a:pathLst>
                <a:path w="180" h="143" extrusionOk="0">
                  <a:moveTo>
                    <a:pt x="84" y="0"/>
                  </a:moveTo>
                  <a:cubicBezTo>
                    <a:pt x="1" y="0"/>
                    <a:pt x="1" y="143"/>
                    <a:pt x="84" y="143"/>
                  </a:cubicBezTo>
                  <a:cubicBezTo>
                    <a:pt x="179" y="143"/>
                    <a:pt x="179" y="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7" name="Google Shape;8717;p34"/>
            <p:cNvSpPr/>
            <p:nvPr/>
          </p:nvSpPr>
          <p:spPr>
            <a:xfrm>
              <a:off x="4093325" y="2379900"/>
              <a:ext cx="147700" cy="48350"/>
            </a:xfrm>
            <a:custGeom>
              <a:avLst/>
              <a:gdLst/>
              <a:ahLst/>
              <a:cxnLst/>
              <a:rect l="l" t="t" r="r" b="b"/>
              <a:pathLst>
                <a:path w="5908" h="1934" extrusionOk="0">
                  <a:moveTo>
                    <a:pt x="178" y="1"/>
                  </a:moveTo>
                  <a:cubicBezTo>
                    <a:pt x="64" y="1"/>
                    <a:pt x="0" y="169"/>
                    <a:pt x="109" y="238"/>
                  </a:cubicBezTo>
                  <a:cubicBezTo>
                    <a:pt x="1688" y="1238"/>
                    <a:pt x="3537" y="1934"/>
                    <a:pt x="5420" y="1934"/>
                  </a:cubicBezTo>
                  <a:cubicBezTo>
                    <a:pt x="5511" y="1934"/>
                    <a:pt x="5602" y="1932"/>
                    <a:pt x="5693" y="1929"/>
                  </a:cubicBezTo>
                  <a:cubicBezTo>
                    <a:pt x="5907" y="1905"/>
                    <a:pt x="5907" y="1631"/>
                    <a:pt x="5693" y="1595"/>
                  </a:cubicBezTo>
                  <a:cubicBezTo>
                    <a:pt x="3728" y="1405"/>
                    <a:pt x="1978" y="1036"/>
                    <a:pt x="252" y="24"/>
                  </a:cubicBezTo>
                  <a:cubicBezTo>
                    <a:pt x="226" y="8"/>
                    <a:pt x="201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8" name="Google Shape;8718;p34"/>
            <p:cNvSpPr/>
            <p:nvPr/>
          </p:nvSpPr>
          <p:spPr>
            <a:xfrm>
              <a:off x="4150575" y="2380275"/>
              <a:ext cx="90725" cy="30950"/>
            </a:xfrm>
            <a:custGeom>
              <a:avLst/>
              <a:gdLst/>
              <a:ahLst/>
              <a:cxnLst/>
              <a:rect l="l" t="t" r="r" b="b"/>
              <a:pathLst>
                <a:path w="3629" h="1238" extrusionOk="0">
                  <a:moveTo>
                    <a:pt x="150" y="0"/>
                  </a:moveTo>
                  <a:cubicBezTo>
                    <a:pt x="61" y="0"/>
                    <a:pt x="1" y="132"/>
                    <a:pt x="105" y="164"/>
                  </a:cubicBezTo>
                  <a:cubicBezTo>
                    <a:pt x="1153" y="640"/>
                    <a:pt x="2343" y="1116"/>
                    <a:pt x="3522" y="1235"/>
                  </a:cubicBezTo>
                  <a:cubicBezTo>
                    <a:pt x="3530" y="1237"/>
                    <a:pt x="3537" y="1238"/>
                    <a:pt x="3543" y="1238"/>
                  </a:cubicBezTo>
                  <a:cubicBezTo>
                    <a:pt x="3629" y="1238"/>
                    <a:pt x="3624" y="1102"/>
                    <a:pt x="3558" y="1080"/>
                  </a:cubicBezTo>
                  <a:cubicBezTo>
                    <a:pt x="2427" y="723"/>
                    <a:pt x="1296" y="485"/>
                    <a:pt x="188" y="9"/>
                  </a:cubicBezTo>
                  <a:cubicBezTo>
                    <a:pt x="175" y="3"/>
                    <a:pt x="162" y="0"/>
                    <a:pt x="150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9" name="Google Shape;8719;p34"/>
            <p:cNvSpPr/>
            <p:nvPr/>
          </p:nvSpPr>
          <p:spPr>
            <a:xfrm>
              <a:off x="4171325" y="2364800"/>
              <a:ext cx="67025" cy="23750"/>
            </a:xfrm>
            <a:custGeom>
              <a:avLst/>
              <a:gdLst/>
              <a:ahLst/>
              <a:cxnLst/>
              <a:rect l="l" t="t" r="r" b="b"/>
              <a:pathLst>
                <a:path w="2681" h="950" extrusionOk="0">
                  <a:moveTo>
                    <a:pt x="132" y="1"/>
                  </a:moveTo>
                  <a:cubicBezTo>
                    <a:pt x="46" y="1"/>
                    <a:pt x="0" y="145"/>
                    <a:pt x="85" y="187"/>
                  </a:cubicBezTo>
                  <a:cubicBezTo>
                    <a:pt x="847" y="521"/>
                    <a:pt x="1728" y="902"/>
                    <a:pt x="2573" y="949"/>
                  </a:cubicBezTo>
                  <a:cubicBezTo>
                    <a:pt x="2680" y="949"/>
                    <a:pt x="2680" y="818"/>
                    <a:pt x="2609" y="771"/>
                  </a:cubicBezTo>
                  <a:cubicBezTo>
                    <a:pt x="1799" y="473"/>
                    <a:pt x="966" y="330"/>
                    <a:pt x="168" y="9"/>
                  </a:cubicBezTo>
                  <a:cubicBezTo>
                    <a:pt x="155" y="3"/>
                    <a:pt x="144" y="1"/>
                    <a:pt x="13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0" name="Google Shape;8720;p34"/>
            <p:cNvSpPr/>
            <p:nvPr/>
          </p:nvSpPr>
          <p:spPr>
            <a:xfrm>
              <a:off x="4193850" y="2359000"/>
              <a:ext cx="44775" cy="12025"/>
            </a:xfrm>
            <a:custGeom>
              <a:avLst/>
              <a:gdLst/>
              <a:ahLst/>
              <a:cxnLst/>
              <a:rect l="l" t="t" r="r" b="b"/>
              <a:pathLst>
                <a:path w="1791" h="481" extrusionOk="0">
                  <a:moveTo>
                    <a:pt x="163" y="1"/>
                  </a:moveTo>
                  <a:cubicBezTo>
                    <a:pt x="47" y="1"/>
                    <a:pt x="0" y="184"/>
                    <a:pt x="124" y="229"/>
                  </a:cubicBezTo>
                  <a:cubicBezTo>
                    <a:pt x="509" y="369"/>
                    <a:pt x="945" y="481"/>
                    <a:pt x="1364" y="481"/>
                  </a:cubicBezTo>
                  <a:cubicBezTo>
                    <a:pt x="1476" y="481"/>
                    <a:pt x="1587" y="473"/>
                    <a:pt x="1696" y="455"/>
                  </a:cubicBezTo>
                  <a:cubicBezTo>
                    <a:pt x="1791" y="443"/>
                    <a:pt x="1791" y="288"/>
                    <a:pt x="1696" y="276"/>
                  </a:cubicBezTo>
                  <a:cubicBezTo>
                    <a:pt x="1196" y="181"/>
                    <a:pt x="696" y="169"/>
                    <a:pt x="184" y="3"/>
                  </a:cubicBezTo>
                  <a:cubicBezTo>
                    <a:pt x="176" y="1"/>
                    <a:pt x="169" y="1"/>
                    <a:pt x="16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1" name="Google Shape;8721;p34"/>
            <p:cNvSpPr/>
            <p:nvPr/>
          </p:nvSpPr>
          <p:spPr>
            <a:xfrm>
              <a:off x="4205050" y="2341925"/>
              <a:ext cx="31550" cy="11300"/>
            </a:xfrm>
            <a:custGeom>
              <a:avLst/>
              <a:gdLst/>
              <a:ahLst/>
              <a:cxnLst/>
              <a:rect l="l" t="t" r="r" b="b"/>
              <a:pathLst>
                <a:path w="1262" h="452" extrusionOk="0">
                  <a:moveTo>
                    <a:pt x="159" y="0"/>
                  </a:moveTo>
                  <a:cubicBezTo>
                    <a:pt x="36" y="0"/>
                    <a:pt x="0" y="190"/>
                    <a:pt x="140" y="233"/>
                  </a:cubicBezTo>
                  <a:cubicBezTo>
                    <a:pt x="450" y="316"/>
                    <a:pt x="760" y="412"/>
                    <a:pt x="1069" y="447"/>
                  </a:cubicBezTo>
                  <a:cubicBezTo>
                    <a:pt x="1081" y="450"/>
                    <a:pt x="1092" y="452"/>
                    <a:pt x="1102" y="452"/>
                  </a:cubicBezTo>
                  <a:cubicBezTo>
                    <a:pt x="1220" y="452"/>
                    <a:pt x="1261" y="278"/>
                    <a:pt x="1141" y="245"/>
                  </a:cubicBezTo>
                  <a:cubicBezTo>
                    <a:pt x="843" y="138"/>
                    <a:pt x="510" y="78"/>
                    <a:pt x="200" y="7"/>
                  </a:cubicBezTo>
                  <a:cubicBezTo>
                    <a:pt x="185" y="2"/>
                    <a:pt x="172" y="0"/>
                    <a:pt x="15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2" name="Google Shape;8722;p34"/>
            <p:cNvSpPr/>
            <p:nvPr/>
          </p:nvSpPr>
          <p:spPr>
            <a:xfrm>
              <a:off x="4226100" y="2321250"/>
              <a:ext cx="7475" cy="5975"/>
            </a:xfrm>
            <a:custGeom>
              <a:avLst/>
              <a:gdLst/>
              <a:ahLst/>
              <a:cxnLst/>
              <a:rect l="l" t="t" r="r" b="b"/>
              <a:pathLst>
                <a:path w="299" h="239" extrusionOk="0">
                  <a:moveTo>
                    <a:pt x="144" y="0"/>
                  </a:moveTo>
                  <a:cubicBezTo>
                    <a:pt x="1" y="0"/>
                    <a:pt x="1" y="239"/>
                    <a:pt x="144" y="239"/>
                  </a:cubicBezTo>
                  <a:cubicBezTo>
                    <a:pt x="299" y="239"/>
                    <a:pt x="299" y="0"/>
                    <a:pt x="14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3" name="Google Shape;8723;p34"/>
            <p:cNvSpPr/>
            <p:nvPr/>
          </p:nvSpPr>
          <p:spPr>
            <a:xfrm>
              <a:off x="4794325" y="3185650"/>
              <a:ext cx="51825" cy="8550"/>
            </a:xfrm>
            <a:custGeom>
              <a:avLst/>
              <a:gdLst/>
              <a:ahLst/>
              <a:cxnLst/>
              <a:rect l="l" t="t" r="r" b="b"/>
              <a:pathLst>
                <a:path w="2073" h="342" extrusionOk="0">
                  <a:moveTo>
                    <a:pt x="156" y="0"/>
                  </a:moveTo>
                  <a:cubicBezTo>
                    <a:pt x="1" y="0"/>
                    <a:pt x="1" y="238"/>
                    <a:pt x="156" y="238"/>
                  </a:cubicBezTo>
                  <a:cubicBezTo>
                    <a:pt x="650" y="268"/>
                    <a:pt x="1152" y="341"/>
                    <a:pt x="1641" y="341"/>
                  </a:cubicBezTo>
                  <a:cubicBezTo>
                    <a:pt x="1730" y="341"/>
                    <a:pt x="1818" y="339"/>
                    <a:pt x="1906" y="333"/>
                  </a:cubicBezTo>
                  <a:cubicBezTo>
                    <a:pt x="2025" y="333"/>
                    <a:pt x="2073" y="131"/>
                    <a:pt x="1942" y="119"/>
                  </a:cubicBezTo>
                  <a:cubicBezTo>
                    <a:pt x="1358" y="24"/>
                    <a:pt x="751" y="24"/>
                    <a:pt x="15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4" name="Google Shape;8724;p34"/>
            <p:cNvSpPr/>
            <p:nvPr/>
          </p:nvSpPr>
          <p:spPr>
            <a:xfrm>
              <a:off x="4815475" y="3159150"/>
              <a:ext cx="27400" cy="5675"/>
            </a:xfrm>
            <a:custGeom>
              <a:avLst/>
              <a:gdLst/>
              <a:ahLst/>
              <a:cxnLst/>
              <a:rect l="l" t="t" r="r" b="b"/>
              <a:pathLst>
                <a:path w="1096" h="227" extrusionOk="0">
                  <a:moveTo>
                    <a:pt x="941" y="0"/>
                  </a:moveTo>
                  <a:cubicBezTo>
                    <a:pt x="679" y="0"/>
                    <a:pt x="393" y="0"/>
                    <a:pt x="131" y="12"/>
                  </a:cubicBezTo>
                  <a:cubicBezTo>
                    <a:pt x="128" y="12"/>
                    <a:pt x="124" y="12"/>
                    <a:pt x="120" y="12"/>
                  </a:cubicBezTo>
                  <a:cubicBezTo>
                    <a:pt x="0" y="12"/>
                    <a:pt x="4" y="203"/>
                    <a:pt x="131" y="203"/>
                  </a:cubicBezTo>
                  <a:cubicBezTo>
                    <a:pt x="393" y="203"/>
                    <a:pt x="679" y="203"/>
                    <a:pt x="941" y="227"/>
                  </a:cubicBezTo>
                  <a:cubicBezTo>
                    <a:pt x="1096" y="227"/>
                    <a:pt x="1096" y="0"/>
                    <a:pt x="94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5" name="Google Shape;8725;p34"/>
            <p:cNvSpPr/>
            <p:nvPr/>
          </p:nvSpPr>
          <p:spPr>
            <a:xfrm>
              <a:off x="4832450" y="3141875"/>
              <a:ext cx="15775" cy="10750"/>
            </a:xfrm>
            <a:custGeom>
              <a:avLst/>
              <a:gdLst/>
              <a:ahLst/>
              <a:cxnLst/>
              <a:rect l="l" t="t" r="r" b="b"/>
              <a:pathLst>
                <a:path w="631" h="430" extrusionOk="0">
                  <a:moveTo>
                    <a:pt x="381" y="0"/>
                  </a:moveTo>
                  <a:cubicBezTo>
                    <a:pt x="358" y="0"/>
                    <a:pt x="333" y="11"/>
                    <a:pt x="310" y="37"/>
                  </a:cubicBezTo>
                  <a:lnTo>
                    <a:pt x="190" y="156"/>
                  </a:lnTo>
                  <a:cubicBezTo>
                    <a:pt x="167" y="179"/>
                    <a:pt x="167" y="191"/>
                    <a:pt x="167" y="227"/>
                  </a:cubicBezTo>
                  <a:lnTo>
                    <a:pt x="131" y="227"/>
                  </a:lnTo>
                  <a:cubicBezTo>
                    <a:pt x="127" y="227"/>
                    <a:pt x="124" y="227"/>
                    <a:pt x="121" y="227"/>
                  </a:cubicBezTo>
                  <a:cubicBezTo>
                    <a:pt x="0" y="227"/>
                    <a:pt x="4" y="430"/>
                    <a:pt x="155" y="430"/>
                  </a:cubicBezTo>
                  <a:cubicBezTo>
                    <a:pt x="262" y="430"/>
                    <a:pt x="381" y="430"/>
                    <a:pt x="512" y="418"/>
                  </a:cubicBezTo>
                  <a:cubicBezTo>
                    <a:pt x="631" y="406"/>
                    <a:pt x="631" y="239"/>
                    <a:pt x="512" y="227"/>
                  </a:cubicBezTo>
                  <a:lnTo>
                    <a:pt x="393" y="227"/>
                  </a:lnTo>
                  <a:lnTo>
                    <a:pt x="452" y="168"/>
                  </a:lnTo>
                  <a:cubicBezTo>
                    <a:pt x="516" y="104"/>
                    <a:pt x="456" y="0"/>
                    <a:pt x="38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6" name="Google Shape;8726;p34"/>
            <p:cNvSpPr/>
            <p:nvPr/>
          </p:nvSpPr>
          <p:spPr>
            <a:xfrm>
              <a:off x="4797025" y="2262875"/>
              <a:ext cx="42875" cy="8975"/>
            </a:xfrm>
            <a:custGeom>
              <a:avLst/>
              <a:gdLst/>
              <a:ahLst/>
              <a:cxnLst/>
              <a:rect l="l" t="t" r="r" b="b"/>
              <a:pathLst>
                <a:path w="1715" h="359" extrusionOk="0">
                  <a:moveTo>
                    <a:pt x="124" y="0"/>
                  </a:moveTo>
                  <a:cubicBezTo>
                    <a:pt x="0" y="0"/>
                    <a:pt x="7" y="217"/>
                    <a:pt x="155" y="240"/>
                  </a:cubicBezTo>
                  <a:cubicBezTo>
                    <a:pt x="607" y="276"/>
                    <a:pt x="1084" y="335"/>
                    <a:pt x="1548" y="359"/>
                  </a:cubicBezTo>
                  <a:cubicBezTo>
                    <a:pt x="1691" y="359"/>
                    <a:pt x="1715" y="145"/>
                    <a:pt x="1584" y="121"/>
                  </a:cubicBezTo>
                  <a:cubicBezTo>
                    <a:pt x="1107" y="38"/>
                    <a:pt x="631" y="26"/>
                    <a:pt x="143" y="2"/>
                  </a:cubicBezTo>
                  <a:cubicBezTo>
                    <a:pt x="136" y="1"/>
                    <a:pt x="130" y="0"/>
                    <a:pt x="12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7" name="Google Shape;8727;p34"/>
            <p:cNvSpPr/>
            <p:nvPr/>
          </p:nvSpPr>
          <p:spPr>
            <a:xfrm>
              <a:off x="4814575" y="2250075"/>
              <a:ext cx="31575" cy="7250"/>
            </a:xfrm>
            <a:custGeom>
              <a:avLst/>
              <a:gdLst/>
              <a:ahLst/>
              <a:cxnLst/>
              <a:rect l="l" t="t" r="r" b="b"/>
              <a:pathLst>
                <a:path w="1263" h="290" extrusionOk="0">
                  <a:moveTo>
                    <a:pt x="703" y="0"/>
                  </a:moveTo>
                  <a:cubicBezTo>
                    <a:pt x="525" y="0"/>
                    <a:pt x="346" y="7"/>
                    <a:pt x="167" y="14"/>
                  </a:cubicBezTo>
                  <a:cubicBezTo>
                    <a:pt x="1" y="14"/>
                    <a:pt x="1" y="276"/>
                    <a:pt x="167" y="276"/>
                  </a:cubicBezTo>
                  <a:cubicBezTo>
                    <a:pt x="346" y="283"/>
                    <a:pt x="525" y="289"/>
                    <a:pt x="703" y="289"/>
                  </a:cubicBezTo>
                  <a:cubicBezTo>
                    <a:pt x="834" y="289"/>
                    <a:pt x="965" y="286"/>
                    <a:pt x="1096" y="276"/>
                  </a:cubicBezTo>
                  <a:cubicBezTo>
                    <a:pt x="1263" y="252"/>
                    <a:pt x="1263" y="38"/>
                    <a:pt x="1096" y="14"/>
                  </a:cubicBezTo>
                  <a:cubicBezTo>
                    <a:pt x="965" y="4"/>
                    <a:pt x="834" y="0"/>
                    <a:pt x="703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8" name="Google Shape;8728;p34"/>
            <p:cNvSpPr/>
            <p:nvPr/>
          </p:nvSpPr>
          <p:spPr>
            <a:xfrm>
              <a:off x="4826575" y="2238850"/>
              <a:ext cx="15825" cy="7775"/>
            </a:xfrm>
            <a:custGeom>
              <a:avLst/>
              <a:gdLst/>
              <a:ahLst/>
              <a:cxnLst/>
              <a:rect l="l" t="t" r="r" b="b"/>
              <a:pathLst>
                <a:path w="633" h="311" extrusionOk="0">
                  <a:moveTo>
                    <a:pt x="146" y="1"/>
                  </a:moveTo>
                  <a:cubicBezTo>
                    <a:pt x="43" y="1"/>
                    <a:pt x="1" y="192"/>
                    <a:pt x="128" y="213"/>
                  </a:cubicBezTo>
                  <a:lnTo>
                    <a:pt x="485" y="308"/>
                  </a:lnTo>
                  <a:cubicBezTo>
                    <a:pt x="493" y="310"/>
                    <a:pt x="500" y="310"/>
                    <a:pt x="508" y="310"/>
                  </a:cubicBezTo>
                  <a:cubicBezTo>
                    <a:pt x="608" y="310"/>
                    <a:pt x="633" y="164"/>
                    <a:pt x="533" y="141"/>
                  </a:cubicBezTo>
                  <a:cubicBezTo>
                    <a:pt x="414" y="94"/>
                    <a:pt x="306" y="46"/>
                    <a:pt x="187" y="10"/>
                  </a:cubicBezTo>
                  <a:cubicBezTo>
                    <a:pt x="173" y="4"/>
                    <a:pt x="159" y="1"/>
                    <a:pt x="14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9" name="Google Shape;8729;p34"/>
            <p:cNvSpPr/>
            <p:nvPr/>
          </p:nvSpPr>
          <p:spPr>
            <a:xfrm>
              <a:off x="4841075" y="2229875"/>
              <a:ext cx="7750" cy="6275"/>
            </a:xfrm>
            <a:custGeom>
              <a:avLst/>
              <a:gdLst/>
              <a:ahLst/>
              <a:cxnLst/>
              <a:rect l="l" t="t" r="r" b="b"/>
              <a:pathLst>
                <a:path w="310" h="251" extrusionOk="0">
                  <a:moveTo>
                    <a:pt x="167" y="0"/>
                  </a:moveTo>
                  <a:cubicBezTo>
                    <a:pt x="0" y="24"/>
                    <a:pt x="0" y="250"/>
                    <a:pt x="167" y="250"/>
                  </a:cubicBezTo>
                  <a:cubicBezTo>
                    <a:pt x="310" y="250"/>
                    <a:pt x="310" y="0"/>
                    <a:pt x="167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0" name="Google Shape;8730;p34"/>
            <p:cNvSpPr/>
            <p:nvPr/>
          </p:nvSpPr>
          <p:spPr>
            <a:xfrm>
              <a:off x="4920950" y="2150925"/>
              <a:ext cx="170925" cy="119875"/>
            </a:xfrm>
            <a:custGeom>
              <a:avLst/>
              <a:gdLst/>
              <a:ahLst/>
              <a:cxnLst/>
              <a:rect l="l" t="t" r="r" b="b"/>
              <a:pathLst>
                <a:path w="6837" h="4795" extrusionOk="0">
                  <a:moveTo>
                    <a:pt x="6665" y="1"/>
                  </a:moveTo>
                  <a:cubicBezTo>
                    <a:pt x="6648" y="1"/>
                    <a:pt x="6632" y="5"/>
                    <a:pt x="6616" y="15"/>
                  </a:cubicBezTo>
                  <a:cubicBezTo>
                    <a:pt x="4330" y="1337"/>
                    <a:pt x="2223" y="3087"/>
                    <a:pt x="79" y="4623"/>
                  </a:cubicBezTo>
                  <a:cubicBezTo>
                    <a:pt x="1" y="4672"/>
                    <a:pt x="52" y="4795"/>
                    <a:pt x="120" y="4795"/>
                  </a:cubicBezTo>
                  <a:cubicBezTo>
                    <a:pt x="134" y="4795"/>
                    <a:pt x="149" y="4790"/>
                    <a:pt x="163" y="4777"/>
                  </a:cubicBezTo>
                  <a:cubicBezTo>
                    <a:pt x="2342" y="3265"/>
                    <a:pt x="4723" y="1884"/>
                    <a:pt x="6747" y="194"/>
                  </a:cubicBezTo>
                  <a:cubicBezTo>
                    <a:pt x="6837" y="114"/>
                    <a:pt x="6751" y="1"/>
                    <a:pt x="666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1" name="Google Shape;8731;p34"/>
            <p:cNvSpPr/>
            <p:nvPr/>
          </p:nvSpPr>
          <p:spPr>
            <a:xfrm>
              <a:off x="4920250" y="2271975"/>
              <a:ext cx="16100" cy="116800"/>
            </a:xfrm>
            <a:custGeom>
              <a:avLst/>
              <a:gdLst/>
              <a:ahLst/>
              <a:cxnLst/>
              <a:rect l="l" t="t" r="r" b="b"/>
              <a:pathLst>
                <a:path w="644" h="4672" extrusionOk="0">
                  <a:moveTo>
                    <a:pt x="145" y="1"/>
                  </a:moveTo>
                  <a:cubicBezTo>
                    <a:pt x="100" y="1"/>
                    <a:pt x="55" y="36"/>
                    <a:pt x="48" y="90"/>
                  </a:cubicBezTo>
                  <a:cubicBezTo>
                    <a:pt x="0" y="1317"/>
                    <a:pt x="155" y="2626"/>
                    <a:pt x="369" y="3841"/>
                  </a:cubicBezTo>
                  <a:cubicBezTo>
                    <a:pt x="369" y="4079"/>
                    <a:pt x="369" y="4317"/>
                    <a:pt x="393" y="4555"/>
                  </a:cubicBezTo>
                  <a:cubicBezTo>
                    <a:pt x="393" y="4632"/>
                    <a:pt x="447" y="4671"/>
                    <a:pt x="500" y="4671"/>
                  </a:cubicBezTo>
                  <a:cubicBezTo>
                    <a:pt x="554" y="4671"/>
                    <a:pt x="608" y="4632"/>
                    <a:pt x="608" y="4555"/>
                  </a:cubicBezTo>
                  <a:cubicBezTo>
                    <a:pt x="608" y="4412"/>
                    <a:pt x="608" y="4257"/>
                    <a:pt x="619" y="4115"/>
                  </a:cubicBezTo>
                  <a:cubicBezTo>
                    <a:pt x="619" y="4103"/>
                    <a:pt x="643" y="4103"/>
                    <a:pt x="643" y="4103"/>
                  </a:cubicBezTo>
                  <a:lnTo>
                    <a:pt x="643" y="3936"/>
                  </a:lnTo>
                  <a:cubicBezTo>
                    <a:pt x="643" y="2864"/>
                    <a:pt x="608" y="1840"/>
                    <a:pt x="596" y="793"/>
                  </a:cubicBezTo>
                  <a:cubicBezTo>
                    <a:pt x="596" y="727"/>
                    <a:pt x="548" y="694"/>
                    <a:pt x="500" y="694"/>
                  </a:cubicBezTo>
                  <a:cubicBezTo>
                    <a:pt x="453" y="694"/>
                    <a:pt x="405" y="727"/>
                    <a:pt x="405" y="793"/>
                  </a:cubicBezTo>
                  <a:lnTo>
                    <a:pt x="405" y="983"/>
                  </a:lnTo>
                  <a:cubicBezTo>
                    <a:pt x="358" y="674"/>
                    <a:pt x="298" y="364"/>
                    <a:pt x="227" y="66"/>
                  </a:cubicBezTo>
                  <a:cubicBezTo>
                    <a:pt x="211" y="21"/>
                    <a:pt x="178" y="1"/>
                    <a:pt x="14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2" name="Google Shape;8732;p34"/>
            <p:cNvSpPr/>
            <p:nvPr/>
          </p:nvSpPr>
          <p:spPr>
            <a:xfrm>
              <a:off x="4959025" y="2152475"/>
              <a:ext cx="153525" cy="233500"/>
            </a:xfrm>
            <a:custGeom>
              <a:avLst/>
              <a:gdLst/>
              <a:ahLst/>
              <a:cxnLst/>
              <a:rect l="l" t="t" r="r" b="b"/>
              <a:pathLst>
                <a:path w="6141" h="9340" extrusionOk="0">
                  <a:moveTo>
                    <a:pt x="5849" y="1"/>
                  </a:moveTo>
                  <a:cubicBezTo>
                    <a:pt x="5816" y="1"/>
                    <a:pt x="5784" y="24"/>
                    <a:pt x="5784" y="72"/>
                  </a:cubicBezTo>
                  <a:cubicBezTo>
                    <a:pt x="5736" y="1739"/>
                    <a:pt x="5653" y="3394"/>
                    <a:pt x="5712" y="5073"/>
                  </a:cubicBezTo>
                  <a:cubicBezTo>
                    <a:pt x="5694" y="5061"/>
                    <a:pt x="5682" y="5055"/>
                    <a:pt x="5672" y="5055"/>
                  </a:cubicBezTo>
                  <a:cubicBezTo>
                    <a:pt x="5662" y="5055"/>
                    <a:pt x="5653" y="5061"/>
                    <a:pt x="5641" y="5073"/>
                  </a:cubicBezTo>
                  <a:cubicBezTo>
                    <a:pt x="3688" y="6263"/>
                    <a:pt x="1914" y="7787"/>
                    <a:pt x="80" y="9145"/>
                  </a:cubicBezTo>
                  <a:cubicBezTo>
                    <a:pt x="1" y="9204"/>
                    <a:pt x="55" y="9340"/>
                    <a:pt x="137" y="9340"/>
                  </a:cubicBezTo>
                  <a:cubicBezTo>
                    <a:pt x="153" y="9340"/>
                    <a:pt x="170" y="9335"/>
                    <a:pt x="188" y="9323"/>
                  </a:cubicBezTo>
                  <a:cubicBezTo>
                    <a:pt x="2033" y="7990"/>
                    <a:pt x="4045" y="6740"/>
                    <a:pt x="5760" y="5227"/>
                  </a:cubicBezTo>
                  <a:cubicBezTo>
                    <a:pt x="5760" y="5227"/>
                    <a:pt x="5760" y="5216"/>
                    <a:pt x="5772" y="5216"/>
                  </a:cubicBezTo>
                  <a:cubicBezTo>
                    <a:pt x="5807" y="5227"/>
                    <a:pt x="5831" y="5239"/>
                    <a:pt x="5855" y="5239"/>
                  </a:cubicBezTo>
                  <a:cubicBezTo>
                    <a:pt x="5855" y="5299"/>
                    <a:pt x="5903" y="5347"/>
                    <a:pt x="5974" y="5347"/>
                  </a:cubicBezTo>
                  <a:cubicBezTo>
                    <a:pt x="6129" y="5347"/>
                    <a:pt x="6141" y="5132"/>
                    <a:pt x="5998" y="5096"/>
                  </a:cubicBezTo>
                  <a:cubicBezTo>
                    <a:pt x="6069" y="3418"/>
                    <a:pt x="5962" y="1739"/>
                    <a:pt x="5915" y="72"/>
                  </a:cubicBezTo>
                  <a:cubicBezTo>
                    <a:pt x="5915" y="24"/>
                    <a:pt x="5882" y="1"/>
                    <a:pt x="584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33" name="Google Shape;8733;p34"/>
          <p:cNvSpPr/>
          <p:nvPr/>
        </p:nvSpPr>
        <p:spPr>
          <a:xfrm>
            <a:off x="713233" y="4130599"/>
            <a:ext cx="7717533" cy="32550"/>
          </a:xfrm>
          <a:custGeom>
            <a:avLst/>
            <a:gdLst/>
            <a:ahLst/>
            <a:cxnLst/>
            <a:rect l="l" t="t" r="r" b="b"/>
            <a:pathLst>
              <a:path w="57726" h="379" extrusionOk="0">
                <a:moveTo>
                  <a:pt x="34730" y="0"/>
                </a:moveTo>
                <a:lnTo>
                  <a:pt x="32728" y="4"/>
                </a:lnTo>
                <a:cubicBezTo>
                  <a:pt x="30012" y="12"/>
                  <a:pt x="27201" y="17"/>
                  <a:pt x="24341" y="29"/>
                </a:cubicBezTo>
                <a:cubicBezTo>
                  <a:pt x="23545" y="33"/>
                  <a:pt x="22774" y="41"/>
                  <a:pt x="22019" y="41"/>
                </a:cubicBezTo>
                <a:cubicBezTo>
                  <a:pt x="21939" y="42"/>
                  <a:pt x="21859" y="42"/>
                  <a:pt x="21779" y="42"/>
                </a:cubicBezTo>
                <a:cubicBezTo>
                  <a:pt x="21119" y="42"/>
                  <a:pt x="20453" y="28"/>
                  <a:pt x="19762" y="21"/>
                </a:cubicBezTo>
                <a:cubicBezTo>
                  <a:pt x="19372" y="12"/>
                  <a:pt x="18982" y="12"/>
                  <a:pt x="18580" y="12"/>
                </a:cubicBezTo>
                <a:cubicBezTo>
                  <a:pt x="18174" y="17"/>
                  <a:pt x="17784" y="21"/>
                  <a:pt x="17411" y="29"/>
                </a:cubicBezTo>
                <a:cubicBezTo>
                  <a:pt x="16797" y="39"/>
                  <a:pt x="16240" y="52"/>
                  <a:pt x="15692" y="52"/>
                </a:cubicBezTo>
                <a:cubicBezTo>
                  <a:pt x="15565" y="52"/>
                  <a:pt x="15440" y="51"/>
                  <a:pt x="15314" y="49"/>
                </a:cubicBezTo>
                <a:cubicBezTo>
                  <a:pt x="14624" y="45"/>
                  <a:pt x="13931" y="33"/>
                  <a:pt x="13221" y="25"/>
                </a:cubicBezTo>
                <a:cubicBezTo>
                  <a:pt x="12864" y="23"/>
                  <a:pt x="12512" y="22"/>
                  <a:pt x="12167" y="22"/>
                </a:cubicBezTo>
                <a:cubicBezTo>
                  <a:pt x="11822" y="22"/>
                  <a:pt x="11483" y="23"/>
                  <a:pt x="11153" y="25"/>
                </a:cubicBezTo>
                <a:cubicBezTo>
                  <a:pt x="10493" y="29"/>
                  <a:pt x="9881" y="29"/>
                  <a:pt x="9278" y="29"/>
                </a:cubicBezTo>
                <a:cubicBezTo>
                  <a:pt x="8642" y="29"/>
                  <a:pt x="8043" y="33"/>
                  <a:pt x="7485" y="37"/>
                </a:cubicBezTo>
                <a:cubicBezTo>
                  <a:pt x="6927" y="41"/>
                  <a:pt x="6389" y="41"/>
                  <a:pt x="5913" y="41"/>
                </a:cubicBezTo>
                <a:cubicBezTo>
                  <a:pt x="5429" y="37"/>
                  <a:pt x="4953" y="33"/>
                  <a:pt x="4489" y="29"/>
                </a:cubicBezTo>
                <a:cubicBezTo>
                  <a:pt x="4026" y="21"/>
                  <a:pt x="3579" y="21"/>
                  <a:pt x="3156" y="21"/>
                </a:cubicBezTo>
                <a:cubicBezTo>
                  <a:pt x="2754" y="25"/>
                  <a:pt x="2393" y="29"/>
                  <a:pt x="2064" y="33"/>
                </a:cubicBezTo>
                <a:cubicBezTo>
                  <a:pt x="755" y="53"/>
                  <a:pt x="9" y="86"/>
                  <a:pt x="5" y="136"/>
                </a:cubicBezTo>
                <a:cubicBezTo>
                  <a:pt x="0" y="189"/>
                  <a:pt x="751" y="214"/>
                  <a:pt x="2073" y="218"/>
                </a:cubicBezTo>
                <a:cubicBezTo>
                  <a:pt x="2401" y="222"/>
                  <a:pt x="2770" y="222"/>
                  <a:pt x="3164" y="222"/>
                </a:cubicBezTo>
                <a:cubicBezTo>
                  <a:pt x="3529" y="222"/>
                  <a:pt x="3935" y="230"/>
                  <a:pt x="4387" y="234"/>
                </a:cubicBezTo>
                <a:cubicBezTo>
                  <a:pt x="4842" y="238"/>
                  <a:pt x="5347" y="250"/>
                  <a:pt x="5905" y="250"/>
                </a:cubicBezTo>
                <a:cubicBezTo>
                  <a:pt x="6471" y="250"/>
                  <a:pt x="7029" y="246"/>
                  <a:pt x="7604" y="238"/>
                </a:cubicBezTo>
                <a:cubicBezTo>
                  <a:pt x="8182" y="234"/>
                  <a:pt x="8765" y="226"/>
                  <a:pt x="9356" y="226"/>
                </a:cubicBezTo>
                <a:cubicBezTo>
                  <a:pt x="9996" y="222"/>
                  <a:pt x="10648" y="214"/>
                  <a:pt x="11301" y="209"/>
                </a:cubicBezTo>
                <a:cubicBezTo>
                  <a:pt x="11781" y="203"/>
                  <a:pt x="12251" y="200"/>
                  <a:pt x="12727" y="200"/>
                </a:cubicBezTo>
                <a:cubicBezTo>
                  <a:pt x="12902" y="200"/>
                  <a:pt x="13077" y="200"/>
                  <a:pt x="13254" y="201"/>
                </a:cubicBezTo>
                <a:cubicBezTo>
                  <a:pt x="13923" y="205"/>
                  <a:pt x="14637" y="214"/>
                  <a:pt x="15400" y="214"/>
                </a:cubicBezTo>
                <a:cubicBezTo>
                  <a:pt x="15469" y="214"/>
                  <a:pt x="15538" y="214"/>
                  <a:pt x="15607" y="214"/>
                </a:cubicBezTo>
                <a:cubicBezTo>
                  <a:pt x="16324" y="214"/>
                  <a:pt x="17030" y="196"/>
                  <a:pt x="17677" y="181"/>
                </a:cubicBezTo>
                <a:cubicBezTo>
                  <a:pt x="18038" y="172"/>
                  <a:pt x="18387" y="168"/>
                  <a:pt x="18728" y="168"/>
                </a:cubicBezTo>
                <a:cubicBezTo>
                  <a:pt x="19077" y="168"/>
                  <a:pt x="19442" y="168"/>
                  <a:pt x="19815" y="172"/>
                </a:cubicBezTo>
                <a:cubicBezTo>
                  <a:pt x="20558" y="185"/>
                  <a:pt x="21358" y="197"/>
                  <a:pt x="22170" y="197"/>
                </a:cubicBezTo>
                <a:cubicBezTo>
                  <a:pt x="22966" y="197"/>
                  <a:pt x="23746" y="189"/>
                  <a:pt x="24509" y="189"/>
                </a:cubicBezTo>
                <a:lnTo>
                  <a:pt x="32847" y="218"/>
                </a:lnTo>
                <a:lnTo>
                  <a:pt x="34833" y="222"/>
                </a:lnTo>
                <a:cubicBezTo>
                  <a:pt x="35444" y="226"/>
                  <a:pt x="36076" y="234"/>
                  <a:pt x="36704" y="242"/>
                </a:cubicBezTo>
                <a:cubicBezTo>
                  <a:pt x="37336" y="250"/>
                  <a:pt x="38013" y="255"/>
                  <a:pt x="38616" y="255"/>
                </a:cubicBezTo>
                <a:lnTo>
                  <a:pt x="41189" y="255"/>
                </a:lnTo>
                <a:cubicBezTo>
                  <a:pt x="41452" y="259"/>
                  <a:pt x="41694" y="259"/>
                  <a:pt x="41948" y="263"/>
                </a:cubicBezTo>
                <a:cubicBezTo>
                  <a:pt x="42449" y="271"/>
                  <a:pt x="42953" y="279"/>
                  <a:pt x="43450" y="287"/>
                </a:cubicBezTo>
                <a:lnTo>
                  <a:pt x="44193" y="300"/>
                </a:lnTo>
                <a:lnTo>
                  <a:pt x="44898" y="300"/>
                </a:lnTo>
                <a:lnTo>
                  <a:pt x="46142" y="312"/>
                </a:lnTo>
                <a:cubicBezTo>
                  <a:pt x="46917" y="316"/>
                  <a:pt x="47594" y="320"/>
                  <a:pt x="48140" y="324"/>
                </a:cubicBezTo>
                <a:lnTo>
                  <a:pt x="49404" y="341"/>
                </a:lnTo>
                <a:lnTo>
                  <a:pt x="51156" y="357"/>
                </a:lnTo>
                <a:cubicBezTo>
                  <a:pt x="51468" y="359"/>
                  <a:pt x="51764" y="360"/>
                  <a:pt x="52045" y="360"/>
                </a:cubicBezTo>
                <a:cubicBezTo>
                  <a:pt x="52325" y="360"/>
                  <a:pt x="52590" y="359"/>
                  <a:pt x="52838" y="357"/>
                </a:cubicBezTo>
                <a:cubicBezTo>
                  <a:pt x="53339" y="353"/>
                  <a:pt x="53786" y="353"/>
                  <a:pt x="54172" y="353"/>
                </a:cubicBezTo>
                <a:cubicBezTo>
                  <a:pt x="54562" y="353"/>
                  <a:pt x="54947" y="357"/>
                  <a:pt x="55296" y="365"/>
                </a:cubicBezTo>
                <a:cubicBezTo>
                  <a:pt x="55872" y="372"/>
                  <a:pt x="56377" y="379"/>
                  <a:pt x="56773" y="379"/>
                </a:cubicBezTo>
                <a:cubicBezTo>
                  <a:pt x="56862" y="379"/>
                  <a:pt x="56946" y="378"/>
                  <a:pt x="57024" y="378"/>
                </a:cubicBezTo>
                <a:cubicBezTo>
                  <a:pt x="57442" y="378"/>
                  <a:pt x="57680" y="365"/>
                  <a:pt x="57705" y="345"/>
                </a:cubicBezTo>
                <a:cubicBezTo>
                  <a:pt x="57725" y="324"/>
                  <a:pt x="57541" y="300"/>
                  <a:pt x="57179" y="271"/>
                </a:cubicBezTo>
                <a:cubicBezTo>
                  <a:pt x="56822" y="242"/>
                  <a:pt x="56297" y="205"/>
                  <a:pt x="55579" y="168"/>
                </a:cubicBezTo>
                <a:cubicBezTo>
                  <a:pt x="55218" y="148"/>
                  <a:pt x="54804" y="131"/>
                  <a:pt x="54328" y="119"/>
                </a:cubicBezTo>
                <a:cubicBezTo>
                  <a:pt x="53852" y="107"/>
                  <a:pt x="53343" y="99"/>
                  <a:pt x="52834" y="95"/>
                </a:cubicBezTo>
                <a:cubicBezTo>
                  <a:pt x="52325" y="90"/>
                  <a:pt x="51812" y="90"/>
                  <a:pt x="51316" y="82"/>
                </a:cubicBezTo>
                <a:cubicBezTo>
                  <a:pt x="50766" y="74"/>
                  <a:pt x="50167" y="66"/>
                  <a:pt x="49556" y="58"/>
                </a:cubicBezTo>
                <a:lnTo>
                  <a:pt x="48263" y="45"/>
                </a:lnTo>
                <a:cubicBezTo>
                  <a:pt x="47697" y="41"/>
                  <a:pt x="47007" y="41"/>
                  <a:pt x="46211" y="37"/>
                </a:cubicBezTo>
                <a:lnTo>
                  <a:pt x="44935" y="33"/>
                </a:lnTo>
                <a:lnTo>
                  <a:pt x="44271" y="33"/>
                </a:lnTo>
                <a:cubicBezTo>
                  <a:pt x="44049" y="33"/>
                  <a:pt x="43815" y="29"/>
                  <a:pt x="43577" y="25"/>
                </a:cubicBezTo>
                <a:cubicBezTo>
                  <a:pt x="43097" y="21"/>
                  <a:pt x="42576" y="12"/>
                  <a:pt x="42014" y="8"/>
                </a:cubicBezTo>
                <a:cubicBezTo>
                  <a:pt x="41822" y="7"/>
                  <a:pt x="41630" y="7"/>
                  <a:pt x="41437" y="7"/>
                </a:cubicBezTo>
                <a:cubicBezTo>
                  <a:pt x="41051" y="7"/>
                  <a:pt x="40664" y="8"/>
                  <a:pt x="40278" y="8"/>
                </a:cubicBezTo>
                <a:lnTo>
                  <a:pt x="38514" y="17"/>
                </a:lnTo>
                <a:cubicBezTo>
                  <a:pt x="38339" y="18"/>
                  <a:pt x="38168" y="18"/>
                  <a:pt x="37996" y="18"/>
                </a:cubicBezTo>
                <a:cubicBezTo>
                  <a:pt x="37581" y="18"/>
                  <a:pt x="37166" y="15"/>
                  <a:pt x="36716" y="12"/>
                </a:cubicBezTo>
                <a:cubicBezTo>
                  <a:pt x="36093" y="8"/>
                  <a:pt x="35428" y="0"/>
                  <a:pt x="3473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34E087-C0C9-409B-8A60-C8F1AF967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630" y="124035"/>
            <a:ext cx="3725016" cy="25883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3935" y="653143"/>
            <a:ext cx="8714792" cy="3489649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7780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1- Writing back/ Criticism as a Response.</a:t>
            </a:r>
          </a:p>
          <a:p>
            <a:pPr marL="177800" indent="0" algn="just">
              <a:buNone/>
            </a:pPr>
            <a:endParaRPr lang="en-US" sz="24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2- Deconstructing dominant narratives of Eurocentrism.</a:t>
            </a:r>
          </a:p>
          <a:p>
            <a:pPr marL="177800" indent="0" algn="just">
              <a:buNone/>
            </a:pPr>
            <a:endParaRPr lang="en-US" sz="24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3- The Center, the Margin and the Third Space.</a:t>
            </a:r>
          </a:p>
          <a:p>
            <a:pPr marL="177800" indent="0" algn="just">
              <a:buNone/>
            </a:pPr>
            <a:endParaRPr lang="en-US" sz="24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4- Seeking authenticity, voice and agency.</a:t>
            </a:r>
          </a:p>
          <a:p>
            <a:pPr marL="177800" indent="0" algn="just">
              <a:buNone/>
            </a:pPr>
            <a:endParaRPr lang="en-US" sz="24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5- Binary opposition and the power of representation.</a:t>
            </a:r>
          </a:p>
        </p:txBody>
      </p:sp>
    </p:spTree>
    <p:extLst>
      <p:ext uri="{BB962C8B-B14F-4D97-AF65-F5344CB8AC3E}">
        <p14:creationId xmlns:p14="http://schemas.microsoft.com/office/powerpoint/2010/main" val="42148187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3935" y="942391"/>
            <a:ext cx="8714792" cy="3349691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6- Healing the wounds of history and reclaiming the indigenous languages and cultures.</a:t>
            </a: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7- Sites of resistance.</a:t>
            </a: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8- Sites of subversion and redefinition. </a:t>
            </a: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  <a:p>
            <a:pPr marL="177800" indent="0" algn="just">
              <a:buNone/>
            </a:pPr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74266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2" name="Google Shape;8692;p34"/>
          <p:cNvSpPr txBox="1">
            <a:spLocks noGrp="1"/>
          </p:cNvSpPr>
          <p:nvPr>
            <p:ph type="title"/>
          </p:nvPr>
        </p:nvSpPr>
        <p:spPr>
          <a:xfrm>
            <a:off x="122151" y="2428490"/>
            <a:ext cx="6617996" cy="17225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dirty="0">
                <a:latin typeface="+mj-lt"/>
              </a:rPr>
              <a:t>Key Figures &amp; Key Concepts</a:t>
            </a:r>
            <a:endParaRPr lang="fr-FR" sz="4000" dirty="0">
              <a:latin typeface="+mj-lt"/>
            </a:endParaRPr>
          </a:p>
        </p:txBody>
      </p:sp>
      <p:grpSp>
        <p:nvGrpSpPr>
          <p:cNvPr id="8693" name="Google Shape;8693;p34"/>
          <p:cNvGrpSpPr/>
          <p:nvPr/>
        </p:nvGrpSpPr>
        <p:grpSpPr>
          <a:xfrm>
            <a:off x="6371424" y="1257239"/>
            <a:ext cx="2319576" cy="2514864"/>
            <a:chOff x="3779925" y="1751900"/>
            <a:chExt cx="1395150" cy="1512700"/>
          </a:xfrm>
        </p:grpSpPr>
        <p:sp>
          <p:nvSpPr>
            <p:cNvPr id="8694" name="Google Shape;8694;p34"/>
            <p:cNvSpPr/>
            <p:nvPr/>
          </p:nvSpPr>
          <p:spPr>
            <a:xfrm>
              <a:off x="3779925" y="1751900"/>
              <a:ext cx="1395150" cy="1512700"/>
            </a:xfrm>
            <a:custGeom>
              <a:avLst/>
              <a:gdLst/>
              <a:ahLst/>
              <a:cxnLst/>
              <a:rect l="l" t="t" r="r" b="b"/>
              <a:pathLst>
                <a:path w="55806" h="60508" extrusionOk="0">
                  <a:moveTo>
                    <a:pt x="35362" y="1284"/>
                  </a:moveTo>
                  <a:cubicBezTo>
                    <a:pt x="35362" y="1391"/>
                    <a:pt x="35362" y="1474"/>
                    <a:pt x="35374" y="1581"/>
                  </a:cubicBezTo>
                  <a:cubicBezTo>
                    <a:pt x="35326" y="1593"/>
                    <a:pt x="35267" y="1593"/>
                    <a:pt x="35219" y="1605"/>
                  </a:cubicBezTo>
                  <a:lnTo>
                    <a:pt x="35219" y="1296"/>
                  </a:lnTo>
                  <a:cubicBezTo>
                    <a:pt x="35267" y="1296"/>
                    <a:pt x="35314" y="1284"/>
                    <a:pt x="35362" y="1284"/>
                  </a:cubicBezTo>
                  <a:close/>
                  <a:moveTo>
                    <a:pt x="35803" y="1391"/>
                  </a:moveTo>
                  <a:cubicBezTo>
                    <a:pt x="35898" y="1427"/>
                    <a:pt x="35969" y="1522"/>
                    <a:pt x="36017" y="1653"/>
                  </a:cubicBezTo>
                  <a:cubicBezTo>
                    <a:pt x="35957" y="1605"/>
                    <a:pt x="35898" y="1581"/>
                    <a:pt x="35826" y="1569"/>
                  </a:cubicBezTo>
                  <a:cubicBezTo>
                    <a:pt x="35826" y="1510"/>
                    <a:pt x="35803" y="1450"/>
                    <a:pt x="35803" y="1391"/>
                  </a:cubicBezTo>
                  <a:close/>
                  <a:moveTo>
                    <a:pt x="34838" y="1403"/>
                  </a:moveTo>
                  <a:lnTo>
                    <a:pt x="34838" y="1403"/>
                  </a:lnTo>
                  <a:cubicBezTo>
                    <a:pt x="34826" y="1510"/>
                    <a:pt x="34814" y="1629"/>
                    <a:pt x="34791" y="1748"/>
                  </a:cubicBezTo>
                  <a:cubicBezTo>
                    <a:pt x="34731" y="1760"/>
                    <a:pt x="34695" y="1784"/>
                    <a:pt x="34636" y="1819"/>
                  </a:cubicBezTo>
                  <a:lnTo>
                    <a:pt x="34636" y="1462"/>
                  </a:lnTo>
                  <a:cubicBezTo>
                    <a:pt x="34707" y="1427"/>
                    <a:pt x="34767" y="1415"/>
                    <a:pt x="34838" y="1403"/>
                  </a:cubicBezTo>
                  <a:close/>
                  <a:moveTo>
                    <a:pt x="34279" y="1593"/>
                  </a:moveTo>
                  <a:lnTo>
                    <a:pt x="34231" y="1998"/>
                  </a:lnTo>
                  <a:cubicBezTo>
                    <a:pt x="34124" y="2046"/>
                    <a:pt x="34040" y="2081"/>
                    <a:pt x="33933" y="2141"/>
                  </a:cubicBezTo>
                  <a:cubicBezTo>
                    <a:pt x="33921" y="2046"/>
                    <a:pt x="33921" y="1939"/>
                    <a:pt x="33898" y="1831"/>
                  </a:cubicBezTo>
                  <a:cubicBezTo>
                    <a:pt x="33898" y="1808"/>
                    <a:pt x="33886" y="1784"/>
                    <a:pt x="33874" y="1772"/>
                  </a:cubicBezTo>
                  <a:lnTo>
                    <a:pt x="34279" y="1593"/>
                  </a:lnTo>
                  <a:close/>
                  <a:moveTo>
                    <a:pt x="33624" y="1891"/>
                  </a:moveTo>
                  <a:cubicBezTo>
                    <a:pt x="33588" y="2058"/>
                    <a:pt x="33576" y="2189"/>
                    <a:pt x="33564" y="2343"/>
                  </a:cubicBezTo>
                  <a:cubicBezTo>
                    <a:pt x="33481" y="2379"/>
                    <a:pt x="33409" y="2427"/>
                    <a:pt x="33350" y="2462"/>
                  </a:cubicBezTo>
                  <a:cubicBezTo>
                    <a:pt x="33338" y="2367"/>
                    <a:pt x="33338" y="2284"/>
                    <a:pt x="33326" y="2177"/>
                  </a:cubicBezTo>
                  <a:cubicBezTo>
                    <a:pt x="33326" y="2129"/>
                    <a:pt x="33290" y="2105"/>
                    <a:pt x="33255" y="2081"/>
                  </a:cubicBezTo>
                  <a:cubicBezTo>
                    <a:pt x="33374" y="2022"/>
                    <a:pt x="33493" y="1950"/>
                    <a:pt x="33624" y="1891"/>
                  </a:cubicBezTo>
                  <a:close/>
                  <a:moveTo>
                    <a:pt x="33040" y="2224"/>
                  </a:moveTo>
                  <a:lnTo>
                    <a:pt x="33040" y="2224"/>
                  </a:lnTo>
                  <a:cubicBezTo>
                    <a:pt x="33028" y="2367"/>
                    <a:pt x="33005" y="2522"/>
                    <a:pt x="32993" y="2653"/>
                  </a:cubicBezTo>
                  <a:cubicBezTo>
                    <a:pt x="32981" y="2653"/>
                    <a:pt x="32969" y="2665"/>
                    <a:pt x="32969" y="2665"/>
                  </a:cubicBezTo>
                  <a:cubicBezTo>
                    <a:pt x="32909" y="2689"/>
                    <a:pt x="32862" y="2712"/>
                    <a:pt x="32802" y="2736"/>
                  </a:cubicBezTo>
                  <a:cubicBezTo>
                    <a:pt x="32814" y="2653"/>
                    <a:pt x="32814" y="2558"/>
                    <a:pt x="32826" y="2474"/>
                  </a:cubicBezTo>
                  <a:cubicBezTo>
                    <a:pt x="32826" y="2415"/>
                    <a:pt x="32814" y="2379"/>
                    <a:pt x="32766" y="2355"/>
                  </a:cubicBezTo>
                  <a:cubicBezTo>
                    <a:pt x="32874" y="2308"/>
                    <a:pt x="32969" y="2260"/>
                    <a:pt x="33040" y="2224"/>
                  </a:cubicBezTo>
                  <a:close/>
                  <a:moveTo>
                    <a:pt x="37279" y="2236"/>
                  </a:moveTo>
                  <a:lnTo>
                    <a:pt x="37279" y="2236"/>
                  </a:lnTo>
                  <a:cubicBezTo>
                    <a:pt x="36969" y="2396"/>
                    <a:pt x="36650" y="2566"/>
                    <a:pt x="36347" y="2737"/>
                  </a:cubicBezTo>
                  <a:lnTo>
                    <a:pt x="36347" y="2737"/>
                  </a:lnTo>
                  <a:cubicBezTo>
                    <a:pt x="36443" y="2680"/>
                    <a:pt x="36540" y="2619"/>
                    <a:pt x="36636" y="2558"/>
                  </a:cubicBezTo>
                  <a:cubicBezTo>
                    <a:pt x="36731" y="2498"/>
                    <a:pt x="36743" y="2415"/>
                    <a:pt x="36731" y="2343"/>
                  </a:cubicBezTo>
                  <a:cubicBezTo>
                    <a:pt x="36838" y="2320"/>
                    <a:pt x="36934" y="2296"/>
                    <a:pt x="37041" y="2284"/>
                  </a:cubicBezTo>
                  <a:cubicBezTo>
                    <a:pt x="37112" y="2260"/>
                    <a:pt x="37196" y="2248"/>
                    <a:pt x="37279" y="2236"/>
                  </a:cubicBezTo>
                  <a:close/>
                  <a:moveTo>
                    <a:pt x="32481" y="2546"/>
                  </a:moveTo>
                  <a:lnTo>
                    <a:pt x="32481" y="2546"/>
                  </a:lnTo>
                  <a:cubicBezTo>
                    <a:pt x="32457" y="2665"/>
                    <a:pt x="32445" y="2796"/>
                    <a:pt x="32433" y="2939"/>
                  </a:cubicBezTo>
                  <a:cubicBezTo>
                    <a:pt x="32314" y="2986"/>
                    <a:pt x="32195" y="3058"/>
                    <a:pt x="32064" y="3093"/>
                  </a:cubicBezTo>
                  <a:cubicBezTo>
                    <a:pt x="32064" y="3022"/>
                    <a:pt x="32052" y="2951"/>
                    <a:pt x="32028" y="2879"/>
                  </a:cubicBezTo>
                  <a:cubicBezTo>
                    <a:pt x="32028" y="2855"/>
                    <a:pt x="32016" y="2843"/>
                    <a:pt x="31993" y="2843"/>
                  </a:cubicBezTo>
                  <a:cubicBezTo>
                    <a:pt x="32159" y="2736"/>
                    <a:pt x="32326" y="2653"/>
                    <a:pt x="32481" y="2546"/>
                  </a:cubicBezTo>
                  <a:close/>
                  <a:moveTo>
                    <a:pt x="32969" y="3284"/>
                  </a:moveTo>
                  <a:cubicBezTo>
                    <a:pt x="32921" y="3332"/>
                    <a:pt x="32862" y="3367"/>
                    <a:pt x="32814" y="3391"/>
                  </a:cubicBezTo>
                  <a:lnTo>
                    <a:pt x="32814" y="3367"/>
                  </a:lnTo>
                  <a:cubicBezTo>
                    <a:pt x="32862" y="3332"/>
                    <a:pt x="32909" y="3320"/>
                    <a:pt x="32969" y="3284"/>
                  </a:cubicBezTo>
                  <a:close/>
                  <a:moveTo>
                    <a:pt x="31790" y="2974"/>
                  </a:moveTo>
                  <a:lnTo>
                    <a:pt x="31790" y="2974"/>
                  </a:lnTo>
                  <a:cubicBezTo>
                    <a:pt x="31743" y="3070"/>
                    <a:pt x="31743" y="3153"/>
                    <a:pt x="31743" y="3260"/>
                  </a:cubicBezTo>
                  <a:cubicBezTo>
                    <a:pt x="31623" y="3320"/>
                    <a:pt x="31504" y="3379"/>
                    <a:pt x="31373" y="3439"/>
                  </a:cubicBezTo>
                  <a:lnTo>
                    <a:pt x="31373" y="3260"/>
                  </a:lnTo>
                  <a:lnTo>
                    <a:pt x="31373" y="3248"/>
                  </a:lnTo>
                  <a:cubicBezTo>
                    <a:pt x="31504" y="3153"/>
                    <a:pt x="31635" y="3070"/>
                    <a:pt x="31790" y="2974"/>
                  </a:cubicBezTo>
                  <a:close/>
                  <a:moveTo>
                    <a:pt x="31064" y="3439"/>
                  </a:moveTo>
                  <a:lnTo>
                    <a:pt x="31052" y="3582"/>
                  </a:lnTo>
                  <a:cubicBezTo>
                    <a:pt x="30957" y="3629"/>
                    <a:pt x="30850" y="3689"/>
                    <a:pt x="30742" y="3736"/>
                  </a:cubicBezTo>
                  <a:lnTo>
                    <a:pt x="30742" y="3724"/>
                  </a:lnTo>
                  <a:cubicBezTo>
                    <a:pt x="30742" y="3689"/>
                    <a:pt x="30742" y="3677"/>
                    <a:pt x="30731" y="3641"/>
                  </a:cubicBezTo>
                  <a:cubicBezTo>
                    <a:pt x="30838" y="3570"/>
                    <a:pt x="30945" y="3510"/>
                    <a:pt x="31064" y="3439"/>
                  </a:cubicBezTo>
                  <a:close/>
                  <a:moveTo>
                    <a:pt x="32338" y="3570"/>
                  </a:moveTo>
                  <a:lnTo>
                    <a:pt x="32338" y="3594"/>
                  </a:lnTo>
                  <a:lnTo>
                    <a:pt x="32338" y="3629"/>
                  </a:lnTo>
                  <a:cubicBezTo>
                    <a:pt x="32255" y="3677"/>
                    <a:pt x="32147" y="3736"/>
                    <a:pt x="32052" y="3784"/>
                  </a:cubicBezTo>
                  <a:lnTo>
                    <a:pt x="32052" y="3677"/>
                  </a:lnTo>
                  <a:cubicBezTo>
                    <a:pt x="32147" y="3653"/>
                    <a:pt x="32231" y="3617"/>
                    <a:pt x="32338" y="3570"/>
                  </a:cubicBezTo>
                  <a:close/>
                  <a:moveTo>
                    <a:pt x="30385" y="3867"/>
                  </a:moveTo>
                  <a:lnTo>
                    <a:pt x="30385" y="3903"/>
                  </a:lnTo>
                  <a:cubicBezTo>
                    <a:pt x="30350" y="3927"/>
                    <a:pt x="30278" y="3951"/>
                    <a:pt x="30242" y="3975"/>
                  </a:cubicBezTo>
                  <a:cubicBezTo>
                    <a:pt x="30278" y="3951"/>
                    <a:pt x="30350" y="3915"/>
                    <a:pt x="30385" y="3867"/>
                  </a:cubicBezTo>
                  <a:close/>
                  <a:moveTo>
                    <a:pt x="40470" y="2165"/>
                  </a:moveTo>
                  <a:lnTo>
                    <a:pt x="40470" y="2165"/>
                  </a:lnTo>
                  <a:cubicBezTo>
                    <a:pt x="40720" y="2177"/>
                    <a:pt x="40958" y="2189"/>
                    <a:pt x="41208" y="2189"/>
                  </a:cubicBezTo>
                  <a:cubicBezTo>
                    <a:pt x="40303" y="2760"/>
                    <a:pt x="39422" y="3367"/>
                    <a:pt x="38577" y="4010"/>
                  </a:cubicBezTo>
                  <a:cubicBezTo>
                    <a:pt x="39196" y="3463"/>
                    <a:pt x="39803" y="2915"/>
                    <a:pt x="40422" y="2367"/>
                  </a:cubicBezTo>
                  <a:cubicBezTo>
                    <a:pt x="40494" y="2308"/>
                    <a:pt x="40494" y="2224"/>
                    <a:pt x="40470" y="2165"/>
                  </a:cubicBezTo>
                  <a:close/>
                  <a:moveTo>
                    <a:pt x="39172" y="2129"/>
                  </a:moveTo>
                  <a:cubicBezTo>
                    <a:pt x="38362" y="2772"/>
                    <a:pt x="37565" y="3391"/>
                    <a:pt x="36755" y="4022"/>
                  </a:cubicBezTo>
                  <a:cubicBezTo>
                    <a:pt x="37446" y="3415"/>
                    <a:pt x="38100" y="2772"/>
                    <a:pt x="38755" y="2129"/>
                  </a:cubicBezTo>
                  <a:close/>
                  <a:moveTo>
                    <a:pt x="31695" y="3855"/>
                  </a:moveTo>
                  <a:cubicBezTo>
                    <a:pt x="31695" y="3903"/>
                    <a:pt x="31695" y="3951"/>
                    <a:pt x="31683" y="3986"/>
                  </a:cubicBezTo>
                  <a:cubicBezTo>
                    <a:pt x="31576" y="4046"/>
                    <a:pt x="31457" y="4105"/>
                    <a:pt x="31350" y="4165"/>
                  </a:cubicBezTo>
                  <a:cubicBezTo>
                    <a:pt x="31350" y="4153"/>
                    <a:pt x="31373" y="4153"/>
                    <a:pt x="31373" y="4141"/>
                  </a:cubicBezTo>
                  <a:cubicBezTo>
                    <a:pt x="31373" y="4094"/>
                    <a:pt x="31385" y="4034"/>
                    <a:pt x="31385" y="3986"/>
                  </a:cubicBezTo>
                  <a:lnTo>
                    <a:pt x="31695" y="3855"/>
                  </a:lnTo>
                  <a:close/>
                  <a:moveTo>
                    <a:pt x="31052" y="4141"/>
                  </a:moveTo>
                  <a:cubicBezTo>
                    <a:pt x="31052" y="4213"/>
                    <a:pt x="31123" y="4260"/>
                    <a:pt x="31159" y="4272"/>
                  </a:cubicBezTo>
                  <a:cubicBezTo>
                    <a:pt x="31016" y="4367"/>
                    <a:pt x="30861" y="4451"/>
                    <a:pt x="30707" y="4522"/>
                  </a:cubicBezTo>
                  <a:cubicBezTo>
                    <a:pt x="30719" y="4451"/>
                    <a:pt x="30731" y="4356"/>
                    <a:pt x="30731" y="4272"/>
                  </a:cubicBezTo>
                  <a:cubicBezTo>
                    <a:pt x="30850" y="4248"/>
                    <a:pt x="30957" y="4201"/>
                    <a:pt x="31052" y="4141"/>
                  </a:cubicBezTo>
                  <a:close/>
                  <a:moveTo>
                    <a:pt x="30326" y="4475"/>
                  </a:moveTo>
                  <a:cubicBezTo>
                    <a:pt x="30326" y="4570"/>
                    <a:pt x="30326" y="4641"/>
                    <a:pt x="30361" y="4725"/>
                  </a:cubicBezTo>
                  <a:cubicBezTo>
                    <a:pt x="30302" y="4760"/>
                    <a:pt x="30230" y="4808"/>
                    <a:pt x="30171" y="4856"/>
                  </a:cubicBezTo>
                  <a:cubicBezTo>
                    <a:pt x="30183" y="4748"/>
                    <a:pt x="30195" y="4653"/>
                    <a:pt x="30195" y="4534"/>
                  </a:cubicBezTo>
                  <a:cubicBezTo>
                    <a:pt x="30242" y="4522"/>
                    <a:pt x="30290" y="4498"/>
                    <a:pt x="30326" y="4475"/>
                  </a:cubicBezTo>
                  <a:close/>
                  <a:moveTo>
                    <a:pt x="29778" y="4737"/>
                  </a:moveTo>
                  <a:lnTo>
                    <a:pt x="29778" y="4737"/>
                  </a:lnTo>
                  <a:cubicBezTo>
                    <a:pt x="29766" y="4856"/>
                    <a:pt x="29754" y="4963"/>
                    <a:pt x="29766" y="5082"/>
                  </a:cubicBezTo>
                  <a:cubicBezTo>
                    <a:pt x="29588" y="5177"/>
                    <a:pt x="29409" y="5284"/>
                    <a:pt x="29242" y="5391"/>
                  </a:cubicBezTo>
                  <a:cubicBezTo>
                    <a:pt x="29254" y="5320"/>
                    <a:pt x="29254" y="5237"/>
                    <a:pt x="29254" y="5165"/>
                  </a:cubicBezTo>
                  <a:cubicBezTo>
                    <a:pt x="29254" y="5106"/>
                    <a:pt x="29266" y="5034"/>
                    <a:pt x="29266" y="4975"/>
                  </a:cubicBezTo>
                  <a:cubicBezTo>
                    <a:pt x="29421" y="4879"/>
                    <a:pt x="29599" y="4808"/>
                    <a:pt x="29778" y="4737"/>
                  </a:cubicBezTo>
                  <a:close/>
                  <a:moveTo>
                    <a:pt x="28956" y="5106"/>
                  </a:moveTo>
                  <a:lnTo>
                    <a:pt x="28956" y="5106"/>
                  </a:lnTo>
                  <a:cubicBezTo>
                    <a:pt x="28933" y="5260"/>
                    <a:pt x="28945" y="5403"/>
                    <a:pt x="28992" y="5522"/>
                  </a:cubicBezTo>
                  <a:cubicBezTo>
                    <a:pt x="28873" y="5594"/>
                    <a:pt x="28754" y="5653"/>
                    <a:pt x="28635" y="5725"/>
                  </a:cubicBezTo>
                  <a:cubicBezTo>
                    <a:pt x="28671" y="5582"/>
                    <a:pt x="28671" y="5403"/>
                    <a:pt x="28659" y="5237"/>
                  </a:cubicBezTo>
                  <a:cubicBezTo>
                    <a:pt x="28754" y="5189"/>
                    <a:pt x="28861" y="5153"/>
                    <a:pt x="28956" y="5106"/>
                  </a:cubicBezTo>
                  <a:close/>
                  <a:moveTo>
                    <a:pt x="28349" y="5391"/>
                  </a:moveTo>
                  <a:cubicBezTo>
                    <a:pt x="28349" y="5558"/>
                    <a:pt x="28361" y="5701"/>
                    <a:pt x="28421" y="5820"/>
                  </a:cubicBezTo>
                  <a:cubicBezTo>
                    <a:pt x="28421" y="5832"/>
                    <a:pt x="28445" y="5832"/>
                    <a:pt x="28456" y="5832"/>
                  </a:cubicBezTo>
                  <a:cubicBezTo>
                    <a:pt x="28278" y="5939"/>
                    <a:pt x="28099" y="6046"/>
                    <a:pt x="27921" y="6165"/>
                  </a:cubicBezTo>
                  <a:cubicBezTo>
                    <a:pt x="27992" y="5987"/>
                    <a:pt x="28004" y="5760"/>
                    <a:pt x="28004" y="5546"/>
                  </a:cubicBezTo>
                  <a:cubicBezTo>
                    <a:pt x="28052" y="5534"/>
                    <a:pt x="28111" y="5510"/>
                    <a:pt x="28171" y="5475"/>
                  </a:cubicBezTo>
                  <a:lnTo>
                    <a:pt x="28349" y="5391"/>
                  </a:lnTo>
                  <a:close/>
                  <a:moveTo>
                    <a:pt x="45066" y="5963"/>
                  </a:moveTo>
                  <a:lnTo>
                    <a:pt x="45066" y="6284"/>
                  </a:lnTo>
                  <a:lnTo>
                    <a:pt x="45018" y="6332"/>
                  </a:lnTo>
                  <a:lnTo>
                    <a:pt x="45066" y="5963"/>
                  </a:lnTo>
                  <a:close/>
                  <a:moveTo>
                    <a:pt x="44970" y="6653"/>
                  </a:moveTo>
                  <a:cubicBezTo>
                    <a:pt x="44970" y="6665"/>
                    <a:pt x="44970" y="6689"/>
                    <a:pt x="44982" y="6701"/>
                  </a:cubicBezTo>
                  <a:cubicBezTo>
                    <a:pt x="44970" y="6713"/>
                    <a:pt x="44970" y="6749"/>
                    <a:pt x="44958" y="6761"/>
                  </a:cubicBezTo>
                  <a:cubicBezTo>
                    <a:pt x="44958" y="6725"/>
                    <a:pt x="44958" y="6689"/>
                    <a:pt x="44970" y="6653"/>
                  </a:cubicBezTo>
                  <a:close/>
                  <a:moveTo>
                    <a:pt x="27706" y="5737"/>
                  </a:moveTo>
                  <a:cubicBezTo>
                    <a:pt x="27694" y="5891"/>
                    <a:pt x="27694" y="6058"/>
                    <a:pt x="27742" y="6213"/>
                  </a:cubicBezTo>
                  <a:cubicBezTo>
                    <a:pt x="27754" y="6237"/>
                    <a:pt x="27766" y="6249"/>
                    <a:pt x="27802" y="6261"/>
                  </a:cubicBezTo>
                  <a:cubicBezTo>
                    <a:pt x="27373" y="6522"/>
                    <a:pt x="26932" y="6784"/>
                    <a:pt x="26504" y="7058"/>
                  </a:cubicBezTo>
                  <a:cubicBezTo>
                    <a:pt x="26563" y="6820"/>
                    <a:pt x="26575" y="6558"/>
                    <a:pt x="26575" y="6308"/>
                  </a:cubicBezTo>
                  <a:cubicBezTo>
                    <a:pt x="26718" y="6213"/>
                    <a:pt x="26861" y="6130"/>
                    <a:pt x="27028" y="6058"/>
                  </a:cubicBezTo>
                  <a:lnTo>
                    <a:pt x="27028" y="6058"/>
                  </a:lnTo>
                  <a:cubicBezTo>
                    <a:pt x="27016" y="6189"/>
                    <a:pt x="27016" y="6332"/>
                    <a:pt x="27040" y="6463"/>
                  </a:cubicBezTo>
                  <a:cubicBezTo>
                    <a:pt x="27045" y="6519"/>
                    <a:pt x="27088" y="6544"/>
                    <a:pt x="27135" y="6544"/>
                  </a:cubicBezTo>
                  <a:cubicBezTo>
                    <a:pt x="27188" y="6544"/>
                    <a:pt x="27247" y="6513"/>
                    <a:pt x="27266" y="6463"/>
                  </a:cubicBezTo>
                  <a:cubicBezTo>
                    <a:pt x="27302" y="6284"/>
                    <a:pt x="27325" y="6106"/>
                    <a:pt x="27337" y="5915"/>
                  </a:cubicBezTo>
                  <a:cubicBezTo>
                    <a:pt x="27456" y="5856"/>
                    <a:pt x="27587" y="5796"/>
                    <a:pt x="27706" y="5737"/>
                  </a:cubicBezTo>
                  <a:close/>
                  <a:moveTo>
                    <a:pt x="26278" y="6415"/>
                  </a:moveTo>
                  <a:lnTo>
                    <a:pt x="26278" y="6415"/>
                  </a:lnTo>
                  <a:cubicBezTo>
                    <a:pt x="26254" y="6642"/>
                    <a:pt x="26242" y="6880"/>
                    <a:pt x="26266" y="7106"/>
                  </a:cubicBezTo>
                  <a:cubicBezTo>
                    <a:pt x="26266" y="7118"/>
                    <a:pt x="26278" y="7130"/>
                    <a:pt x="26301" y="7142"/>
                  </a:cubicBezTo>
                  <a:cubicBezTo>
                    <a:pt x="26182" y="7225"/>
                    <a:pt x="26063" y="7296"/>
                    <a:pt x="25920" y="7368"/>
                  </a:cubicBezTo>
                  <a:cubicBezTo>
                    <a:pt x="25956" y="7249"/>
                    <a:pt x="25908" y="7142"/>
                    <a:pt x="25908" y="7023"/>
                  </a:cubicBezTo>
                  <a:cubicBezTo>
                    <a:pt x="25897" y="6892"/>
                    <a:pt x="25897" y="6749"/>
                    <a:pt x="25908" y="6606"/>
                  </a:cubicBezTo>
                  <a:cubicBezTo>
                    <a:pt x="26039" y="6546"/>
                    <a:pt x="26159" y="6475"/>
                    <a:pt x="26278" y="6415"/>
                  </a:cubicBezTo>
                  <a:close/>
                  <a:moveTo>
                    <a:pt x="25647" y="6749"/>
                  </a:moveTo>
                  <a:lnTo>
                    <a:pt x="25647" y="6749"/>
                  </a:lnTo>
                  <a:cubicBezTo>
                    <a:pt x="25611" y="6999"/>
                    <a:pt x="25611" y="7296"/>
                    <a:pt x="25766" y="7475"/>
                  </a:cubicBezTo>
                  <a:cubicBezTo>
                    <a:pt x="25647" y="7558"/>
                    <a:pt x="25504" y="7642"/>
                    <a:pt x="25385" y="7713"/>
                  </a:cubicBezTo>
                  <a:cubicBezTo>
                    <a:pt x="25373" y="7642"/>
                    <a:pt x="25361" y="7558"/>
                    <a:pt x="25361" y="7475"/>
                  </a:cubicBezTo>
                  <a:cubicBezTo>
                    <a:pt x="25325" y="7296"/>
                    <a:pt x="25301" y="7106"/>
                    <a:pt x="25266" y="6927"/>
                  </a:cubicBezTo>
                  <a:cubicBezTo>
                    <a:pt x="25385" y="6868"/>
                    <a:pt x="25527" y="6808"/>
                    <a:pt x="25647" y="6749"/>
                  </a:cubicBezTo>
                  <a:close/>
                  <a:moveTo>
                    <a:pt x="25004" y="7058"/>
                  </a:moveTo>
                  <a:cubicBezTo>
                    <a:pt x="25016" y="7201"/>
                    <a:pt x="25016" y="7368"/>
                    <a:pt x="25027" y="7523"/>
                  </a:cubicBezTo>
                  <a:cubicBezTo>
                    <a:pt x="25051" y="7654"/>
                    <a:pt x="25051" y="7773"/>
                    <a:pt x="25075" y="7892"/>
                  </a:cubicBezTo>
                  <a:cubicBezTo>
                    <a:pt x="24968" y="7951"/>
                    <a:pt x="24873" y="8023"/>
                    <a:pt x="24765" y="8082"/>
                  </a:cubicBezTo>
                  <a:cubicBezTo>
                    <a:pt x="24754" y="7975"/>
                    <a:pt x="24718" y="7856"/>
                    <a:pt x="24694" y="7737"/>
                  </a:cubicBezTo>
                  <a:cubicBezTo>
                    <a:pt x="24658" y="7582"/>
                    <a:pt x="24658" y="7427"/>
                    <a:pt x="24670" y="7261"/>
                  </a:cubicBezTo>
                  <a:cubicBezTo>
                    <a:pt x="24670" y="7249"/>
                    <a:pt x="24658" y="7237"/>
                    <a:pt x="24658" y="7225"/>
                  </a:cubicBezTo>
                  <a:cubicBezTo>
                    <a:pt x="24777" y="7165"/>
                    <a:pt x="24896" y="7118"/>
                    <a:pt x="25004" y="7058"/>
                  </a:cubicBezTo>
                  <a:close/>
                  <a:moveTo>
                    <a:pt x="23301" y="7880"/>
                  </a:moveTo>
                  <a:cubicBezTo>
                    <a:pt x="23301" y="7892"/>
                    <a:pt x="23289" y="7904"/>
                    <a:pt x="23289" y="7915"/>
                  </a:cubicBezTo>
                  <a:cubicBezTo>
                    <a:pt x="23289" y="7975"/>
                    <a:pt x="23289" y="8035"/>
                    <a:pt x="23301" y="8094"/>
                  </a:cubicBezTo>
                  <a:cubicBezTo>
                    <a:pt x="23241" y="8046"/>
                    <a:pt x="23170" y="7999"/>
                    <a:pt x="23099" y="7963"/>
                  </a:cubicBezTo>
                  <a:cubicBezTo>
                    <a:pt x="23170" y="7939"/>
                    <a:pt x="23230" y="7904"/>
                    <a:pt x="23301" y="7880"/>
                  </a:cubicBezTo>
                  <a:close/>
                  <a:moveTo>
                    <a:pt x="47328" y="7463"/>
                  </a:moveTo>
                  <a:cubicBezTo>
                    <a:pt x="47352" y="7582"/>
                    <a:pt x="47387" y="7725"/>
                    <a:pt x="47387" y="7892"/>
                  </a:cubicBezTo>
                  <a:cubicBezTo>
                    <a:pt x="47399" y="7951"/>
                    <a:pt x="47423" y="7999"/>
                    <a:pt x="47471" y="8023"/>
                  </a:cubicBezTo>
                  <a:cubicBezTo>
                    <a:pt x="47435" y="8046"/>
                    <a:pt x="47399" y="8082"/>
                    <a:pt x="47352" y="8118"/>
                  </a:cubicBezTo>
                  <a:cubicBezTo>
                    <a:pt x="47316" y="8142"/>
                    <a:pt x="47268" y="8154"/>
                    <a:pt x="47221" y="8189"/>
                  </a:cubicBezTo>
                  <a:cubicBezTo>
                    <a:pt x="47268" y="7951"/>
                    <a:pt x="47316" y="7701"/>
                    <a:pt x="47328" y="7463"/>
                  </a:cubicBezTo>
                  <a:close/>
                  <a:moveTo>
                    <a:pt x="22789" y="8106"/>
                  </a:moveTo>
                  <a:cubicBezTo>
                    <a:pt x="22789" y="8130"/>
                    <a:pt x="22813" y="8130"/>
                    <a:pt x="22849" y="8130"/>
                  </a:cubicBezTo>
                  <a:cubicBezTo>
                    <a:pt x="22860" y="8142"/>
                    <a:pt x="22860" y="8154"/>
                    <a:pt x="22872" y="8154"/>
                  </a:cubicBezTo>
                  <a:cubicBezTo>
                    <a:pt x="22825" y="8154"/>
                    <a:pt x="22801" y="8189"/>
                    <a:pt x="22789" y="8225"/>
                  </a:cubicBezTo>
                  <a:lnTo>
                    <a:pt x="22706" y="8154"/>
                  </a:lnTo>
                  <a:cubicBezTo>
                    <a:pt x="22741" y="8142"/>
                    <a:pt x="22753" y="8130"/>
                    <a:pt x="22789" y="8106"/>
                  </a:cubicBezTo>
                  <a:close/>
                  <a:moveTo>
                    <a:pt x="23134" y="8225"/>
                  </a:moveTo>
                  <a:cubicBezTo>
                    <a:pt x="23170" y="8249"/>
                    <a:pt x="23218" y="8261"/>
                    <a:pt x="23241" y="8273"/>
                  </a:cubicBezTo>
                  <a:cubicBezTo>
                    <a:pt x="23253" y="8281"/>
                    <a:pt x="23264" y="8283"/>
                    <a:pt x="23273" y="8283"/>
                  </a:cubicBezTo>
                  <a:cubicBezTo>
                    <a:pt x="23292" y="8283"/>
                    <a:pt x="23305" y="8273"/>
                    <a:pt x="23313" y="8273"/>
                  </a:cubicBezTo>
                  <a:cubicBezTo>
                    <a:pt x="23313" y="8320"/>
                    <a:pt x="23337" y="8344"/>
                    <a:pt x="23349" y="8392"/>
                  </a:cubicBezTo>
                  <a:cubicBezTo>
                    <a:pt x="23277" y="8332"/>
                    <a:pt x="23218" y="8296"/>
                    <a:pt x="23134" y="8225"/>
                  </a:cubicBezTo>
                  <a:close/>
                  <a:moveTo>
                    <a:pt x="23682" y="7713"/>
                  </a:moveTo>
                  <a:cubicBezTo>
                    <a:pt x="23658" y="7975"/>
                    <a:pt x="23658" y="8296"/>
                    <a:pt x="23718" y="8570"/>
                  </a:cubicBezTo>
                  <a:cubicBezTo>
                    <a:pt x="23682" y="8558"/>
                    <a:pt x="23634" y="8523"/>
                    <a:pt x="23587" y="8511"/>
                  </a:cubicBezTo>
                  <a:cubicBezTo>
                    <a:pt x="23551" y="8320"/>
                    <a:pt x="23515" y="8130"/>
                    <a:pt x="23503" y="7915"/>
                  </a:cubicBezTo>
                  <a:cubicBezTo>
                    <a:pt x="23503" y="7856"/>
                    <a:pt x="23456" y="7832"/>
                    <a:pt x="23408" y="7832"/>
                  </a:cubicBezTo>
                  <a:cubicBezTo>
                    <a:pt x="23503" y="7785"/>
                    <a:pt x="23587" y="7737"/>
                    <a:pt x="23682" y="7713"/>
                  </a:cubicBezTo>
                  <a:close/>
                  <a:moveTo>
                    <a:pt x="24432" y="7344"/>
                  </a:moveTo>
                  <a:lnTo>
                    <a:pt x="24432" y="7344"/>
                  </a:lnTo>
                  <a:cubicBezTo>
                    <a:pt x="24396" y="7642"/>
                    <a:pt x="24396" y="7999"/>
                    <a:pt x="24527" y="8261"/>
                  </a:cubicBezTo>
                  <a:cubicBezTo>
                    <a:pt x="24468" y="8296"/>
                    <a:pt x="24408" y="8332"/>
                    <a:pt x="24361" y="8368"/>
                  </a:cubicBezTo>
                  <a:cubicBezTo>
                    <a:pt x="24373" y="8237"/>
                    <a:pt x="24349" y="8142"/>
                    <a:pt x="24325" y="8011"/>
                  </a:cubicBezTo>
                  <a:cubicBezTo>
                    <a:pt x="24313" y="7844"/>
                    <a:pt x="24313" y="7701"/>
                    <a:pt x="24325" y="7534"/>
                  </a:cubicBezTo>
                  <a:cubicBezTo>
                    <a:pt x="24325" y="7481"/>
                    <a:pt x="24289" y="7454"/>
                    <a:pt x="24252" y="7454"/>
                  </a:cubicBezTo>
                  <a:cubicBezTo>
                    <a:pt x="24215" y="7454"/>
                    <a:pt x="24176" y="7481"/>
                    <a:pt x="24170" y="7534"/>
                  </a:cubicBezTo>
                  <a:cubicBezTo>
                    <a:pt x="24134" y="7796"/>
                    <a:pt x="24075" y="8177"/>
                    <a:pt x="24230" y="8416"/>
                  </a:cubicBezTo>
                  <a:cubicBezTo>
                    <a:pt x="24230" y="8427"/>
                    <a:pt x="24242" y="8427"/>
                    <a:pt x="24254" y="8439"/>
                  </a:cubicBezTo>
                  <a:cubicBezTo>
                    <a:pt x="24170" y="8499"/>
                    <a:pt x="24075" y="8558"/>
                    <a:pt x="23992" y="8606"/>
                  </a:cubicBezTo>
                  <a:cubicBezTo>
                    <a:pt x="23956" y="8475"/>
                    <a:pt x="23932" y="8320"/>
                    <a:pt x="23920" y="8189"/>
                  </a:cubicBezTo>
                  <a:cubicBezTo>
                    <a:pt x="23896" y="7999"/>
                    <a:pt x="23884" y="7796"/>
                    <a:pt x="23896" y="7606"/>
                  </a:cubicBezTo>
                  <a:cubicBezTo>
                    <a:pt x="24063" y="7523"/>
                    <a:pt x="24242" y="7427"/>
                    <a:pt x="24432" y="7344"/>
                  </a:cubicBezTo>
                  <a:close/>
                  <a:moveTo>
                    <a:pt x="21896" y="8535"/>
                  </a:moveTo>
                  <a:lnTo>
                    <a:pt x="21896" y="8535"/>
                  </a:lnTo>
                  <a:cubicBezTo>
                    <a:pt x="21860" y="8606"/>
                    <a:pt x="21848" y="8666"/>
                    <a:pt x="21825" y="8749"/>
                  </a:cubicBezTo>
                  <a:lnTo>
                    <a:pt x="21825" y="8606"/>
                  </a:lnTo>
                  <a:cubicBezTo>
                    <a:pt x="21825" y="8570"/>
                    <a:pt x="21860" y="8547"/>
                    <a:pt x="21896" y="8535"/>
                  </a:cubicBezTo>
                  <a:close/>
                  <a:moveTo>
                    <a:pt x="26099" y="7665"/>
                  </a:moveTo>
                  <a:cubicBezTo>
                    <a:pt x="25539" y="8046"/>
                    <a:pt x="25004" y="8463"/>
                    <a:pt x="24468" y="8880"/>
                  </a:cubicBezTo>
                  <a:cubicBezTo>
                    <a:pt x="24337" y="8832"/>
                    <a:pt x="24182" y="8785"/>
                    <a:pt x="24051" y="8725"/>
                  </a:cubicBezTo>
                  <a:cubicBezTo>
                    <a:pt x="24730" y="8380"/>
                    <a:pt x="25420" y="8023"/>
                    <a:pt x="26099" y="7665"/>
                  </a:cubicBezTo>
                  <a:close/>
                  <a:moveTo>
                    <a:pt x="39767" y="2141"/>
                  </a:moveTo>
                  <a:cubicBezTo>
                    <a:pt x="39886" y="2141"/>
                    <a:pt x="39982" y="2141"/>
                    <a:pt x="40101" y="2153"/>
                  </a:cubicBezTo>
                  <a:cubicBezTo>
                    <a:pt x="37303" y="4558"/>
                    <a:pt x="34374" y="6749"/>
                    <a:pt x="31433" y="8939"/>
                  </a:cubicBezTo>
                  <a:cubicBezTo>
                    <a:pt x="31326" y="8963"/>
                    <a:pt x="31219" y="8987"/>
                    <a:pt x="31123" y="8999"/>
                  </a:cubicBezTo>
                  <a:cubicBezTo>
                    <a:pt x="31016" y="9023"/>
                    <a:pt x="30921" y="9023"/>
                    <a:pt x="30826" y="9035"/>
                  </a:cubicBezTo>
                  <a:cubicBezTo>
                    <a:pt x="33945" y="7070"/>
                    <a:pt x="36898" y="4748"/>
                    <a:pt x="39684" y="2379"/>
                  </a:cubicBezTo>
                  <a:cubicBezTo>
                    <a:pt x="39779" y="2308"/>
                    <a:pt x="39791" y="2212"/>
                    <a:pt x="39767" y="2141"/>
                  </a:cubicBezTo>
                  <a:close/>
                  <a:moveTo>
                    <a:pt x="33743" y="3796"/>
                  </a:moveTo>
                  <a:lnTo>
                    <a:pt x="33743" y="3796"/>
                  </a:lnTo>
                  <a:cubicBezTo>
                    <a:pt x="30861" y="5475"/>
                    <a:pt x="27992" y="7225"/>
                    <a:pt x="25313" y="9166"/>
                  </a:cubicBezTo>
                  <a:cubicBezTo>
                    <a:pt x="25099" y="9106"/>
                    <a:pt x="24885" y="9035"/>
                    <a:pt x="24670" y="8963"/>
                  </a:cubicBezTo>
                  <a:cubicBezTo>
                    <a:pt x="27647" y="7106"/>
                    <a:pt x="30659" y="5415"/>
                    <a:pt x="33743" y="3796"/>
                  </a:cubicBezTo>
                  <a:close/>
                  <a:moveTo>
                    <a:pt x="38303" y="2141"/>
                  </a:moveTo>
                  <a:cubicBezTo>
                    <a:pt x="35291" y="4570"/>
                    <a:pt x="32266" y="6963"/>
                    <a:pt x="29159" y="9261"/>
                  </a:cubicBezTo>
                  <a:cubicBezTo>
                    <a:pt x="28587" y="9332"/>
                    <a:pt x="28004" y="9392"/>
                    <a:pt x="27444" y="9404"/>
                  </a:cubicBezTo>
                  <a:cubicBezTo>
                    <a:pt x="30909" y="7118"/>
                    <a:pt x="34660" y="4927"/>
                    <a:pt x="37743" y="2189"/>
                  </a:cubicBezTo>
                  <a:cubicBezTo>
                    <a:pt x="37934" y="2165"/>
                    <a:pt x="38124" y="2141"/>
                    <a:pt x="38303" y="2141"/>
                  </a:cubicBezTo>
                  <a:close/>
                  <a:moveTo>
                    <a:pt x="34469" y="3879"/>
                  </a:moveTo>
                  <a:lnTo>
                    <a:pt x="34469" y="3879"/>
                  </a:lnTo>
                  <a:cubicBezTo>
                    <a:pt x="31754" y="5618"/>
                    <a:pt x="29171" y="7618"/>
                    <a:pt x="26575" y="9428"/>
                  </a:cubicBezTo>
                  <a:lnTo>
                    <a:pt x="26420" y="9428"/>
                  </a:lnTo>
                  <a:cubicBezTo>
                    <a:pt x="26159" y="9380"/>
                    <a:pt x="25897" y="9320"/>
                    <a:pt x="25647" y="9261"/>
                  </a:cubicBezTo>
                  <a:cubicBezTo>
                    <a:pt x="28635" y="7582"/>
                    <a:pt x="31540" y="5701"/>
                    <a:pt x="34469" y="3879"/>
                  </a:cubicBezTo>
                  <a:close/>
                  <a:moveTo>
                    <a:pt x="46695" y="6854"/>
                  </a:moveTo>
                  <a:cubicBezTo>
                    <a:pt x="46825" y="6854"/>
                    <a:pt x="46938" y="6889"/>
                    <a:pt x="47042" y="6951"/>
                  </a:cubicBezTo>
                  <a:cubicBezTo>
                    <a:pt x="47018" y="7118"/>
                    <a:pt x="46994" y="7284"/>
                    <a:pt x="47018" y="7427"/>
                  </a:cubicBezTo>
                  <a:cubicBezTo>
                    <a:pt x="47018" y="7451"/>
                    <a:pt x="47030" y="7475"/>
                    <a:pt x="47042" y="7499"/>
                  </a:cubicBezTo>
                  <a:cubicBezTo>
                    <a:pt x="46983" y="7773"/>
                    <a:pt x="46935" y="8023"/>
                    <a:pt x="46923" y="8296"/>
                  </a:cubicBezTo>
                  <a:cubicBezTo>
                    <a:pt x="46923" y="8320"/>
                    <a:pt x="46935" y="8332"/>
                    <a:pt x="46935" y="8344"/>
                  </a:cubicBezTo>
                  <a:cubicBezTo>
                    <a:pt x="46744" y="8475"/>
                    <a:pt x="46554" y="8606"/>
                    <a:pt x="46352" y="8773"/>
                  </a:cubicBezTo>
                  <a:cubicBezTo>
                    <a:pt x="45828" y="9189"/>
                    <a:pt x="45280" y="9582"/>
                    <a:pt x="44732" y="9975"/>
                  </a:cubicBezTo>
                  <a:lnTo>
                    <a:pt x="44720" y="9963"/>
                  </a:lnTo>
                  <a:cubicBezTo>
                    <a:pt x="44828" y="9320"/>
                    <a:pt x="44887" y="8677"/>
                    <a:pt x="44958" y="8035"/>
                  </a:cubicBezTo>
                  <a:cubicBezTo>
                    <a:pt x="44970" y="7951"/>
                    <a:pt x="44899" y="7904"/>
                    <a:pt x="44828" y="7892"/>
                  </a:cubicBezTo>
                  <a:cubicBezTo>
                    <a:pt x="45006" y="7737"/>
                    <a:pt x="45197" y="7594"/>
                    <a:pt x="45387" y="7439"/>
                  </a:cubicBezTo>
                  <a:lnTo>
                    <a:pt x="45387" y="7439"/>
                  </a:lnTo>
                  <a:cubicBezTo>
                    <a:pt x="45256" y="8058"/>
                    <a:pt x="45125" y="8666"/>
                    <a:pt x="45018" y="9273"/>
                  </a:cubicBezTo>
                  <a:cubicBezTo>
                    <a:pt x="44989" y="9424"/>
                    <a:pt x="45109" y="9527"/>
                    <a:pt x="45228" y="9527"/>
                  </a:cubicBezTo>
                  <a:cubicBezTo>
                    <a:pt x="45307" y="9527"/>
                    <a:pt x="45385" y="9483"/>
                    <a:pt x="45423" y="9380"/>
                  </a:cubicBezTo>
                  <a:cubicBezTo>
                    <a:pt x="45435" y="9320"/>
                    <a:pt x="45459" y="9249"/>
                    <a:pt x="45482" y="9189"/>
                  </a:cubicBezTo>
                  <a:cubicBezTo>
                    <a:pt x="45494" y="9142"/>
                    <a:pt x="45482" y="9094"/>
                    <a:pt x="45459" y="9070"/>
                  </a:cubicBezTo>
                  <a:cubicBezTo>
                    <a:pt x="45554" y="8475"/>
                    <a:pt x="45625" y="7880"/>
                    <a:pt x="45697" y="7284"/>
                  </a:cubicBezTo>
                  <a:cubicBezTo>
                    <a:pt x="45697" y="7261"/>
                    <a:pt x="45685" y="7249"/>
                    <a:pt x="45685" y="7237"/>
                  </a:cubicBezTo>
                  <a:cubicBezTo>
                    <a:pt x="45756" y="7189"/>
                    <a:pt x="45840" y="7142"/>
                    <a:pt x="45923" y="7106"/>
                  </a:cubicBezTo>
                  <a:lnTo>
                    <a:pt x="45923" y="7106"/>
                  </a:lnTo>
                  <a:cubicBezTo>
                    <a:pt x="45804" y="7665"/>
                    <a:pt x="45685" y="8249"/>
                    <a:pt x="45601" y="8832"/>
                  </a:cubicBezTo>
                  <a:cubicBezTo>
                    <a:pt x="45580" y="8963"/>
                    <a:pt x="45686" y="9053"/>
                    <a:pt x="45791" y="9053"/>
                  </a:cubicBezTo>
                  <a:cubicBezTo>
                    <a:pt x="45859" y="9053"/>
                    <a:pt x="45926" y="9016"/>
                    <a:pt x="45959" y="8928"/>
                  </a:cubicBezTo>
                  <a:cubicBezTo>
                    <a:pt x="45994" y="8797"/>
                    <a:pt x="46030" y="8666"/>
                    <a:pt x="46078" y="8535"/>
                  </a:cubicBezTo>
                  <a:cubicBezTo>
                    <a:pt x="46090" y="8487"/>
                    <a:pt x="46078" y="8439"/>
                    <a:pt x="46042" y="8416"/>
                  </a:cubicBezTo>
                  <a:cubicBezTo>
                    <a:pt x="46113" y="7951"/>
                    <a:pt x="46173" y="7475"/>
                    <a:pt x="46256" y="7011"/>
                  </a:cubicBezTo>
                  <a:lnTo>
                    <a:pt x="46256" y="6963"/>
                  </a:lnTo>
                  <a:cubicBezTo>
                    <a:pt x="46316" y="6939"/>
                    <a:pt x="46375" y="6927"/>
                    <a:pt x="46435" y="6903"/>
                  </a:cubicBezTo>
                  <a:lnTo>
                    <a:pt x="46435" y="6903"/>
                  </a:lnTo>
                  <a:cubicBezTo>
                    <a:pt x="46435" y="7142"/>
                    <a:pt x="46435" y="7404"/>
                    <a:pt x="46399" y="7642"/>
                  </a:cubicBezTo>
                  <a:cubicBezTo>
                    <a:pt x="46375" y="7915"/>
                    <a:pt x="46256" y="8213"/>
                    <a:pt x="46280" y="8487"/>
                  </a:cubicBezTo>
                  <a:cubicBezTo>
                    <a:pt x="46287" y="8554"/>
                    <a:pt x="46341" y="8593"/>
                    <a:pt x="46397" y="8593"/>
                  </a:cubicBezTo>
                  <a:cubicBezTo>
                    <a:pt x="46432" y="8593"/>
                    <a:pt x="46467" y="8578"/>
                    <a:pt x="46494" y="8547"/>
                  </a:cubicBezTo>
                  <a:cubicBezTo>
                    <a:pt x="46649" y="8320"/>
                    <a:pt x="46649" y="7963"/>
                    <a:pt x="46685" y="7701"/>
                  </a:cubicBezTo>
                  <a:cubicBezTo>
                    <a:pt x="46697" y="7415"/>
                    <a:pt x="46685" y="7142"/>
                    <a:pt x="46637" y="6856"/>
                  </a:cubicBezTo>
                  <a:cubicBezTo>
                    <a:pt x="46657" y="6854"/>
                    <a:pt x="46676" y="6854"/>
                    <a:pt x="46695" y="6854"/>
                  </a:cubicBezTo>
                  <a:close/>
                  <a:moveTo>
                    <a:pt x="47471" y="8630"/>
                  </a:moveTo>
                  <a:cubicBezTo>
                    <a:pt x="46661" y="9154"/>
                    <a:pt x="45851" y="9701"/>
                    <a:pt x="45054" y="10273"/>
                  </a:cubicBezTo>
                  <a:cubicBezTo>
                    <a:pt x="45590" y="9868"/>
                    <a:pt x="46101" y="9451"/>
                    <a:pt x="46673" y="9094"/>
                  </a:cubicBezTo>
                  <a:cubicBezTo>
                    <a:pt x="46935" y="8916"/>
                    <a:pt x="47209" y="8749"/>
                    <a:pt x="47471" y="8630"/>
                  </a:cubicBezTo>
                  <a:close/>
                  <a:moveTo>
                    <a:pt x="43042" y="9404"/>
                  </a:moveTo>
                  <a:lnTo>
                    <a:pt x="43042" y="9404"/>
                  </a:lnTo>
                  <a:cubicBezTo>
                    <a:pt x="42982" y="9725"/>
                    <a:pt x="42923" y="10047"/>
                    <a:pt x="42875" y="10380"/>
                  </a:cubicBezTo>
                  <a:lnTo>
                    <a:pt x="42827" y="9570"/>
                  </a:lnTo>
                  <a:cubicBezTo>
                    <a:pt x="42911" y="9511"/>
                    <a:pt x="42982" y="9463"/>
                    <a:pt x="43042" y="9404"/>
                  </a:cubicBezTo>
                  <a:close/>
                  <a:moveTo>
                    <a:pt x="44673" y="8023"/>
                  </a:moveTo>
                  <a:lnTo>
                    <a:pt x="44673" y="8023"/>
                  </a:lnTo>
                  <a:cubicBezTo>
                    <a:pt x="44554" y="8725"/>
                    <a:pt x="44399" y="9439"/>
                    <a:pt x="44316" y="10154"/>
                  </a:cubicBezTo>
                  <a:cubicBezTo>
                    <a:pt x="44316" y="10201"/>
                    <a:pt x="44316" y="10225"/>
                    <a:pt x="44339" y="10261"/>
                  </a:cubicBezTo>
                  <a:lnTo>
                    <a:pt x="43625" y="10749"/>
                  </a:lnTo>
                  <a:lnTo>
                    <a:pt x="43625" y="10713"/>
                  </a:lnTo>
                  <a:lnTo>
                    <a:pt x="43625" y="10690"/>
                  </a:lnTo>
                  <a:cubicBezTo>
                    <a:pt x="43708" y="10154"/>
                    <a:pt x="43780" y="9606"/>
                    <a:pt x="43851" y="9070"/>
                  </a:cubicBezTo>
                  <a:cubicBezTo>
                    <a:pt x="43871" y="8970"/>
                    <a:pt x="43790" y="8895"/>
                    <a:pt x="43714" y="8895"/>
                  </a:cubicBezTo>
                  <a:cubicBezTo>
                    <a:pt x="43700" y="8895"/>
                    <a:pt x="43686" y="8898"/>
                    <a:pt x="43673" y="8904"/>
                  </a:cubicBezTo>
                  <a:cubicBezTo>
                    <a:pt x="43768" y="8808"/>
                    <a:pt x="43887" y="8725"/>
                    <a:pt x="44006" y="8606"/>
                  </a:cubicBezTo>
                  <a:lnTo>
                    <a:pt x="44006" y="8606"/>
                  </a:lnTo>
                  <a:cubicBezTo>
                    <a:pt x="43958" y="8916"/>
                    <a:pt x="43899" y="9213"/>
                    <a:pt x="43851" y="9523"/>
                  </a:cubicBezTo>
                  <a:cubicBezTo>
                    <a:pt x="43815" y="9820"/>
                    <a:pt x="43720" y="10118"/>
                    <a:pt x="43768" y="10440"/>
                  </a:cubicBezTo>
                  <a:cubicBezTo>
                    <a:pt x="43774" y="10486"/>
                    <a:pt x="43822" y="10510"/>
                    <a:pt x="43869" y="10510"/>
                  </a:cubicBezTo>
                  <a:cubicBezTo>
                    <a:pt x="43906" y="10510"/>
                    <a:pt x="43943" y="10495"/>
                    <a:pt x="43958" y="10463"/>
                  </a:cubicBezTo>
                  <a:cubicBezTo>
                    <a:pt x="44101" y="10178"/>
                    <a:pt x="44101" y="9868"/>
                    <a:pt x="44125" y="9570"/>
                  </a:cubicBezTo>
                  <a:cubicBezTo>
                    <a:pt x="44173" y="9189"/>
                    <a:pt x="44208" y="8808"/>
                    <a:pt x="44268" y="8427"/>
                  </a:cubicBezTo>
                  <a:cubicBezTo>
                    <a:pt x="44268" y="8416"/>
                    <a:pt x="44256" y="8416"/>
                    <a:pt x="44256" y="8392"/>
                  </a:cubicBezTo>
                  <a:cubicBezTo>
                    <a:pt x="44399" y="8273"/>
                    <a:pt x="44530" y="8154"/>
                    <a:pt x="44673" y="8023"/>
                  </a:cubicBezTo>
                  <a:close/>
                  <a:moveTo>
                    <a:pt x="20836" y="9737"/>
                  </a:moveTo>
                  <a:cubicBezTo>
                    <a:pt x="20860" y="9761"/>
                    <a:pt x="20848" y="9797"/>
                    <a:pt x="20836" y="9832"/>
                  </a:cubicBezTo>
                  <a:cubicBezTo>
                    <a:pt x="20801" y="10130"/>
                    <a:pt x="20717" y="10487"/>
                    <a:pt x="20777" y="10785"/>
                  </a:cubicBezTo>
                  <a:lnTo>
                    <a:pt x="20682" y="10832"/>
                  </a:lnTo>
                  <a:cubicBezTo>
                    <a:pt x="20682" y="10809"/>
                    <a:pt x="20670" y="10785"/>
                    <a:pt x="20658" y="10761"/>
                  </a:cubicBezTo>
                  <a:cubicBezTo>
                    <a:pt x="20670" y="10511"/>
                    <a:pt x="20682" y="10273"/>
                    <a:pt x="20670" y="10011"/>
                  </a:cubicBezTo>
                  <a:cubicBezTo>
                    <a:pt x="20670" y="9940"/>
                    <a:pt x="20634" y="9892"/>
                    <a:pt x="20598" y="9856"/>
                  </a:cubicBezTo>
                  <a:cubicBezTo>
                    <a:pt x="20670" y="9809"/>
                    <a:pt x="20753" y="9773"/>
                    <a:pt x="20836" y="9737"/>
                  </a:cubicBezTo>
                  <a:close/>
                  <a:moveTo>
                    <a:pt x="43601" y="8983"/>
                  </a:moveTo>
                  <a:cubicBezTo>
                    <a:pt x="43601" y="8984"/>
                    <a:pt x="43601" y="8986"/>
                    <a:pt x="43601" y="8987"/>
                  </a:cubicBezTo>
                  <a:cubicBezTo>
                    <a:pt x="43482" y="9606"/>
                    <a:pt x="43351" y="10201"/>
                    <a:pt x="43232" y="10809"/>
                  </a:cubicBezTo>
                  <a:cubicBezTo>
                    <a:pt x="43220" y="10868"/>
                    <a:pt x="43244" y="10928"/>
                    <a:pt x="43280" y="10975"/>
                  </a:cubicBezTo>
                  <a:cubicBezTo>
                    <a:pt x="43220" y="11011"/>
                    <a:pt x="43161" y="11047"/>
                    <a:pt x="43101" y="11094"/>
                  </a:cubicBezTo>
                  <a:cubicBezTo>
                    <a:pt x="43101" y="11071"/>
                    <a:pt x="43113" y="11071"/>
                    <a:pt x="43113" y="11059"/>
                  </a:cubicBezTo>
                  <a:cubicBezTo>
                    <a:pt x="43125" y="10987"/>
                    <a:pt x="43077" y="10940"/>
                    <a:pt x="43030" y="10940"/>
                  </a:cubicBezTo>
                  <a:cubicBezTo>
                    <a:pt x="43089" y="10380"/>
                    <a:pt x="43161" y="9809"/>
                    <a:pt x="43244" y="9261"/>
                  </a:cubicBezTo>
                  <a:cubicBezTo>
                    <a:pt x="43351" y="9166"/>
                    <a:pt x="43458" y="9094"/>
                    <a:pt x="43554" y="9023"/>
                  </a:cubicBezTo>
                  <a:cubicBezTo>
                    <a:pt x="43575" y="9009"/>
                    <a:pt x="43587" y="8995"/>
                    <a:pt x="43601" y="8983"/>
                  </a:cubicBezTo>
                  <a:close/>
                  <a:moveTo>
                    <a:pt x="42208" y="10047"/>
                  </a:moveTo>
                  <a:lnTo>
                    <a:pt x="42208" y="10047"/>
                  </a:lnTo>
                  <a:cubicBezTo>
                    <a:pt x="42137" y="10428"/>
                    <a:pt x="42053" y="10821"/>
                    <a:pt x="42053" y="11213"/>
                  </a:cubicBezTo>
                  <a:cubicBezTo>
                    <a:pt x="42018" y="10892"/>
                    <a:pt x="41970" y="10582"/>
                    <a:pt x="41899" y="10273"/>
                  </a:cubicBezTo>
                  <a:lnTo>
                    <a:pt x="42208" y="10047"/>
                  </a:lnTo>
                  <a:close/>
                  <a:moveTo>
                    <a:pt x="20205" y="10035"/>
                  </a:moveTo>
                  <a:cubicBezTo>
                    <a:pt x="20205" y="10380"/>
                    <a:pt x="20182" y="10702"/>
                    <a:pt x="20134" y="11023"/>
                  </a:cubicBezTo>
                  <a:cubicBezTo>
                    <a:pt x="20122" y="11071"/>
                    <a:pt x="20134" y="11118"/>
                    <a:pt x="20134" y="11154"/>
                  </a:cubicBezTo>
                  <a:cubicBezTo>
                    <a:pt x="20015" y="11225"/>
                    <a:pt x="19896" y="11297"/>
                    <a:pt x="19789" y="11356"/>
                  </a:cubicBezTo>
                  <a:cubicBezTo>
                    <a:pt x="19812" y="11023"/>
                    <a:pt x="19789" y="10702"/>
                    <a:pt x="19789" y="10368"/>
                  </a:cubicBezTo>
                  <a:cubicBezTo>
                    <a:pt x="19789" y="10332"/>
                    <a:pt x="19777" y="10297"/>
                    <a:pt x="19765" y="10249"/>
                  </a:cubicBezTo>
                  <a:lnTo>
                    <a:pt x="20205" y="10035"/>
                  </a:lnTo>
                  <a:close/>
                  <a:moveTo>
                    <a:pt x="42577" y="9749"/>
                  </a:moveTo>
                  <a:cubicBezTo>
                    <a:pt x="42565" y="10035"/>
                    <a:pt x="42553" y="10297"/>
                    <a:pt x="42530" y="10582"/>
                  </a:cubicBezTo>
                  <a:cubicBezTo>
                    <a:pt x="42530" y="10868"/>
                    <a:pt x="42506" y="11166"/>
                    <a:pt x="42565" y="11428"/>
                  </a:cubicBezTo>
                  <a:cubicBezTo>
                    <a:pt x="42411" y="11523"/>
                    <a:pt x="42268" y="11630"/>
                    <a:pt x="42113" y="11714"/>
                  </a:cubicBezTo>
                  <a:cubicBezTo>
                    <a:pt x="42101" y="11594"/>
                    <a:pt x="42101" y="11487"/>
                    <a:pt x="42089" y="11368"/>
                  </a:cubicBezTo>
                  <a:lnTo>
                    <a:pt x="42089" y="11368"/>
                  </a:lnTo>
                  <a:cubicBezTo>
                    <a:pt x="42113" y="11416"/>
                    <a:pt x="42158" y="11443"/>
                    <a:pt x="42199" y="11443"/>
                  </a:cubicBezTo>
                  <a:cubicBezTo>
                    <a:pt x="42241" y="11443"/>
                    <a:pt x="42280" y="11416"/>
                    <a:pt x="42291" y="11356"/>
                  </a:cubicBezTo>
                  <a:cubicBezTo>
                    <a:pt x="42446" y="10880"/>
                    <a:pt x="42446" y="10332"/>
                    <a:pt x="42470" y="9820"/>
                  </a:cubicBezTo>
                  <a:cubicBezTo>
                    <a:pt x="42506" y="9797"/>
                    <a:pt x="42553" y="9761"/>
                    <a:pt x="42577" y="9749"/>
                  </a:cubicBezTo>
                  <a:close/>
                  <a:moveTo>
                    <a:pt x="19301" y="10511"/>
                  </a:moveTo>
                  <a:cubicBezTo>
                    <a:pt x="19289" y="10856"/>
                    <a:pt x="19241" y="11213"/>
                    <a:pt x="19253" y="11571"/>
                  </a:cubicBezTo>
                  <a:cubicBezTo>
                    <a:pt x="19253" y="11606"/>
                    <a:pt x="19265" y="11654"/>
                    <a:pt x="19289" y="11690"/>
                  </a:cubicBezTo>
                  <a:cubicBezTo>
                    <a:pt x="19217" y="11725"/>
                    <a:pt x="19122" y="11785"/>
                    <a:pt x="19050" y="11833"/>
                  </a:cubicBezTo>
                  <a:lnTo>
                    <a:pt x="19050" y="11702"/>
                  </a:lnTo>
                  <a:lnTo>
                    <a:pt x="19050" y="10880"/>
                  </a:lnTo>
                  <a:cubicBezTo>
                    <a:pt x="19050" y="10773"/>
                    <a:pt x="19003" y="10713"/>
                    <a:pt x="18931" y="10690"/>
                  </a:cubicBezTo>
                  <a:cubicBezTo>
                    <a:pt x="19050" y="10630"/>
                    <a:pt x="19181" y="10571"/>
                    <a:pt x="19301" y="10511"/>
                  </a:cubicBezTo>
                  <a:close/>
                  <a:moveTo>
                    <a:pt x="18598" y="10832"/>
                  </a:moveTo>
                  <a:lnTo>
                    <a:pt x="18598" y="10868"/>
                  </a:lnTo>
                  <a:cubicBezTo>
                    <a:pt x="18586" y="11130"/>
                    <a:pt x="18562" y="11416"/>
                    <a:pt x="18539" y="11690"/>
                  </a:cubicBezTo>
                  <a:cubicBezTo>
                    <a:pt x="18527" y="11868"/>
                    <a:pt x="18503" y="12023"/>
                    <a:pt x="18539" y="12166"/>
                  </a:cubicBezTo>
                  <a:cubicBezTo>
                    <a:pt x="18455" y="12214"/>
                    <a:pt x="18360" y="12285"/>
                    <a:pt x="18253" y="12345"/>
                  </a:cubicBezTo>
                  <a:cubicBezTo>
                    <a:pt x="18288" y="12214"/>
                    <a:pt x="18288" y="12083"/>
                    <a:pt x="18288" y="11952"/>
                  </a:cubicBezTo>
                  <a:cubicBezTo>
                    <a:pt x="18300" y="11654"/>
                    <a:pt x="18324" y="11344"/>
                    <a:pt x="18336" y="11047"/>
                  </a:cubicBezTo>
                  <a:cubicBezTo>
                    <a:pt x="18336" y="11011"/>
                    <a:pt x="18336" y="10987"/>
                    <a:pt x="18324" y="10963"/>
                  </a:cubicBezTo>
                  <a:cubicBezTo>
                    <a:pt x="18408" y="10928"/>
                    <a:pt x="18503" y="10880"/>
                    <a:pt x="18598" y="10832"/>
                  </a:cubicBezTo>
                  <a:close/>
                  <a:moveTo>
                    <a:pt x="41696" y="10428"/>
                  </a:moveTo>
                  <a:cubicBezTo>
                    <a:pt x="41744" y="10940"/>
                    <a:pt x="41768" y="11452"/>
                    <a:pt x="41768" y="11952"/>
                  </a:cubicBezTo>
                  <a:cubicBezTo>
                    <a:pt x="41494" y="12130"/>
                    <a:pt x="41196" y="12321"/>
                    <a:pt x="40910" y="12499"/>
                  </a:cubicBezTo>
                  <a:cubicBezTo>
                    <a:pt x="40946" y="12440"/>
                    <a:pt x="40958" y="12368"/>
                    <a:pt x="40982" y="12309"/>
                  </a:cubicBezTo>
                  <a:cubicBezTo>
                    <a:pt x="40994" y="12261"/>
                    <a:pt x="40982" y="12237"/>
                    <a:pt x="40970" y="12214"/>
                  </a:cubicBezTo>
                  <a:cubicBezTo>
                    <a:pt x="41041" y="11773"/>
                    <a:pt x="41125" y="11309"/>
                    <a:pt x="41148" y="10868"/>
                  </a:cubicBezTo>
                  <a:cubicBezTo>
                    <a:pt x="41220" y="10809"/>
                    <a:pt x="41303" y="10761"/>
                    <a:pt x="41375" y="10702"/>
                  </a:cubicBezTo>
                  <a:lnTo>
                    <a:pt x="41375" y="10702"/>
                  </a:lnTo>
                  <a:lnTo>
                    <a:pt x="41279" y="11368"/>
                  </a:lnTo>
                  <a:cubicBezTo>
                    <a:pt x="41208" y="11594"/>
                    <a:pt x="41101" y="11868"/>
                    <a:pt x="41208" y="12106"/>
                  </a:cubicBezTo>
                  <a:cubicBezTo>
                    <a:pt x="41235" y="12160"/>
                    <a:pt x="41280" y="12191"/>
                    <a:pt x="41328" y="12191"/>
                  </a:cubicBezTo>
                  <a:cubicBezTo>
                    <a:pt x="41365" y="12191"/>
                    <a:pt x="41403" y="12172"/>
                    <a:pt x="41434" y="12130"/>
                  </a:cubicBezTo>
                  <a:cubicBezTo>
                    <a:pt x="41577" y="11928"/>
                    <a:pt x="41553" y="11642"/>
                    <a:pt x="41577" y="11404"/>
                  </a:cubicBezTo>
                  <a:cubicBezTo>
                    <a:pt x="41613" y="11106"/>
                    <a:pt x="41637" y="10797"/>
                    <a:pt x="41684" y="10499"/>
                  </a:cubicBezTo>
                  <a:lnTo>
                    <a:pt x="41684" y="10451"/>
                  </a:lnTo>
                  <a:lnTo>
                    <a:pt x="41696" y="10428"/>
                  </a:lnTo>
                  <a:close/>
                  <a:moveTo>
                    <a:pt x="50769" y="8118"/>
                  </a:moveTo>
                  <a:cubicBezTo>
                    <a:pt x="51031" y="8142"/>
                    <a:pt x="51316" y="8189"/>
                    <a:pt x="51590" y="8237"/>
                  </a:cubicBezTo>
                  <a:cubicBezTo>
                    <a:pt x="49498" y="9583"/>
                    <a:pt x="47495" y="11101"/>
                    <a:pt x="45549" y="12685"/>
                  </a:cubicBezTo>
                  <a:lnTo>
                    <a:pt x="45549" y="12685"/>
                  </a:lnTo>
                  <a:cubicBezTo>
                    <a:pt x="47341" y="11198"/>
                    <a:pt x="49083" y="9640"/>
                    <a:pt x="50769" y="8118"/>
                  </a:cubicBezTo>
                  <a:close/>
                  <a:moveTo>
                    <a:pt x="21420" y="12702"/>
                  </a:moveTo>
                  <a:lnTo>
                    <a:pt x="21420" y="12916"/>
                  </a:lnTo>
                  <a:cubicBezTo>
                    <a:pt x="21420" y="12857"/>
                    <a:pt x="21384" y="12797"/>
                    <a:pt x="21336" y="12761"/>
                  </a:cubicBezTo>
                  <a:cubicBezTo>
                    <a:pt x="21372" y="12737"/>
                    <a:pt x="21396" y="12714"/>
                    <a:pt x="21420" y="12702"/>
                  </a:cubicBezTo>
                  <a:close/>
                  <a:moveTo>
                    <a:pt x="40779" y="11106"/>
                  </a:moveTo>
                  <a:cubicBezTo>
                    <a:pt x="40732" y="11535"/>
                    <a:pt x="40660" y="11964"/>
                    <a:pt x="40553" y="12416"/>
                  </a:cubicBezTo>
                  <a:cubicBezTo>
                    <a:pt x="40529" y="12535"/>
                    <a:pt x="40613" y="12607"/>
                    <a:pt x="40684" y="12618"/>
                  </a:cubicBezTo>
                  <a:cubicBezTo>
                    <a:pt x="40529" y="12726"/>
                    <a:pt x="40351" y="12833"/>
                    <a:pt x="40184" y="12940"/>
                  </a:cubicBezTo>
                  <a:cubicBezTo>
                    <a:pt x="40303" y="12714"/>
                    <a:pt x="40303" y="12464"/>
                    <a:pt x="40327" y="12202"/>
                  </a:cubicBezTo>
                  <a:cubicBezTo>
                    <a:pt x="40375" y="11904"/>
                    <a:pt x="40410" y="11606"/>
                    <a:pt x="40446" y="11333"/>
                  </a:cubicBezTo>
                  <a:cubicBezTo>
                    <a:pt x="40553" y="11249"/>
                    <a:pt x="40672" y="11178"/>
                    <a:pt x="40779" y="11106"/>
                  </a:cubicBezTo>
                  <a:close/>
                  <a:moveTo>
                    <a:pt x="40148" y="11523"/>
                  </a:moveTo>
                  <a:lnTo>
                    <a:pt x="40148" y="11523"/>
                  </a:lnTo>
                  <a:cubicBezTo>
                    <a:pt x="40125" y="11725"/>
                    <a:pt x="40089" y="11940"/>
                    <a:pt x="40041" y="12142"/>
                  </a:cubicBezTo>
                  <a:cubicBezTo>
                    <a:pt x="40017" y="12404"/>
                    <a:pt x="39934" y="12654"/>
                    <a:pt x="39982" y="12892"/>
                  </a:cubicBezTo>
                  <a:cubicBezTo>
                    <a:pt x="40002" y="12942"/>
                    <a:pt x="40046" y="12967"/>
                    <a:pt x="40095" y="12967"/>
                  </a:cubicBezTo>
                  <a:cubicBezTo>
                    <a:pt x="40105" y="12967"/>
                    <a:pt x="40115" y="12966"/>
                    <a:pt x="40125" y="12964"/>
                  </a:cubicBezTo>
                  <a:lnTo>
                    <a:pt x="40125" y="12964"/>
                  </a:lnTo>
                  <a:cubicBezTo>
                    <a:pt x="39958" y="13071"/>
                    <a:pt x="39815" y="13154"/>
                    <a:pt x="39648" y="13261"/>
                  </a:cubicBezTo>
                  <a:lnTo>
                    <a:pt x="39648" y="13238"/>
                  </a:lnTo>
                  <a:cubicBezTo>
                    <a:pt x="39601" y="13035"/>
                    <a:pt x="39708" y="12702"/>
                    <a:pt x="39720" y="12499"/>
                  </a:cubicBezTo>
                  <a:cubicBezTo>
                    <a:pt x="39755" y="12249"/>
                    <a:pt x="39779" y="12011"/>
                    <a:pt x="39803" y="11761"/>
                  </a:cubicBezTo>
                  <a:cubicBezTo>
                    <a:pt x="39922" y="11690"/>
                    <a:pt x="40029" y="11594"/>
                    <a:pt x="40148" y="11523"/>
                  </a:cubicBezTo>
                  <a:close/>
                  <a:moveTo>
                    <a:pt x="13728" y="12976"/>
                  </a:moveTo>
                  <a:cubicBezTo>
                    <a:pt x="13490" y="13118"/>
                    <a:pt x="13240" y="13249"/>
                    <a:pt x="13002" y="13392"/>
                  </a:cubicBezTo>
                  <a:cubicBezTo>
                    <a:pt x="13002" y="13380"/>
                    <a:pt x="12990" y="13369"/>
                    <a:pt x="12978" y="13357"/>
                  </a:cubicBezTo>
                  <a:cubicBezTo>
                    <a:pt x="13228" y="13238"/>
                    <a:pt x="13478" y="13095"/>
                    <a:pt x="13728" y="12976"/>
                  </a:cubicBezTo>
                  <a:close/>
                  <a:moveTo>
                    <a:pt x="17848" y="11202"/>
                  </a:moveTo>
                  <a:lnTo>
                    <a:pt x="17848" y="11202"/>
                  </a:lnTo>
                  <a:cubicBezTo>
                    <a:pt x="17812" y="11452"/>
                    <a:pt x="17800" y="11666"/>
                    <a:pt x="17765" y="11904"/>
                  </a:cubicBezTo>
                  <a:cubicBezTo>
                    <a:pt x="17741" y="12142"/>
                    <a:pt x="17669" y="12392"/>
                    <a:pt x="17860" y="12571"/>
                  </a:cubicBezTo>
                  <a:cubicBezTo>
                    <a:pt x="17872" y="12595"/>
                    <a:pt x="17872" y="12595"/>
                    <a:pt x="17884" y="12595"/>
                  </a:cubicBezTo>
                  <a:cubicBezTo>
                    <a:pt x="17765" y="12666"/>
                    <a:pt x="17634" y="12761"/>
                    <a:pt x="17515" y="12833"/>
                  </a:cubicBezTo>
                  <a:lnTo>
                    <a:pt x="16574" y="13416"/>
                  </a:lnTo>
                  <a:cubicBezTo>
                    <a:pt x="16657" y="13166"/>
                    <a:pt x="16634" y="12904"/>
                    <a:pt x="16657" y="12666"/>
                  </a:cubicBezTo>
                  <a:cubicBezTo>
                    <a:pt x="16669" y="12368"/>
                    <a:pt x="16681" y="12071"/>
                    <a:pt x="16717" y="11785"/>
                  </a:cubicBezTo>
                  <a:cubicBezTo>
                    <a:pt x="16848" y="11714"/>
                    <a:pt x="16979" y="11654"/>
                    <a:pt x="17134" y="11583"/>
                  </a:cubicBezTo>
                  <a:lnTo>
                    <a:pt x="17134" y="11583"/>
                  </a:lnTo>
                  <a:cubicBezTo>
                    <a:pt x="17110" y="11809"/>
                    <a:pt x="17098" y="12023"/>
                    <a:pt x="17086" y="12261"/>
                  </a:cubicBezTo>
                  <a:cubicBezTo>
                    <a:pt x="17038" y="12476"/>
                    <a:pt x="16979" y="12702"/>
                    <a:pt x="17110" y="12892"/>
                  </a:cubicBezTo>
                  <a:cubicBezTo>
                    <a:pt x="17138" y="12935"/>
                    <a:pt x="17193" y="12969"/>
                    <a:pt x="17247" y="12969"/>
                  </a:cubicBezTo>
                  <a:cubicBezTo>
                    <a:pt x="17283" y="12969"/>
                    <a:pt x="17319" y="12954"/>
                    <a:pt x="17348" y="12916"/>
                  </a:cubicBezTo>
                  <a:cubicBezTo>
                    <a:pt x="17503" y="12726"/>
                    <a:pt x="17467" y="12535"/>
                    <a:pt x="17455" y="12297"/>
                  </a:cubicBezTo>
                  <a:cubicBezTo>
                    <a:pt x="17455" y="12023"/>
                    <a:pt x="17443" y="11749"/>
                    <a:pt x="17443" y="11475"/>
                  </a:cubicBezTo>
                  <a:cubicBezTo>
                    <a:pt x="17443" y="11452"/>
                    <a:pt x="17443" y="11428"/>
                    <a:pt x="17431" y="11404"/>
                  </a:cubicBezTo>
                  <a:cubicBezTo>
                    <a:pt x="17562" y="11344"/>
                    <a:pt x="17693" y="11273"/>
                    <a:pt x="17848" y="11202"/>
                  </a:cubicBezTo>
                  <a:close/>
                  <a:moveTo>
                    <a:pt x="39482" y="11999"/>
                  </a:moveTo>
                  <a:cubicBezTo>
                    <a:pt x="39422" y="12285"/>
                    <a:pt x="39374" y="12559"/>
                    <a:pt x="39339" y="12845"/>
                  </a:cubicBezTo>
                  <a:cubicBezTo>
                    <a:pt x="39303" y="13035"/>
                    <a:pt x="39196" y="13297"/>
                    <a:pt x="39398" y="13428"/>
                  </a:cubicBezTo>
                  <a:cubicBezTo>
                    <a:pt x="39303" y="13488"/>
                    <a:pt x="39196" y="13547"/>
                    <a:pt x="39113" y="13607"/>
                  </a:cubicBezTo>
                  <a:cubicBezTo>
                    <a:pt x="39184" y="13416"/>
                    <a:pt x="39184" y="13202"/>
                    <a:pt x="39220" y="12999"/>
                  </a:cubicBezTo>
                  <a:cubicBezTo>
                    <a:pt x="39255" y="12702"/>
                    <a:pt x="39291" y="12392"/>
                    <a:pt x="39339" y="12095"/>
                  </a:cubicBezTo>
                  <a:cubicBezTo>
                    <a:pt x="39374" y="12071"/>
                    <a:pt x="39434" y="12023"/>
                    <a:pt x="39482" y="11999"/>
                  </a:cubicBezTo>
                  <a:close/>
                  <a:moveTo>
                    <a:pt x="16288" y="11975"/>
                  </a:moveTo>
                  <a:cubicBezTo>
                    <a:pt x="16276" y="12202"/>
                    <a:pt x="16253" y="12440"/>
                    <a:pt x="16229" y="12666"/>
                  </a:cubicBezTo>
                  <a:cubicBezTo>
                    <a:pt x="16205" y="12940"/>
                    <a:pt x="16145" y="13202"/>
                    <a:pt x="16205" y="13476"/>
                  </a:cubicBezTo>
                  <a:cubicBezTo>
                    <a:pt x="16217" y="13535"/>
                    <a:pt x="16253" y="13559"/>
                    <a:pt x="16288" y="13571"/>
                  </a:cubicBezTo>
                  <a:cubicBezTo>
                    <a:pt x="16110" y="13678"/>
                    <a:pt x="15931" y="13785"/>
                    <a:pt x="15764" y="13904"/>
                  </a:cubicBezTo>
                  <a:cubicBezTo>
                    <a:pt x="15836" y="13678"/>
                    <a:pt x="15800" y="13428"/>
                    <a:pt x="15800" y="13202"/>
                  </a:cubicBezTo>
                  <a:cubicBezTo>
                    <a:pt x="15800" y="12880"/>
                    <a:pt x="15812" y="12547"/>
                    <a:pt x="15812" y="12214"/>
                  </a:cubicBezTo>
                  <a:cubicBezTo>
                    <a:pt x="15979" y="12142"/>
                    <a:pt x="16133" y="12071"/>
                    <a:pt x="16288" y="11975"/>
                  </a:cubicBezTo>
                  <a:close/>
                  <a:moveTo>
                    <a:pt x="39005" y="12309"/>
                  </a:moveTo>
                  <a:cubicBezTo>
                    <a:pt x="38993" y="12511"/>
                    <a:pt x="38958" y="12737"/>
                    <a:pt x="38922" y="12952"/>
                  </a:cubicBezTo>
                  <a:cubicBezTo>
                    <a:pt x="38886" y="13190"/>
                    <a:pt x="38803" y="13452"/>
                    <a:pt x="38874" y="13690"/>
                  </a:cubicBezTo>
                  <a:cubicBezTo>
                    <a:pt x="38874" y="13714"/>
                    <a:pt x="38886" y="13726"/>
                    <a:pt x="38898" y="13738"/>
                  </a:cubicBezTo>
                  <a:cubicBezTo>
                    <a:pt x="38779" y="13809"/>
                    <a:pt x="38660" y="13892"/>
                    <a:pt x="38529" y="13964"/>
                  </a:cubicBezTo>
                  <a:cubicBezTo>
                    <a:pt x="38624" y="13547"/>
                    <a:pt x="38648" y="13118"/>
                    <a:pt x="38708" y="12714"/>
                  </a:cubicBezTo>
                  <a:cubicBezTo>
                    <a:pt x="38720" y="12642"/>
                    <a:pt x="38684" y="12595"/>
                    <a:pt x="38624" y="12559"/>
                  </a:cubicBezTo>
                  <a:cubicBezTo>
                    <a:pt x="38755" y="12476"/>
                    <a:pt x="38874" y="12404"/>
                    <a:pt x="39005" y="12309"/>
                  </a:cubicBezTo>
                  <a:close/>
                  <a:moveTo>
                    <a:pt x="22420" y="8320"/>
                  </a:moveTo>
                  <a:cubicBezTo>
                    <a:pt x="22634" y="8594"/>
                    <a:pt x="22872" y="8844"/>
                    <a:pt x="23158" y="9035"/>
                  </a:cubicBezTo>
                  <a:cubicBezTo>
                    <a:pt x="22884" y="8892"/>
                    <a:pt x="22670" y="8689"/>
                    <a:pt x="22503" y="8451"/>
                  </a:cubicBezTo>
                  <a:cubicBezTo>
                    <a:pt x="22474" y="8415"/>
                    <a:pt x="22435" y="8400"/>
                    <a:pt x="22397" y="8400"/>
                  </a:cubicBezTo>
                  <a:cubicBezTo>
                    <a:pt x="22311" y="8400"/>
                    <a:pt x="22231" y="8479"/>
                    <a:pt x="22289" y="8570"/>
                  </a:cubicBezTo>
                  <a:cubicBezTo>
                    <a:pt x="23051" y="9856"/>
                    <a:pt x="24623" y="9928"/>
                    <a:pt x="25980" y="10106"/>
                  </a:cubicBezTo>
                  <a:cubicBezTo>
                    <a:pt x="26755" y="10199"/>
                    <a:pt x="27544" y="10272"/>
                    <a:pt x="28325" y="10272"/>
                  </a:cubicBezTo>
                  <a:cubicBezTo>
                    <a:pt x="29152" y="10272"/>
                    <a:pt x="29971" y="10190"/>
                    <a:pt x="30754" y="9963"/>
                  </a:cubicBezTo>
                  <a:cubicBezTo>
                    <a:pt x="30774" y="9967"/>
                    <a:pt x="30794" y="9970"/>
                    <a:pt x="30815" y="9970"/>
                  </a:cubicBezTo>
                  <a:cubicBezTo>
                    <a:pt x="30856" y="9970"/>
                    <a:pt x="30901" y="9959"/>
                    <a:pt x="30957" y="9928"/>
                  </a:cubicBezTo>
                  <a:cubicBezTo>
                    <a:pt x="30981" y="9916"/>
                    <a:pt x="30992" y="9904"/>
                    <a:pt x="31028" y="9868"/>
                  </a:cubicBezTo>
                  <a:cubicBezTo>
                    <a:pt x="31397" y="9737"/>
                    <a:pt x="31766" y="9570"/>
                    <a:pt x="32124" y="9380"/>
                  </a:cubicBezTo>
                  <a:cubicBezTo>
                    <a:pt x="32141" y="9386"/>
                    <a:pt x="32153" y="9389"/>
                    <a:pt x="32165" y="9389"/>
                  </a:cubicBezTo>
                  <a:cubicBezTo>
                    <a:pt x="32177" y="9389"/>
                    <a:pt x="32189" y="9386"/>
                    <a:pt x="32207" y="9380"/>
                  </a:cubicBezTo>
                  <a:cubicBezTo>
                    <a:pt x="32231" y="9368"/>
                    <a:pt x="32243" y="9344"/>
                    <a:pt x="32278" y="9320"/>
                  </a:cubicBezTo>
                  <a:lnTo>
                    <a:pt x="32278" y="9320"/>
                  </a:lnTo>
                  <a:cubicBezTo>
                    <a:pt x="32207" y="10356"/>
                    <a:pt x="32159" y="11404"/>
                    <a:pt x="32112" y="12464"/>
                  </a:cubicBezTo>
                  <a:cubicBezTo>
                    <a:pt x="32100" y="12440"/>
                    <a:pt x="32088" y="12428"/>
                    <a:pt x="32052" y="12428"/>
                  </a:cubicBezTo>
                  <a:cubicBezTo>
                    <a:pt x="31862" y="12428"/>
                    <a:pt x="31862" y="12726"/>
                    <a:pt x="32052" y="12726"/>
                  </a:cubicBezTo>
                  <a:cubicBezTo>
                    <a:pt x="32064" y="12726"/>
                    <a:pt x="32088" y="12714"/>
                    <a:pt x="32100" y="12714"/>
                  </a:cubicBezTo>
                  <a:cubicBezTo>
                    <a:pt x="32088" y="13071"/>
                    <a:pt x="32064" y="13428"/>
                    <a:pt x="32064" y="13785"/>
                  </a:cubicBezTo>
                  <a:cubicBezTo>
                    <a:pt x="32044" y="13726"/>
                    <a:pt x="32001" y="13684"/>
                    <a:pt x="31933" y="13684"/>
                  </a:cubicBezTo>
                  <a:cubicBezTo>
                    <a:pt x="31918" y="13684"/>
                    <a:pt x="31902" y="13686"/>
                    <a:pt x="31885" y="13690"/>
                  </a:cubicBezTo>
                  <a:cubicBezTo>
                    <a:pt x="30971" y="13997"/>
                    <a:pt x="29963" y="14118"/>
                    <a:pt x="28920" y="14118"/>
                  </a:cubicBezTo>
                  <a:cubicBezTo>
                    <a:pt x="26570" y="14118"/>
                    <a:pt x="24037" y="13505"/>
                    <a:pt x="21968" y="13035"/>
                  </a:cubicBezTo>
                  <a:cubicBezTo>
                    <a:pt x="21968" y="12797"/>
                    <a:pt x="21944" y="12571"/>
                    <a:pt x="21944" y="12345"/>
                  </a:cubicBezTo>
                  <a:cubicBezTo>
                    <a:pt x="21991" y="12309"/>
                    <a:pt x="22051" y="12261"/>
                    <a:pt x="22098" y="12237"/>
                  </a:cubicBezTo>
                  <a:cubicBezTo>
                    <a:pt x="22122" y="12214"/>
                    <a:pt x="22146" y="12202"/>
                    <a:pt x="22158" y="12178"/>
                  </a:cubicBezTo>
                  <a:cubicBezTo>
                    <a:pt x="24305" y="12799"/>
                    <a:pt x="26654" y="13313"/>
                    <a:pt x="28953" y="13313"/>
                  </a:cubicBezTo>
                  <a:cubicBezTo>
                    <a:pt x="29917" y="13313"/>
                    <a:pt x="30873" y="13222"/>
                    <a:pt x="31802" y="13011"/>
                  </a:cubicBezTo>
                  <a:cubicBezTo>
                    <a:pt x="31941" y="12977"/>
                    <a:pt x="31877" y="12785"/>
                    <a:pt x="31754" y="12785"/>
                  </a:cubicBezTo>
                  <a:cubicBezTo>
                    <a:pt x="31750" y="12785"/>
                    <a:pt x="31746" y="12785"/>
                    <a:pt x="31743" y="12785"/>
                  </a:cubicBezTo>
                  <a:cubicBezTo>
                    <a:pt x="30851" y="12922"/>
                    <a:pt x="29987" y="12980"/>
                    <a:pt x="29139" y="12980"/>
                  </a:cubicBezTo>
                  <a:cubicBezTo>
                    <a:pt x="26804" y="12980"/>
                    <a:pt x="24584" y="12536"/>
                    <a:pt x="22218" y="12047"/>
                  </a:cubicBezTo>
                  <a:cubicBezTo>
                    <a:pt x="22218" y="11928"/>
                    <a:pt x="22122" y="11821"/>
                    <a:pt x="22027" y="11821"/>
                  </a:cubicBezTo>
                  <a:cubicBezTo>
                    <a:pt x="22146" y="11416"/>
                    <a:pt x="22158" y="11011"/>
                    <a:pt x="22146" y="10582"/>
                  </a:cubicBezTo>
                  <a:cubicBezTo>
                    <a:pt x="22146" y="10178"/>
                    <a:pt x="22063" y="9630"/>
                    <a:pt x="22098" y="9142"/>
                  </a:cubicBezTo>
                  <a:cubicBezTo>
                    <a:pt x="22122" y="9130"/>
                    <a:pt x="22146" y="9094"/>
                    <a:pt x="22158" y="9082"/>
                  </a:cubicBezTo>
                  <a:cubicBezTo>
                    <a:pt x="22325" y="9070"/>
                    <a:pt x="22325" y="8808"/>
                    <a:pt x="22146" y="8808"/>
                  </a:cubicBezTo>
                  <a:cubicBezTo>
                    <a:pt x="22170" y="8666"/>
                    <a:pt x="22229" y="8511"/>
                    <a:pt x="22313" y="8380"/>
                  </a:cubicBezTo>
                  <a:lnTo>
                    <a:pt x="22337" y="8380"/>
                  </a:lnTo>
                  <a:cubicBezTo>
                    <a:pt x="22372" y="8368"/>
                    <a:pt x="22396" y="8356"/>
                    <a:pt x="22420" y="8320"/>
                  </a:cubicBezTo>
                  <a:close/>
                  <a:moveTo>
                    <a:pt x="38446" y="12666"/>
                  </a:moveTo>
                  <a:cubicBezTo>
                    <a:pt x="38386" y="13154"/>
                    <a:pt x="38267" y="13666"/>
                    <a:pt x="38243" y="14142"/>
                  </a:cubicBezTo>
                  <a:cubicBezTo>
                    <a:pt x="38172" y="14190"/>
                    <a:pt x="38089" y="14250"/>
                    <a:pt x="38005" y="14285"/>
                  </a:cubicBezTo>
                  <a:cubicBezTo>
                    <a:pt x="38041" y="14154"/>
                    <a:pt x="38065" y="14023"/>
                    <a:pt x="38089" y="13892"/>
                  </a:cubicBezTo>
                  <a:cubicBezTo>
                    <a:pt x="38124" y="13619"/>
                    <a:pt x="38160" y="13333"/>
                    <a:pt x="38172" y="13059"/>
                  </a:cubicBezTo>
                  <a:cubicBezTo>
                    <a:pt x="38172" y="12964"/>
                    <a:pt x="38112" y="12916"/>
                    <a:pt x="38041" y="12916"/>
                  </a:cubicBezTo>
                  <a:cubicBezTo>
                    <a:pt x="38172" y="12833"/>
                    <a:pt x="38303" y="12737"/>
                    <a:pt x="38446" y="12666"/>
                  </a:cubicBezTo>
                  <a:close/>
                  <a:moveTo>
                    <a:pt x="15407" y="12440"/>
                  </a:moveTo>
                  <a:lnTo>
                    <a:pt x="15407" y="12440"/>
                  </a:lnTo>
                  <a:cubicBezTo>
                    <a:pt x="15383" y="12702"/>
                    <a:pt x="15371" y="12964"/>
                    <a:pt x="15371" y="13214"/>
                  </a:cubicBezTo>
                  <a:cubicBezTo>
                    <a:pt x="15324" y="13488"/>
                    <a:pt x="15252" y="13797"/>
                    <a:pt x="15419" y="14047"/>
                  </a:cubicBezTo>
                  <a:lnTo>
                    <a:pt x="15467" y="14095"/>
                  </a:lnTo>
                  <a:cubicBezTo>
                    <a:pt x="15324" y="14190"/>
                    <a:pt x="15181" y="14273"/>
                    <a:pt x="15050" y="14369"/>
                  </a:cubicBezTo>
                  <a:lnTo>
                    <a:pt x="15050" y="14321"/>
                  </a:lnTo>
                  <a:cubicBezTo>
                    <a:pt x="15110" y="13785"/>
                    <a:pt x="15014" y="13214"/>
                    <a:pt x="14895" y="12702"/>
                  </a:cubicBezTo>
                  <a:cubicBezTo>
                    <a:pt x="15062" y="12607"/>
                    <a:pt x="15240" y="12535"/>
                    <a:pt x="15407" y="12440"/>
                  </a:cubicBezTo>
                  <a:close/>
                  <a:moveTo>
                    <a:pt x="12812" y="13428"/>
                  </a:moveTo>
                  <a:cubicBezTo>
                    <a:pt x="12824" y="13750"/>
                    <a:pt x="12859" y="14083"/>
                    <a:pt x="12883" y="14392"/>
                  </a:cubicBezTo>
                  <a:cubicBezTo>
                    <a:pt x="12728" y="14273"/>
                    <a:pt x="12550" y="14142"/>
                    <a:pt x="12383" y="14011"/>
                  </a:cubicBezTo>
                  <a:cubicBezTo>
                    <a:pt x="12371" y="13892"/>
                    <a:pt x="12347" y="13773"/>
                    <a:pt x="12347" y="13654"/>
                  </a:cubicBezTo>
                  <a:cubicBezTo>
                    <a:pt x="12502" y="13571"/>
                    <a:pt x="12669" y="13499"/>
                    <a:pt x="12812" y="13428"/>
                  </a:cubicBezTo>
                  <a:close/>
                  <a:moveTo>
                    <a:pt x="13169" y="13547"/>
                  </a:moveTo>
                  <a:cubicBezTo>
                    <a:pt x="13181" y="13904"/>
                    <a:pt x="13228" y="14273"/>
                    <a:pt x="13264" y="14631"/>
                  </a:cubicBezTo>
                  <a:cubicBezTo>
                    <a:pt x="13264" y="14631"/>
                    <a:pt x="13240" y="14631"/>
                    <a:pt x="13240" y="14619"/>
                  </a:cubicBezTo>
                  <a:lnTo>
                    <a:pt x="13240" y="14583"/>
                  </a:lnTo>
                  <a:cubicBezTo>
                    <a:pt x="13264" y="14523"/>
                    <a:pt x="13216" y="14488"/>
                    <a:pt x="13169" y="14488"/>
                  </a:cubicBezTo>
                  <a:cubicBezTo>
                    <a:pt x="13121" y="14190"/>
                    <a:pt x="13085" y="13892"/>
                    <a:pt x="13050" y="13595"/>
                  </a:cubicBezTo>
                  <a:cubicBezTo>
                    <a:pt x="13085" y="13595"/>
                    <a:pt x="13121" y="13571"/>
                    <a:pt x="13169" y="13547"/>
                  </a:cubicBezTo>
                  <a:close/>
                  <a:moveTo>
                    <a:pt x="37924" y="13049"/>
                  </a:moveTo>
                  <a:lnTo>
                    <a:pt x="37924" y="13049"/>
                  </a:lnTo>
                  <a:cubicBezTo>
                    <a:pt x="37923" y="13055"/>
                    <a:pt x="37922" y="13062"/>
                    <a:pt x="37922" y="13071"/>
                  </a:cubicBezTo>
                  <a:cubicBezTo>
                    <a:pt x="37886" y="13357"/>
                    <a:pt x="37862" y="13654"/>
                    <a:pt x="37803" y="13928"/>
                  </a:cubicBezTo>
                  <a:cubicBezTo>
                    <a:pt x="37755" y="14131"/>
                    <a:pt x="37684" y="14321"/>
                    <a:pt x="37708" y="14512"/>
                  </a:cubicBezTo>
                  <a:cubicBezTo>
                    <a:pt x="37612" y="14571"/>
                    <a:pt x="37517" y="14642"/>
                    <a:pt x="37410" y="14702"/>
                  </a:cubicBezTo>
                  <a:cubicBezTo>
                    <a:pt x="37517" y="14214"/>
                    <a:pt x="37577" y="13690"/>
                    <a:pt x="37648" y="13214"/>
                  </a:cubicBezTo>
                  <a:cubicBezTo>
                    <a:pt x="37740" y="13163"/>
                    <a:pt x="37832" y="13103"/>
                    <a:pt x="37924" y="13049"/>
                  </a:cubicBezTo>
                  <a:close/>
                  <a:moveTo>
                    <a:pt x="34945" y="14631"/>
                  </a:moveTo>
                  <a:cubicBezTo>
                    <a:pt x="34945" y="14678"/>
                    <a:pt x="34933" y="14702"/>
                    <a:pt x="34933" y="14750"/>
                  </a:cubicBezTo>
                  <a:cubicBezTo>
                    <a:pt x="34910" y="14726"/>
                    <a:pt x="34886" y="14690"/>
                    <a:pt x="34874" y="14666"/>
                  </a:cubicBezTo>
                  <a:cubicBezTo>
                    <a:pt x="34886" y="14666"/>
                    <a:pt x="34910" y="14642"/>
                    <a:pt x="34945" y="14631"/>
                  </a:cubicBezTo>
                  <a:close/>
                  <a:moveTo>
                    <a:pt x="14550" y="12857"/>
                  </a:moveTo>
                  <a:cubicBezTo>
                    <a:pt x="14586" y="13380"/>
                    <a:pt x="14538" y="13892"/>
                    <a:pt x="14586" y="14404"/>
                  </a:cubicBezTo>
                  <a:cubicBezTo>
                    <a:pt x="14586" y="14488"/>
                    <a:pt x="14645" y="14547"/>
                    <a:pt x="14705" y="14583"/>
                  </a:cubicBezTo>
                  <a:cubicBezTo>
                    <a:pt x="14574" y="14678"/>
                    <a:pt x="14455" y="14762"/>
                    <a:pt x="14312" y="14857"/>
                  </a:cubicBezTo>
                  <a:lnTo>
                    <a:pt x="14312" y="14726"/>
                  </a:lnTo>
                  <a:cubicBezTo>
                    <a:pt x="14300" y="14166"/>
                    <a:pt x="14217" y="13607"/>
                    <a:pt x="14157" y="13071"/>
                  </a:cubicBezTo>
                  <a:cubicBezTo>
                    <a:pt x="14288" y="12999"/>
                    <a:pt x="14419" y="12940"/>
                    <a:pt x="14550" y="12857"/>
                  </a:cubicBezTo>
                  <a:close/>
                  <a:moveTo>
                    <a:pt x="34624" y="14762"/>
                  </a:moveTo>
                  <a:cubicBezTo>
                    <a:pt x="34648" y="14821"/>
                    <a:pt x="34671" y="14869"/>
                    <a:pt x="34695" y="14928"/>
                  </a:cubicBezTo>
                  <a:cubicBezTo>
                    <a:pt x="34648" y="14881"/>
                    <a:pt x="34588" y="14845"/>
                    <a:pt x="34541" y="14797"/>
                  </a:cubicBezTo>
                  <a:cubicBezTo>
                    <a:pt x="34576" y="14785"/>
                    <a:pt x="34600" y="14785"/>
                    <a:pt x="34624" y="14762"/>
                  </a:cubicBezTo>
                  <a:close/>
                  <a:moveTo>
                    <a:pt x="13764" y="13249"/>
                  </a:moveTo>
                  <a:cubicBezTo>
                    <a:pt x="13776" y="13785"/>
                    <a:pt x="13764" y="14333"/>
                    <a:pt x="13824" y="14869"/>
                  </a:cubicBezTo>
                  <a:cubicBezTo>
                    <a:pt x="13831" y="14942"/>
                    <a:pt x="13861" y="14997"/>
                    <a:pt x="13905" y="15034"/>
                  </a:cubicBezTo>
                  <a:lnTo>
                    <a:pt x="13905" y="15034"/>
                  </a:lnTo>
                  <a:cubicBezTo>
                    <a:pt x="13843" y="15000"/>
                    <a:pt x="13777" y="14966"/>
                    <a:pt x="13716" y="14928"/>
                  </a:cubicBezTo>
                  <a:lnTo>
                    <a:pt x="13716" y="14916"/>
                  </a:lnTo>
                  <a:cubicBezTo>
                    <a:pt x="13728" y="14821"/>
                    <a:pt x="13693" y="14762"/>
                    <a:pt x="13633" y="14738"/>
                  </a:cubicBezTo>
                  <a:cubicBezTo>
                    <a:pt x="13562" y="14309"/>
                    <a:pt x="13466" y="13857"/>
                    <a:pt x="13407" y="13428"/>
                  </a:cubicBezTo>
                  <a:lnTo>
                    <a:pt x="13764" y="13249"/>
                  </a:lnTo>
                  <a:close/>
                  <a:moveTo>
                    <a:pt x="13968" y="15072"/>
                  </a:moveTo>
                  <a:lnTo>
                    <a:pt x="13968" y="15072"/>
                  </a:lnTo>
                  <a:cubicBezTo>
                    <a:pt x="13979" y="15076"/>
                    <a:pt x="13991" y="15080"/>
                    <a:pt x="14002" y="15083"/>
                  </a:cubicBezTo>
                  <a:lnTo>
                    <a:pt x="14002" y="15095"/>
                  </a:lnTo>
                  <a:cubicBezTo>
                    <a:pt x="13991" y="15087"/>
                    <a:pt x="13980" y="15080"/>
                    <a:pt x="13968" y="15072"/>
                  </a:cubicBezTo>
                  <a:close/>
                  <a:moveTo>
                    <a:pt x="35362" y="14452"/>
                  </a:moveTo>
                  <a:cubicBezTo>
                    <a:pt x="35326" y="14678"/>
                    <a:pt x="35314" y="14904"/>
                    <a:pt x="35314" y="15143"/>
                  </a:cubicBezTo>
                  <a:cubicBezTo>
                    <a:pt x="35303" y="15119"/>
                    <a:pt x="35267" y="15107"/>
                    <a:pt x="35255" y="15095"/>
                  </a:cubicBezTo>
                  <a:cubicBezTo>
                    <a:pt x="35243" y="14916"/>
                    <a:pt x="35207" y="14726"/>
                    <a:pt x="35183" y="14547"/>
                  </a:cubicBezTo>
                  <a:lnTo>
                    <a:pt x="35362" y="14452"/>
                  </a:lnTo>
                  <a:close/>
                  <a:moveTo>
                    <a:pt x="37338" y="13392"/>
                  </a:moveTo>
                  <a:cubicBezTo>
                    <a:pt x="37231" y="13904"/>
                    <a:pt x="37136" y="14404"/>
                    <a:pt x="37100" y="14916"/>
                  </a:cubicBezTo>
                  <a:cubicBezTo>
                    <a:pt x="36874" y="15059"/>
                    <a:pt x="36672" y="15214"/>
                    <a:pt x="36446" y="15357"/>
                  </a:cubicBezTo>
                  <a:cubicBezTo>
                    <a:pt x="36457" y="15166"/>
                    <a:pt x="36481" y="14976"/>
                    <a:pt x="36493" y="14797"/>
                  </a:cubicBezTo>
                  <a:lnTo>
                    <a:pt x="36576" y="13857"/>
                  </a:lnTo>
                  <a:cubicBezTo>
                    <a:pt x="36660" y="13809"/>
                    <a:pt x="36719" y="13785"/>
                    <a:pt x="36791" y="13738"/>
                  </a:cubicBezTo>
                  <a:lnTo>
                    <a:pt x="36791" y="13738"/>
                  </a:lnTo>
                  <a:cubicBezTo>
                    <a:pt x="36707" y="14107"/>
                    <a:pt x="36636" y="14547"/>
                    <a:pt x="36684" y="14928"/>
                  </a:cubicBezTo>
                  <a:cubicBezTo>
                    <a:pt x="36690" y="14997"/>
                    <a:pt x="36744" y="15037"/>
                    <a:pt x="36798" y="15037"/>
                  </a:cubicBezTo>
                  <a:cubicBezTo>
                    <a:pt x="36838" y="15037"/>
                    <a:pt x="36878" y="15015"/>
                    <a:pt x="36898" y="14964"/>
                  </a:cubicBezTo>
                  <a:cubicBezTo>
                    <a:pt x="37017" y="14523"/>
                    <a:pt x="37017" y="14023"/>
                    <a:pt x="37041" y="13571"/>
                  </a:cubicBezTo>
                  <a:cubicBezTo>
                    <a:pt x="37148" y="13511"/>
                    <a:pt x="37255" y="13452"/>
                    <a:pt x="37338" y="13392"/>
                  </a:cubicBezTo>
                  <a:close/>
                  <a:moveTo>
                    <a:pt x="35862" y="14202"/>
                  </a:moveTo>
                  <a:lnTo>
                    <a:pt x="35862" y="14202"/>
                  </a:lnTo>
                  <a:cubicBezTo>
                    <a:pt x="35886" y="14428"/>
                    <a:pt x="35826" y="14738"/>
                    <a:pt x="35826" y="14845"/>
                  </a:cubicBezTo>
                  <a:lnTo>
                    <a:pt x="35779" y="15416"/>
                  </a:lnTo>
                  <a:cubicBezTo>
                    <a:pt x="35672" y="15357"/>
                    <a:pt x="35564" y="15321"/>
                    <a:pt x="35481" y="15250"/>
                  </a:cubicBezTo>
                  <a:cubicBezTo>
                    <a:pt x="35469" y="14976"/>
                    <a:pt x="35433" y="14702"/>
                    <a:pt x="35422" y="14416"/>
                  </a:cubicBezTo>
                  <a:lnTo>
                    <a:pt x="35862" y="14202"/>
                  </a:lnTo>
                  <a:close/>
                  <a:moveTo>
                    <a:pt x="21563" y="9428"/>
                  </a:moveTo>
                  <a:cubicBezTo>
                    <a:pt x="21515" y="9987"/>
                    <a:pt x="21491" y="10571"/>
                    <a:pt x="21456" y="11154"/>
                  </a:cubicBezTo>
                  <a:cubicBezTo>
                    <a:pt x="21420" y="11154"/>
                    <a:pt x="21384" y="11166"/>
                    <a:pt x="21336" y="11190"/>
                  </a:cubicBezTo>
                  <a:cubicBezTo>
                    <a:pt x="19193" y="12654"/>
                    <a:pt x="16979" y="14023"/>
                    <a:pt x="14895" y="15559"/>
                  </a:cubicBezTo>
                  <a:cubicBezTo>
                    <a:pt x="14645" y="15440"/>
                    <a:pt x="14407" y="15321"/>
                    <a:pt x="14169" y="15178"/>
                  </a:cubicBezTo>
                  <a:cubicBezTo>
                    <a:pt x="16503" y="14107"/>
                    <a:pt x="19015" y="12642"/>
                    <a:pt x="21027" y="10999"/>
                  </a:cubicBezTo>
                  <a:cubicBezTo>
                    <a:pt x="21086" y="10999"/>
                    <a:pt x="21158" y="10975"/>
                    <a:pt x="21194" y="10904"/>
                  </a:cubicBezTo>
                  <a:cubicBezTo>
                    <a:pt x="21206" y="10868"/>
                    <a:pt x="21217" y="10821"/>
                    <a:pt x="21229" y="10761"/>
                  </a:cubicBezTo>
                  <a:cubicBezTo>
                    <a:pt x="21253" y="10785"/>
                    <a:pt x="21277" y="10809"/>
                    <a:pt x="21325" y="10809"/>
                  </a:cubicBezTo>
                  <a:cubicBezTo>
                    <a:pt x="21491" y="10809"/>
                    <a:pt x="21491" y="10571"/>
                    <a:pt x="21325" y="10571"/>
                  </a:cubicBezTo>
                  <a:cubicBezTo>
                    <a:pt x="21313" y="10571"/>
                    <a:pt x="21289" y="10582"/>
                    <a:pt x="21277" y="10582"/>
                  </a:cubicBezTo>
                  <a:cubicBezTo>
                    <a:pt x="21313" y="10332"/>
                    <a:pt x="21289" y="10059"/>
                    <a:pt x="21289" y="9832"/>
                  </a:cubicBezTo>
                  <a:cubicBezTo>
                    <a:pt x="21289" y="9701"/>
                    <a:pt x="21206" y="9642"/>
                    <a:pt x="21110" y="9630"/>
                  </a:cubicBezTo>
                  <a:cubicBezTo>
                    <a:pt x="21265" y="9559"/>
                    <a:pt x="21408" y="9487"/>
                    <a:pt x="21563" y="9428"/>
                  </a:cubicBezTo>
                  <a:close/>
                  <a:moveTo>
                    <a:pt x="36315" y="13976"/>
                  </a:moveTo>
                  <a:lnTo>
                    <a:pt x="36219" y="14785"/>
                  </a:lnTo>
                  <a:cubicBezTo>
                    <a:pt x="36195" y="15035"/>
                    <a:pt x="36148" y="15297"/>
                    <a:pt x="36148" y="15547"/>
                  </a:cubicBezTo>
                  <a:cubicBezTo>
                    <a:pt x="36136" y="15571"/>
                    <a:pt x="36124" y="15571"/>
                    <a:pt x="36124" y="15583"/>
                  </a:cubicBezTo>
                  <a:cubicBezTo>
                    <a:pt x="36065" y="15547"/>
                    <a:pt x="36005" y="15535"/>
                    <a:pt x="35945" y="15512"/>
                  </a:cubicBezTo>
                  <a:cubicBezTo>
                    <a:pt x="35969" y="15154"/>
                    <a:pt x="35969" y="14797"/>
                    <a:pt x="35969" y="14440"/>
                  </a:cubicBezTo>
                  <a:cubicBezTo>
                    <a:pt x="35969" y="14345"/>
                    <a:pt x="35981" y="14238"/>
                    <a:pt x="35969" y="14154"/>
                  </a:cubicBezTo>
                  <a:cubicBezTo>
                    <a:pt x="36088" y="14083"/>
                    <a:pt x="36195" y="14035"/>
                    <a:pt x="36315" y="13976"/>
                  </a:cubicBezTo>
                  <a:close/>
                  <a:moveTo>
                    <a:pt x="21432" y="11761"/>
                  </a:moveTo>
                  <a:cubicBezTo>
                    <a:pt x="21444" y="11868"/>
                    <a:pt x="21444" y="11964"/>
                    <a:pt x="21432" y="12083"/>
                  </a:cubicBezTo>
                  <a:cubicBezTo>
                    <a:pt x="19479" y="13214"/>
                    <a:pt x="17800" y="14785"/>
                    <a:pt x="15860" y="15952"/>
                  </a:cubicBezTo>
                  <a:cubicBezTo>
                    <a:pt x="15657" y="15881"/>
                    <a:pt x="15443" y="15809"/>
                    <a:pt x="15240" y="15714"/>
                  </a:cubicBezTo>
                  <a:cubicBezTo>
                    <a:pt x="17396" y="14571"/>
                    <a:pt x="19431" y="13142"/>
                    <a:pt x="21432" y="11761"/>
                  </a:cubicBezTo>
                  <a:close/>
                  <a:moveTo>
                    <a:pt x="42684" y="11952"/>
                  </a:moveTo>
                  <a:lnTo>
                    <a:pt x="42684" y="11952"/>
                  </a:lnTo>
                  <a:cubicBezTo>
                    <a:pt x="40910" y="13249"/>
                    <a:pt x="39160" y="14607"/>
                    <a:pt x="37434" y="15952"/>
                  </a:cubicBezTo>
                  <a:cubicBezTo>
                    <a:pt x="37088" y="15881"/>
                    <a:pt x="36731" y="15797"/>
                    <a:pt x="36398" y="15690"/>
                  </a:cubicBezTo>
                  <a:cubicBezTo>
                    <a:pt x="38577" y="14619"/>
                    <a:pt x="40660" y="13309"/>
                    <a:pt x="42684" y="11952"/>
                  </a:cubicBezTo>
                  <a:close/>
                  <a:moveTo>
                    <a:pt x="51971" y="8296"/>
                  </a:moveTo>
                  <a:cubicBezTo>
                    <a:pt x="52186" y="8332"/>
                    <a:pt x="52424" y="8380"/>
                    <a:pt x="52686" y="8427"/>
                  </a:cubicBezTo>
                  <a:cubicBezTo>
                    <a:pt x="49316" y="10761"/>
                    <a:pt x="45923" y="13202"/>
                    <a:pt x="43006" y="16000"/>
                  </a:cubicBezTo>
                  <a:cubicBezTo>
                    <a:pt x="42986" y="15960"/>
                    <a:pt x="42950" y="15937"/>
                    <a:pt x="42904" y="15937"/>
                  </a:cubicBezTo>
                  <a:cubicBezTo>
                    <a:pt x="42895" y="15937"/>
                    <a:pt x="42885" y="15938"/>
                    <a:pt x="42875" y="15940"/>
                  </a:cubicBezTo>
                  <a:cubicBezTo>
                    <a:pt x="42696" y="15952"/>
                    <a:pt x="42530" y="15988"/>
                    <a:pt x="42351" y="16000"/>
                  </a:cubicBezTo>
                  <a:cubicBezTo>
                    <a:pt x="45506" y="13357"/>
                    <a:pt x="48804" y="10916"/>
                    <a:pt x="51971" y="8296"/>
                  </a:cubicBezTo>
                  <a:close/>
                  <a:moveTo>
                    <a:pt x="49316" y="8082"/>
                  </a:moveTo>
                  <a:lnTo>
                    <a:pt x="49316" y="8082"/>
                  </a:lnTo>
                  <a:cubicBezTo>
                    <a:pt x="45637" y="10451"/>
                    <a:pt x="42208" y="13357"/>
                    <a:pt x="38874" y="16155"/>
                  </a:cubicBezTo>
                  <a:cubicBezTo>
                    <a:pt x="38601" y="16119"/>
                    <a:pt x="38303" y="16095"/>
                    <a:pt x="37993" y="16047"/>
                  </a:cubicBezTo>
                  <a:cubicBezTo>
                    <a:pt x="41518" y="13333"/>
                    <a:pt x="45149" y="10797"/>
                    <a:pt x="48733" y="8177"/>
                  </a:cubicBezTo>
                  <a:cubicBezTo>
                    <a:pt x="48935" y="8130"/>
                    <a:pt x="49126" y="8094"/>
                    <a:pt x="49316" y="8082"/>
                  </a:cubicBezTo>
                  <a:close/>
                  <a:moveTo>
                    <a:pt x="44796" y="13303"/>
                  </a:moveTo>
                  <a:lnTo>
                    <a:pt x="44796" y="13303"/>
                  </a:lnTo>
                  <a:cubicBezTo>
                    <a:pt x="43680" y="14227"/>
                    <a:pt x="42582" y="15168"/>
                    <a:pt x="41494" y="16107"/>
                  </a:cubicBezTo>
                  <a:cubicBezTo>
                    <a:pt x="41339" y="16119"/>
                    <a:pt x="41172" y="16131"/>
                    <a:pt x="41029" y="16155"/>
                  </a:cubicBezTo>
                  <a:cubicBezTo>
                    <a:pt x="42306" y="15266"/>
                    <a:pt x="43563" y="14304"/>
                    <a:pt x="44796" y="13303"/>
                  </a:cubicBezTo>
                  <a:close/>
                  <a:moveTo>
                    <a:pt x="49948" y="8060"/>
                  </a:moveTo>
                  <a:cubicBezTo>
                    <a:pt x="50091" y="8060"/>
                    <a:pt x="50236" y="8074"/>
                    <a:pt x="50376" y="8082"/>
                  </a:cubicBezTo>
                  <a:cubicBezTo>
                    <a:pt x="46923" y="10582"/>
                    <a:pt x="43327" y="13249"/>
                    <a:pt x="40256" y="16190"/>
                  </a:cubicBezTo>
                  <a:cubicBezTo>
                    <a:pt x="40172" y="16198"/>
                    <a:pt x="40086" y="16201"/>
                    <a:pt x="39999" y="16201"/>
                  </a:cubicBezTo>
                  <a:cubicBezTo>
                    <a:pt x="39824" y="16201"/>
                    <a:pt x="39644" y="16190"/>
                    <a:pt x="39470" y="16190"/>
                  </a:cubicBezTo>
                  <a:cubicBezTo>
                    <a:pt x="42815" y="13380"/>
                    <a:pt x="46363" y="10821"/>
                    <a:pt x="49757" y="8070"/>
                  </a:cubicBezTo>
                  <a:cubicBezTo>
                    <a:pt x="49819" y="8063"/>
                    <a:pt x="49883" y="8060"/>
                    <a:pt x="49948" y="8060"/>
                  </a:cubicBezTo>
                  <a:close/>
                  <a:moveTo>
                    <a:pt x="21420" y="12952"/>
                  </a:moveTo>
                  <a:cubicBezTo>
                    <a:pt x="21420" y="13059"/>
                    <a:pt x="21420" y="13178"/>
                    <a:pt x="21396" y="13273"/>
                  </a:cubicBezTo>
                  <a:cubicBezTo>
                    <a:pt x="20658" y="13690"/>
                    <a:pt x="20003" y="14381"/>
                    <a:pt x="19336" y="14881"/>
                  </a:cubicBezTo>
                  <a:cubicBezTo>
                    <a:pt x="18705" y="15357"/>
                    <a:pt x="18062" y="15821"/>
                    <a:pt x="17407" y="16286"/>
                  </a:cubicBezTo>
                  <a:cubicBezTo>
                    <a:pt x="17145" y="16274"/>
                    <a:pt x="16872" y="16226"/>
                    <a:pt x="16598" y="16178"/>
                  </a:cubicBezTo>
                  <a:cubicBezTo>
                    <a:pt x="16467" y="16155"/>
                    <a:pt x="16336" y="16107"/>
                    <a:pt x="16217" y="16071"/>
                  </a:cubicBezTo>
                  <a:cubicBezTo>
                    <a:pt x="17979" y="15381"/>
                    <a:pt x="19467" y="14154"/>
                    <a:pt x="20979" y="13023"/>
                  </a:cubicBezTo>
                  <a:cubicBezTo>
                    <a:pt x="21015" y="13095"/>
                    <a:pt x="21086" y="13178"/>
                    <a:pt x="21194" y="13178"/>
                  </a:cubicBezTo>
                  <a:cubicBezTo>
                    <a:pt x="21336" y="13178"/>
                    <a:pt x="21420" y="13071"/>
                    <a:pt x="21420" y="12952"/>
                  </a:cubicBezTo>
                  <a:close/>
                  <a:moveTo>
                    <a:pt x="21384" y="13904"/>
                  </a:moveTo>
                  <a:cubicBezTo>
                    <a:pt x="21384" y="14083"/>
                    <a:pt x="21372" y="14261"/>
                    <a:pt x="21372" y="14440"/>
                  </a:cubicBezTo>
                  <a:cubicBezTo>
                    <a:pt x="20955" y="14666"/>
                    <a:pt x="20563" y="15023"/>
                    <a:pt x="20229" y="15285"/>
                  </a:cubicBezTo>
                  <a:cubicBezTo>
                    <a:pt x="19777" y="15631"/>
                    <a:pt x="19301" y="15940"/>
                    <a:pt x="18884" y="16309"/>
                  </a:cubicBezTo>
                  <a:lnTo>
                    <a:pt x="18003" y="16309"/>
                  </a:lnTo>
                  <a:cubicBezTo>
                    <a:pt x="18634" y="15928"/>
                    <a:pt x="19241" y="15524"/>
                    <a:pt x="19836" y="15083"/>
                  </a:cubicBezTo>
                  <a:cubicBezTo>
                    <a:pt x="20324" y="14702"/>
                    <a:pt x="20920" y="14333"/>
                    <a:pt x="21384" y="13904"/>
                  </a:cubicBezTo>
                  <a:close/>
                  <a:moveTo>
                    <a:pt x="21372" y="15095"/>
                  </a:moveTo>
                  <a:cubicBezTo>
                    <a:pt x="21372" y="15535"/>
                    <a:pt x="21372" y="15976"/>
                    <a:pt x="21360" y="16417"/>
                  </a:cubicBezTo>
                  <a:cubicBezTo>
                    <a:pt x="21268" y="16338"/>
                    <a:pt x="21158" y="16294"/>
                    <a:pt x="21047" y="16294"/>
                  </a:cubicBezTo>
                  <a:cubicBezTo>
                    <a:pt x="20972" y="16294"/>
                    <a:pt x="20896" y="16314"/>
                    <a:pt x="20825" y="16357"/>
                  </a:cubicBezTo>
                  <a:cubicBezTo>
                    <a:pt x="20801" y="16345"/>
                    <a:pt x="20777" y="16333"/>
                    <a:pt x="20741" y="16333"/>
                  </a:cubicBezTo>
                  <a:cubicBezTo>
                    <a:pt x="20622" y="16333"/>
                    <a:pt x="20527" y="16333"/>
                    <a:pt x="20408" y="16309"/>
                  </a:cubicBezTo>
                  <a:cubicBezTo>
                    <a:pt x="20598" y="16166"/>
                    <a:pt x="20777" y="15988"/>
                    <a:pt x="20920" y="15809"/>
                  </a:cubicBezTo>
                  <a:lnTo>
                    <a:pt x="20920" y="15809"/>
                  </a:lnTo>
                  <a:cubicBezTo>
                    <a:pt x="20860" y="15916"/>
                    <a:pt x="20920" y="16155"/>
                    <a:pt x="21134" y="16155"/>
                  </a:cubicBezTo>
                  <a:cubicBezTo>
                    <a:pt x="21420" y="16155"/>
                    <a:pt x="21432" y="15702"/>
                    <a:pt x="21134" y="15702"/>
                  </a:cubicBezTo>
                  <a:cubicBezTo>
                    <a:pt x="21075" y="15702"/>
                    <a:pt x="21027" y="15738"/>
                    <a:pt x="20979" y="15762"/>
                  </a:cubicBezTo>
                  <a:cubicBezTo>
                    <a:pt x="21027" y="15714"/>
                    <a:pt x="21075" y="15678"/>
                    <a:pt x="21098" y="15631"/>
                  </a:cubicBezTo>
                  <a:cubicBezTo>
                    <a:pt x="21166" y="15543"/>
                    <a:pt x="21076" y="15448"/>
                    <a:pt x="20995" y="15448"/>
                  </a:cubicBezTo>
                  <a:cubicBezTo>
                    <a:pt x="20977" y="15448"/>
                    <a:pt x="20959" y="15453"/>
                    <a:pt x="20944" y="15464"/>
                  </a:cubicBezTo>
                  <a:cubicBezTo>
                    <a:pt x="20551" y="15678"/>
                    <a:pt x="20205" y="16000"/>
                    <a:pt x="19884" y="16309"/>
                  </a:cubicBezTo>
                  <a:lnTo>
                    <a:pt x="19515" y="16309"/>
                  </a:lnTo>
                  <a:cubicBezTo>
                    <a:pt x="19896" y="16071"/>
                    <a:pt x="20265" y="15821"/>
                    <a:pt x="20646" y="15571"/>
                  </a:cubicBezTo>
                  <a:cubicBezTo>
                    <a:pt x="20860" y="15416"/>
                    <a:pt x="21134" y="15250"/>
                    <a:pt x="21372" y="15095"/>
                  </a:cubicBezTo>
                  <a:close/>
                  <a:moveTo>
                    <a:pt x="21360" y="16750"/>
                  </a:moveTo>
                  <a:lnTo>
                    <a:pt x="21360" y="17190"/>
                  </a:lnTo>
                  <a:cubicBezTo>
                    <a:pt x="21339" y="17158"/>
                    <a:pt x="21301" y="17141"/>
                    <a:pt x="21261" y="17141"/>
                  </a:cubicBezTo>
                  <a:cubicBezTo>
                    <a:pt x="21212" y="17141"/>
                    <a:pt x="21160" y="17167"/>
                    <a:pt x="21134" y="17226"/>
                  </a:cubicBezTo>
                  <a:lnTo>
                    <a:pt x="21134" y="17238"/>
                  </a:lnTo>
                  <a:cubicBezTo>
                    <a:pt x="21134" y="17107"/>
                    <a:pt x="21122" y="16952"/>
                    <a:pt x="21098" y="16821"/>
                  </a:cubicBezTo>
                  <a:cubicBezTo>
                    <a:pt x="21194" y="16809"/>
                    <a:pt x="21277" y="16786"/>
                    <a:pt x="21360" y="16750"/>
                  </a:cubicBezTo>
                  <a:close/>
                  <a:moveTo>
                    <a:pt x="20860" y="19393"/>
                  </a:moveTo>
                  <a:cubicBezTo>
                    <a:pt x="20896" y="19393"/>
                    <a:pt x="20932" y="19405"/>
                    <a:pt x="20967" y="19405"/>
                  </a:cubicBezTo>
                  <a:cubicBezTo>
                    <a:pt x="20884" y="19619"/>
                    <a:pt x="20789" y="19810"/>
                    <a:pt x="20717" y="20024"/>
                  </a:cubicBezTo>
                  <a:cubicBezTo>
                    <a:pt x="20765" y="19810"/>
                    <a:pt x="20825" y="19607"/>
                    <a:pt x="20860" y="19393"/>
                  </a:cubicBezTo>
                  <a:close/>
                  <a:moveTo>
                    <a:pt x="33719" y="21822"/>
                  </a:moveTo>
                  <a:cubicBezTo>
                    <a:pt x="33731" y="21846"/>
                    <a:pt x="33767" y="21870"/>
                    <a:pt x="33779" y="21893"/>
                  </a:cubicBezTo>
                  <a:cubicBezTo>
                    <a:pt x="33767" y="21881"/>
                    <a:pt x="33743" y="21881"/>
                    <a:pt x="33719" y="21870"/>
                  </a:cubicBezTo>
                  <a:lnTo>
                    <a:pt x="33719" y="21822"/>
                  </a:lnTo>
                  <a:close/>
                  <a:moveTo>
                    <a:pt x="33814" y="21453"/>
                  </a:moveTo>
                  <a:lnTo>
                    <a:pt x="33814" y="21453"/>
                  </a:lnTo>
                  <a:cubicBezTo>
                    <a:pt x="33945" y="21536"/>
                    <a:pt x="34100" y="21608"/>
                    <a:pt x="34243" y="21691"/>
                  </a:cubicBezTo>
                  <a:cubicBezTo>
                    <a:pt x="34219" y="21727"/>
                    <a:pt x="34219" y="21786"/>
                    <a:pt x="34255" y="21834"/>
                  </a:cubicBezTo>
                  <a:cubicBezTo>
                    <a:pt x="34362" y="21953"/>
                    <a:pt x="34481" y="22084"/>
                    <a:pt x="34588" y="22203"/>
                  </a:cubicBezTo>
                  <a:cubicBezTo>
                    <a:pt x="34517" y="22179"/>
                    <a:pt x="34421" y="22143"/>
                    <a:pt x="34350" y="22120"/>
                  </a:cubicBezTo>
                  <a:cubicBezTo>
                    <a:pt x="34362" y="22084"/>
                    <a:pt x="34350" y="22072"/>
                    <a:pt x="34326" y="22048"/>
                  </a:cubicBezTo>
                  <a:cubicBezTo>
                    <a:pt x="34183" y="21834"/>
                    <a:pt x="33993" y="21643"/>
                    <a:pt x="33814" y="21453"/>
                  </a:cubicBezTo>
                  <a:close/>
                  <a:moveTo>
                    <a:pt x="34671" y="21870"/>
                  </a:moveTo>
                  <a:cubicBezTo>
                    <a:pt x="34814" y="21929"/>
                    <a:pt x="34957" y="21965"/>
                    <a:pt x="35088" y="22012"/>
                  </a:cubicBezTo>
                  <a:cubicBezTo>
                    <a:pt x="35076" y="22048"/>
                    <a:pt x="35064" y="22072"/>
                    <a:pt x="35088" y="22120"/>
                  </a:cubicBezTo>
                  <a:cubicBezTo>
                    <a:pt x="35172" y="22227"/>
                    <a:pt x="35255" y="22346"/>
                    <a:pt x="35362" y="22465"/>
                  </a:cubicBezTo>
                  <a:cubicBezTo>
                    <a:pt x="35267" y="22441"/>
                    <a:pt x="35195" y="22417"/>
                    <a:pt x="35124" y="22382"/>
                  </a:cubicBezTo>
                  <a:cubicBezTo>
                    <a:pt x="34993" y="22191"/>
                    <a:pt x="34838" y="22024"/>
                    <a:pt x="34671" y="21870"/>
                  </a:cubicBezTo>
                  <a:close/>
                  <a:moveTo>
                    <a:pt x="33779" y="15119"/>
                  </a:moveTo>
                  <a:cubicBezTo>
                    <a:pt x="35407" y="16556"/>
                    <a:pt x="37339" y="17178"/>
                    <a:pt x="39333" y="17178"/>
                  </a:cubicBezTo>
                  <a:cubicBezTo>
                    <a:pt x="40445" y="17178"/>
                    <a:pt x="41576" y="16985"/>
                    <a:pt x="42684" y="16631"/>
                  </a:cubicBezTo>
                  <a:cubicBezTo>
                    <a:pt x="42708" y="16631"/>
                    <a:pt x="42744" y="16631"/>
                    <a:pt x="42768" y="16607"/>
                  </a:cubicBezTo>
                  <a:cubicBezTo>
                    <a:pt x="42780" y="16607"/>
                    <a:pt x="42780" y="16595"/>
                    <a:pt x="42803" y="16595"/>
                  </a:cubicBezTo>
                  <a:cubicBezTo>
                    <a:pt x="42851" y="16583"/>
                    <a:pt x="42911" y="16571"/>
                    <a:pt x="42946" y="16547"/>
                  </a:cubicBezTo>
                  <a:lnTo>
                    <a:pt x="42946" y="16547"/>
                  </a:lnTo>
                  <a:cubicBezTo>
                    <a:pt x="42815" y="18167"/>
                    <a:pt x="42744" y="19798"/>
                    <a:pt x="42696" y="21429"/>
                  </a:cubicBezTo>
                  <a:cubicBezTo>
                    <a:pt x="42684" y="21381"/>
                    <a:pt x="42649" y="21358"/>
                    <a:pt x="42589" y="21358"/>
                  </a:cubicBezTo>
                  <a:cubicBezTo>
                    <a:pt x="42307" y="21334"/>
                    <a:pt x="42022" y="21326"/>
                    <a:pt x="41735" y="21326"/>
                  </a:cubicBezTo>
                  <a:cubicBezTo>
                    <a:pt x="41160" y="21326"/>
                    <a:pt x="40581" y="21358"/>
                    <a:pt x="40017" y="21358"/>
                  </a:cubicBezTo>
                  <a:cubicBezTo>
                    <a:pt x="39851" y="21358"/>
                    <a:pt x="39851" y="21608"/>
                    <a:pt x="40017" y="21608"/>
                  </a:cubicBezTo>
                  <a:cubicBezTo>
                    <a:pt x="40531" y="21622"/>
                    <a:pt x="41058" y="21645"/>
                    <a:pt x="41582" y="21645"/>
                  </a:cubicBezTo>
                  <a:cubicBezTo>
                    <a:pt x="41920" y="21645"/>
                    <a:pt x="42257" y="21636"/>
                    <a:pt x="42589" y="21608"/>
                  </a:cubicBezTo>
                  <a:cubicBezTo>
                    <a:pt x="42649" y="21608"/>
                    <a:pt x="42684" y="21584"/>
                    <a:pt x="42696" y="21536"/>
                  </a:cubicBezTo>
                  <a:lnTo>
                    <a:pt x="42696" y="21536"/>
                  </a:lnTo>
                  <a:cubicBezTo>
                    <a:pt x="42684" y="21881"/>
                    <a:pt x="42684" y="22227"/>
                    <a:pt x="42684" y="22548"/>
                  </a:cubicBezTo>
                  <a:cubicBezTo>
                    <a:pt x="39636" y="22274"/>
                    <a:pt x="36672" y="22203"/>
                    <a:pt x="33743" y="21250"/>
                  </a:cubicBezTo>
                  <a:cubicBezTo>
                    <a:pt x="33767" y="20691"/>
                    <a:pt x="33767" y="20119"/>
                    <a:pt x="33767" y="19560"/>
                  </a:cubicBezTo>
                  <a:cubicBezTo>
                    <a:pt x="33755" y="18119"/>
                    <a:pt x="33386" y="16524"/>
                    <a:pt x="33779" y="15119"/>
                  </a:cubicBezTo>
                  <a:close/>
                  <a:moveTo>
                    <a:pt x="35338" y="22084"/>
                  </a:moveTo>
                  <a:cubicBezTo>
                    <a:pt x="35774" y="22199"/>
                    <a:pt x="36216" y="22286"/>
                    <a:pt x="36664" y="22360"/>
                  </a:cubicBezTo>
                  <a:lnTo>
                    <a:pt x="36664" y="22360"/>
                  </a:lnTo>
                  <a:cubicBezTo>
                    <a:pt x="36609" y="22372"/>
                    <a:pt x="36559" y="22439"/>
                    <a:pt x="36600" y="22489"/>
                  </a:cubicBezTo>
                  <a:cubicBezTo>
                    <a:pt x="36684" y="22608"/>
                    <a:pt x="36791" y="22751"/>
                    <a:pt x="36910" y="22905"/>
                  </a:cubicBezTo>
                  <a:cubicBezTo>
                    <a:pt x="36791" y="22870"/>
                    <a:pt x="36672" y="22846"/>
                    <a:pt x="36565" y="22810"/>
                  </a:cubicBezTo>
                  <a:cubicBezTo>
                    <a:pt x="36517" y="22774"/>
                    <a:pt x="36481" y="22739"/>
                    <a:pt x="36410" y="22691"/>
                  </a:cubicBezTo>
                  <a:cubicBezTo>
                    <a:pt x="36255" y="22560"/>
                    <a:pt x="36112" y="22393"/>
                    <a:pt x="35981" y="22251"/>
                  </a:cubicBezTo>
                  <a:cubicBezTo>
                    <a:pt x="35974" y="22240"/>
                    <a:pt x="35965" y="22236"/>
                    <a:pt x="35955" y="22236"/>
                  </a:cubicBezTo>
                  <a:cubicBezTo>
                    <a:pt x="35929" y="22236"/>
                    <a:pt x="35901" y="22264"/>
                    <a:pt x="35910" y="22298"/>
                  </a:cubicBezTo>
                  <a:cubicBezTo>
                    <a:pt x="35957" y="22429"/>
                    <a:pt x="36017" y="22560"/>
                    <a:pt x="36100" y="22691"/>
                  </a:cubicBezTo>
                  <a:lnTo>
                    <a:pt x="35791" y="22608"/>
                  </a:lnTo>
                  <a:cubicBezTo>
                    <a:pt x="35731" y="22536"/>
                    <a:pt x="35660" y="22477"/>
                    <a:pt x="35600" y="22393"/>
                  </a:cubicBezTo>
                  <a:cubicBezTo>
                    <a:pt x="35505" y="22298"/>
                    <a:pt x="35422" y="22191"/>
                    <a:pt x="35338" y="22084"/>
                  </a:cubicBezTo>
                  <a:close/>
                  <a:moveTo>
                    <a:pt x="42137" y="22977"/>
                  </a:moveTo>
                  <a:cubicBezTo>
                    <a:pt x="42113" y="23013"/>
                    <a:pt x="42113" y="23013"/>
                    <a:pt x="42101" y="23024"/>
                  </a:cubicBezTo>
                  <a:cubicBezTo>
                    <a:pt x="42101" y="23013"/>
                    <a:pt x="42089" y="23001"/>
                    <a:pt x="42065" y="22977"/>
                  </a:cubicBezTo>
                  <a:close/>
                  <a:moveTo>
                    <a:pt x="36717" y="22369"/>
                  </a:moveTo>
                  <a:cubicBezTo>
                    <a:pt x="36900" y="22398"/>
                    <a:pt x="37083" y="22426"/>
                    <a:pt x="37267" y="22453"/>
                  </a:cubicBezTo>
                  <a:cubicBezTo>
                    <a:pt x="37374" y="22655"/>
                    <a:pt x="37553" y="22929"/>
                    <a:pt x="37755" y="23084"/>
                  </a:cubicBezTo>
                  <a:cubicBezTo>
                    <a:pt x="37636" y="23060"/>
                    <a:pt x="37529" y="23036"/>
                    <a:pt x="37434" y="23013"/>
                  </a:cubicBezTo>
                  <a:cubicBezTo>
                    <a:pt x="37338" y="22917"/>
                    <a:pt x="37219" y="22846"/>
                    <a:pt x="37136" y="22774"/>
                  </a:cubicBezTo>
                  <a:cubicBezTo>
                    <a:pt x="36981" y="22655"/>
                    <a:pt x="36850" y="22524"/>
                    <a:pt x="36731" y="22382"/>
                  </a:cubicBezTo>
                  <a:cubicBezTo>
                    <a:pt x="36727" y="22376"/>
                    <a:pt x="36722" y="22372"/>
                    <a:pt x="36717" y="22369"/>
                  </a:cubicBezTo>
                  <a:close/>
                  <a:moveTo>
                    <a:pt x="40005" y="22882"/>
                  </a:moveTo>
                  <a:lnTo>
                    <a:pt x="40005" y="22882"/>
                  </a:lnTo>
                  <a:cubicBezTo>
                    <a:pt x="40089" y="22894"/>
                    <a:pt x="40172" y="22894"/>
                    <a:pt x="40256" y="22905"/>
                  </a:cubicBezTo>
                  <a:cubicBezTo>
                    <a:pt x="40303" y="22953"/>
                    <a:pt x="40327" y="23001"/>
                    <a:pt x="40363" y="23036"/>
                  </a:cubicBezTo>
                  <a:cubicBezTo>
                    <a:pt x="40327" y="23036"/>
                    <a:pt x="40303" y="23072"/>
                    <a:pt x="40267" y="23096"/>
                  </a:cubicBezTo>
                  <a:cubicBezTo>
                    <a:pt x="40266" y="23098"/>
                    <a:pt x="40264" y="23099"/>
                    <a:pt x="40261" y="23099"/>
                  </a:cubicBezTo>
                  <a:cubicBezTo>
                    <a:pt x="40233" y="23099"/>
                    <a:pt x="40124" y="23000"/>
                    <a:pt x="40005" y="22882"/>
                  </a:cubicBezTo>
                  <a:close/>
                  <a:moveTo>
                    <a:pt x="42684" y="22965"/>
                  </a:moveTo>
                  <a:lnTo>
                    <a:pt x="42684" y="23084"/>
                  </a:lnTo>
                  <a:cubicBezTo>
                    <a:pt x="42637" y="23084"/>
                    <a:pt x="42613" y="23084"/>
                    <a:pt x="42577" y="23120"/>
                  </a:cubicBezTo>
                  <a:lnTo>
                    <a:pt x="42565" y="23132"/>
                  </a:lnTo>
                  <a:lnTo>
                    <a:pt x="42339" y="23001"/>
                  </a:lnTo>
                  <a:cubicBezTo>
                    <a:pt x="42458" y="23001"/>
                    <a:pt x="42577" y="22977"/>
                    <a:pt x="42684" y="22965"/>
                  </a:cubicBezTo>
                  <a:close/>
                  <a:moveTo>
                    <a:pt x="40696" y="22953"/>
                  </a:moveTo>
                  <a:cubicBezTo>
                    <a:pt x="40767" y="22953"/>
                    <a:pt x="40803" y="22965"/>
                    <a:pt x="40863" y="22965"/>
                  </a:cubicBezTo>
                  <a:cubicBezTo>
                    <a:pt x="40910" y="23013"/>
                    <a:pt x="40946" y="23072"/>
                    <a:pt x="40970" y="23132"/>
                  </a:cubicBezTo>
                  <a:cubicBezTo>
                    <a:pt x="40958" y="23132"/>
                    <a:pt x="40946" y="23132"/>
                    <a:pt x="40910" y="23144"/>
                  </a:cubicBezTo>
                  <a:cubicBezTo>
                    <a:pt x="40839" y="23084"/>
                    <a:pt x="40779" y="23013"/>
                    <a:pt x="40696" y="22953"/>
                  </a:cubicBezTo>
                  <a:close/>
                  <a:moveTo>
                    <a:pt x="41268" y="22977"/>
                  </a:moveTo>
                  <a:cubicBezTo>
                    <a:pt x="41387" y="22977"/>
                    <a:pt x="41506" y="23001"/>
                    <a:pt x="41625" y="23001"/>
                  </a:cubicBezTo>
                  <a:cubicBezTo>
                    <a:pt x="41684" y="23072"/>
                    <a:pt x="41708" y="23251"/>
                    <a:pt x="41672" y="23263"/>
                  </a:cubicBezTo>
                  <a:cubicBezTo>
                    <a:pt x="41660" y="23263"/>
                    <a:pt x="41470" y="23132"/>
                    <a:pt x="41470" y="23132"/>
                  </a:cubicBezTo>
                  <a:cubicBezTo>
                    <a:pt x="41399" y="23084"/>
                    <a:pt x="41339" y="23024"/>
                    <a:pt x="41268" y="22977"/>
                  </a:cubicBezTo>
                  <a:close/>
                  <a:moveTo>
                    <a:pt x="37636" y="22524"/>
                  </a:moveTo>
                  <a:lnTo>
                    <a:pt x="37946" y="22560"/>
                  </a:lnTo>
                  <a:cubicBezTo>
                    <a:pt x="38041" y="22679"/>
                    <a:pt x="38136" y="22798"/>
                    <a:pt x="38243" y="22905"/>
                  </a:cubicBezTo>
                  <a:cubicBezTo>
                    <a:pt x="38386" y="23036"/>
                    <a:pt x="38553" y="23215"/>
                    <a:pt x="38767" y="23215"/>
                  </a:cubicBezTo>
                  <a:cubicBezTo>
                    <a:pt x="38874" y="23215"/>
                    <a:pt x="38934" y="23096"/>
                    <a:pt x="38886" y="23013"/>
                  </a:cubicBezTo>
                  <a:cubicBezTo>
                    <a:pt x="38791" y="22846"/>
                    <a:pt x="38601" y="22786"/>
                    <a:pt x="38470" y="22703"/>
                  </a:cubicBezTo>
                  <a:cubicBezTo>
                    <a:pt x="38434" y="22679"/>
                    <a:pt x="38422" y="22655"/>
                    <a:pt x="38398" y="22643"/>
                  </a:cubicBezTo>
                  <a:lnTo>
                    <a:pt x="38398" y="22643"/>
                  </a:lnTo>
                  <a:cubicBezTo>
                    <a:pt x="38553" y="22667"/>
                    <a:pt x="38708" y="22679"/>
                    <a:pt x="38874" y="22715"/>
                  </a:cubicBezTo>
                  <a:cubicBezTo>
                    <a:pt x="39017" y="22905"/>
                    <a:pt x="39184" y="23120"/>
                    <a:pt x="39363" y="23215"/>
                  </a:cubicBezTo>
                  <a:cubicBezTo>
                    <a:pt x="39383" y="23226"/>
                    <a:pt x="39402" y="23231"/>
                    <a:pt x="39421" y="23231"/>
                  </a:cubicBezTo>
                  <a:cubicBezTo>
                    <a:pt x="39504" y="23231"/>
                    <a:pt x="39568" y="23138"/>
                    <a:pt x="39529" y="23060"/>
                  </a:cubicBezTo>
                  <a:cubicBezTo>
                    <a:pt x="39482" y="22953"/>
                    <a:pt x="39410" y="22858"/>
                    <a:pt x="39327" y="22774"/>
                  </a:cubicBezTo>
                  <a:lnTo>
                    <a:pt x="39327" y="22774"/>
                  </a:lnTo>
                  <a:cubicBezTo>
                    <a:pt x="39386" y="22786"/>
                    <a:pt x="39446" y="22786"/>
                    <a:pt x="39505" y="22798"/>
                  </a:cubicBezTo>
                  <a:cubicBezTo>
                    <a:pt x="39660" y="23013"/>
                    <a:pt x="39827" y="23215"/>
                    <a:pt x="40017" y="23358"/>
                  </a:cubicBezTo>
                  <a:cubicBezTo>
                    <a:pt x="39363" y="23310"/>
                    <a:pt x="38708" y="23239"/>
                    <a:pt x="38065" y="23132"/>
                  </a:cubicBezTo>
                  <a:cubicBezTo>
                    <a:pt x="38112" y="23120"/>
                    <a:pt x="38124" y="23084"/>
                    <a:pt x="38112" y="23036"/>
                  </a:cubicBezTo>
                  <a:cubicBezTo>
                    <a:pt x="38065" y="22882"/>
                    <a:pt x="37934" y="22834"/>
                    <a:pt x="37815" y="22727"/>
                  </a:cubicBezTo>
                  <a:cubicBezTo>
                    <a:pt x="37743" y="22667"/>
                    <a:pt x="37672" y="22596"/>
                    <a:pt x="37600" y="22524"/>
                  </a:cubicBezTo>
                  <a:close/>
                  <a:moveTo>
                    <a:pt x="40529" y="23251"/>
                  </a:moveTo>
                  <a:cubicBezTo>
                    <a:pt x="40565" y="23310"/>
                    <a:pt x="40613" y="23358"/>
                    <a:pt x="40672" y="23417"/>
                  </a:cubicBezTo>
                  <a:cubicBezTo>
                    <a:pt x="40601" y="23417"/>
                    <a:pt x="40529" y="23417"/>
                    <a:pt x="40446" y="23394"/>
                  </a:cubicBezTo>
                  <a:cubicBezTo>
                    <a:pt x="40494" y="23370"/>
                    <a:pt x="40529" y="23310"/>
                    <a:pt x="40529" y="23251"/>
                  </a:cubicBezTo>
                  <a:close/>
                  <a:moveTo>
                    <a:pt x="41148" y="23382"/>
                  </a:moveTo>
                  <a:cubicBezTo>
                    <a:pt x="41160" y="23394"/>
                    <a:pt x="41160" y="23417"/>
                    <a:pt x="41184" y="23429"/>
                  </a:cubicBezTo>
                  <a:lnTo>
                    <a:pt x="41137" y="23429"/>
                  </a:lnTo>
                  <a:cubicBezTo>
                    <a:pt x="41137" y="23417"/>
                    <a:pt x="41148" y="23394"/>
                    <a:pt x="41148" y="23382"/>
                  </a:cubicBezTo>
                  <a:close/>
                  <a:moveTo>
                    <a:pt x="33540" y="24215"/>
                  </a:moveTo>
                  <a:cubicBezTo>
                    <a:pt x="33588" y="24287"/>
                    <a:pt x="33636" y="24346"/>
                    <a:pt x="33683" y="24406"/>
                  </a:cubicBezTo>
                  <a:cubicBezTo>
                    <a:pt x="33659" y="24406"/>
                    <a:pt x="33636" y="24429"/>
                    <a:pt x="33636" y="24453"/>
                  </a:cubicBezTo>
                  <a:lnTo>
                    <a:pt x="33540" y="24763"/>
                  </a:lnTo>
                  <a:cubicBezTo>
                    <a:pt x="33528" y="24584"/>
                    <a:pt x="33528" y="24406"/>
                    <a:pt x="33540" y="24215"/>
                  </a:cubicBezTo>
                  <a:close/>
                  <a:moveTo>
                    <a:pt x="33755" y="24525"/>
                  </a:moveTo>
                  <a:cubicBezTo>
                    <a:pt x="33862" y="24632"/>
                    <a:pt x="33957" y="24751"/>
                    <a:pt x="34100" y="24858"/>
                  </a:cubicBezTo>
                  <a:cubicBezTo>
                    <a:pt x="34076" y="24858"/>
                    <a:pt x="34064" y="24870"/>
                    <a:pt x="34052" y="24882"/>
                  </a:cubicBezTo>
                  <a:cubicBezTo>
                    <a:pt x="33874" y="25215"/>
                    <a:pt x="33695" y="25560"/>
                    <a:pt x="33528" y="25918"/>
                  </a:cubicBezTo>
                  <a:lnTo>
                    <a:pt x="33528" y="25513"/>
                  </a:lnTo>
                  <a:lnTo>
                    <a:pt x="33755" y="24525"/>
                  </a:lnTo>
                  <a:close/>
                  <a:moveTo>
                    <a:pt x="33707" y="22120"/>
                  </a:moveTo>
                  <a:cubicBezTo>
                    <a:pt x="35709" y="23302"/>
                    <a:pt x="38257" y="24018"/>
                    <a:pt x="40684" y="24018"/>
                  </a:cubicBezTo>
                  <a:cubicBezTo>
                    <a:pt x="41361" y="24018"/>
                    <a:pt x="42029" y="23963"/>
                    <a:pt x="42672" y="23846"/>
                  </a:cubicBezTo>
                  <a:lnTo>
                    <a:pt x="42672" y="25894"/>
                  </a:lnTo>
                  <a:cubicBezTo>
                    <a:pt x="41862" y="26029"/>
                    <a:pt x="40891" y="26120"/>
                    <a:pt x="39879" y="26120"/>
                  </a:cubicBezTo>
                  <a:cubicBezTo>
                    <a:pt x="38660" y="26120"/>
                    <a:pt x="37381" y="25988"/>
                    <a:pt x="36243" y="25644"/>
                  </a:cubicBezTo>
                  <a:cubicBezTo>
                    <a:pt x="36218" y="25627"/>
                    <a:pt x="36187" y="25610"/>
                    <a:pt x="36158" y="25610"/>
                  </a:cubicBezTo>
                  <a:cubicBezTo>
                    <a:pt x="36146" y="25610"/>
                    <a:pt x="36135" y="25613"/>
                    <a:pt x="36124" y="25620"/>
                  </a:cubicBezTo>
                  <a:cubicBezTo>
                    <a:pt x="35791" y="25513"/>
                    <a:pt x="35481" y="25394"/>
                    <a:pt x="35183" y="25239"/>
                  </a:cubicBezTo>
                  <a:cubicBezTo>
                    <a:pt x="35172" y="25227"/>
                    <a:pt x="35148" y="25227"/>
                    <a:pt x="35136" y="25227"/>
                  </a:cubicBezTo>
                  <a:cubicBezTo>
                    <a:pt x="34493" y="24918"/>
                    <a:pt x="33945" y="24513"/>
                    <a:pt x="33528" y="23989"/>
                  </a:cubicBezTo>
                  <a:cubicBezTo>
                    <a:pt x="33528" y="23989"/>
                    <a:pt x="33517" y="23989"/>
                    <a:pt x="33517" y="23977"/>
                  </a:cubicBezTo>
                  <a:cubicBezTo>
                    <a:pt x="33624" y="23358"/>
                    <a:pt x="33683" y="22739"/>
                    <a:pt x="33707" y="22120"/>
                  </a:cubicBezTo>
                  <a:close/>
                  <a:moveTo>
                    <a:pt x="34195" y="24929"/>
                  </a:moveTo>
                  <a:cubicBezTo>
                    <a:pt x="34421" y="25096"/>
                    <a:pt x="34671" y="25239"/>
                    <a:pt x="34957" y="25382"/>
                  </a:cubicBezTo>
                  <a:cubicBezTo>
                    <a:pt x="34683" y="26061"/>
                    <a:pt x="34326" y="26692"/>
                    <a:pt x="34017" y="27346"/>
                  </a:cubicBezTo>
                  <a:cubicBezTo>
                    <a:pt x="33909" y="27299"/>
                    <a:pt x="33826" y="27239"/>
                    <a:pt x="33719" y="27192"/>
                  </a:cubicBezTo>
                  <a:cubicBezTo>
                    <a:pt x="33933" y="26656"/>
                    <a:pt x="34136" y="26120"/>
                    <a:pt x="34433" y="25620"/>
                  </a:cubicBezTo>
                  <a:cubicBezTo>
                    <a:pt x="34459" y="25586"/>
                    <a:pt x="34430" y="25553"/>
                    <a:pt x="34399" y="25553"/>
                  </a:cubicBezTo>
                  <a:cubicBezTo>
                    <a:pt x="34386" y="25553"/>
                    <a:pt x="34372" y="25558"/>
                    <a:pt x="34362" y="25572"/>
                  </a:cubicBezTo>
                  <a:cubicBezTo>
                    <a:pt x="34064" y="26013"/>
                    <a:pt x="33755" y="26513"/>
                    <a:pt x="33517" y="27025"/>
                  </a:cubicBezTo>
                  <a:lnTo>
                    <a:pt x="33517" y="26656"/>
                  </a:lnTo>
                  <a:cubicBezTo>
                    <a:pt x="33719" y="26096"/>
                    <a:pt x="33921" y="25525"/>
                    <a:pt x="34195" y="24977"/>
                  </a:cubicBezTo>
                  <a:lnTo>
                    <a:pt x="34195" y="24929"/>
                  </a:lnTo>
                  <a:close/>
                  <a:moveTo>
                    <a:pt x="35195" y="25477"/>
                  </a:moveTo>
                  <a:cubicBezTo>
                    <a:pt x="35291" y="25525"/>
                    <a:pt x="35374" y="25560"/>
                    <a:pt x="35469" y="25584"/>
                  </a:cubicBezTo>
                  <a:cubicBezTo>
                    <a:pt x="35267" y="25977"/>
                    <a:pt x="35076" y="26370"/>
                    <a:pt x="34886" y="26763"/>
                  </a:cubicBezTo>
                  <a:cubicBezTo>
                    <a:pt x="34743" y="27025"/>
                    <a:pt x="34600" y="27287"/>
                    <a:pt x="34481" y="27561"/>
                  </a:cubicBezTo>
                  <a:cubicBezTo>
                    <a:pt x="34421" y="27549"/>
                    <a:pt x="34350" y="27501"/>
                    <a:pt x="34279" y="27477"/>
                  </a:cubicBezTo>
                  <a:cubicBezTo>
                    <a:pt x="34648" y="26846"/>
                    <a:pt x="34933" y="26156"/>
                    <a:pt x="35195" y="25477"/>
                  </a:cubicBezTo>
                  <a:close/>
                  <a:moveTo>
                    <a:pt x="33600" y="27477"/>
                  </a:moveTo>
                  <a:lnTo>
                    <a:pt x="33874" y="27656"/>
                  </a:lnTo>
                  <a:cubicBezTo>
                    <a:pt x="33862" y="27704"/>
                    <a:pt x="33826" y="27739"/>
                    <a:pt x="33802" y="27799"/>
                  </a:cubicBezTo>
                  <a:lnTo>
                    <a:pt x="33802" y="27835"/>
                  </a:lnTo>
                  <a:cubicBezTo>
                    <a:pt x="33707" y="27799"/>
                    <a:pt x="33624" y="27751"/>
                    <a:pt x="33517" y="27727"/>
                  </a:cubicBezTo>
                  <a:lnTo>
                    <a:pt x="33517" y="27668"/>
                  </a:lnTo>
                  <a:cubicBezTo>
                    <a:pt x="33540" y="27608"/>
                    <a:pt x="33576" y="27549"/>
                    <a:pt x="33600" y="27477"/>
                  </a:cubicBezTo>
                  <a:close/>
                  <a:moveTo>
                    <a:pt x="35672" y="25680"/>
                  </a:moveTo>
                  <a:cubicBezTo>
                    <a:pt x="35791" y="25715"/>
                    <a:pt x="35898" y="25751"/>
                    <a:pt x="36017" y="25799"/>
                  </a:cubicBezTo>
                  <a:cubicBezTo>
                    <a:pt x="35862" y="26120"/>
                    <a:pt x="35719" y="26465"/>
                    <a:pt x="35553" y="26787"/>
                  </a:cubicBezTo>
                  <a:cubicBezTo>
                    <a:pt x="35410" y="27120"/>
                    <a:pt x="35207" y="27442"/>
                    <a:pt x="35136" y="27799"/>
                  </a:cubicBezTo>
                  <a:cubicBezTo>
                    <a:pt x="35124" y="27846"/>
                    <a:pt x="35148" y="27882"/>
                    <a:pt x="35172" y="27894"/>
                  </a:cubicBezTo>
                  <a:cubicBezTo>
                    <a:pt x="35017" y="27835"/>
                    <a:pt x="34886" y="27763"/>
                    <a:pt x="34731" y="27704"/>
                  </a:cubicBezTo>
                  <a:cubicBezTo>
                    <a:pt x="34886" y="27418"/>
                    <a:pt x="35005" y="27108"/>
                    <a:pt x="35136" y="26823"/>
                  </a:cubicBezTo>
                  <a:cubicBezTo>
                    <a:pt x="35314" y="26430"/>
                    <a:pt x="35493" y="26061"/>
                    <a:pt x="35672" y="25680"/>
                  </a:cubicBezTo>
                  <a:close/>
                  <a:moveTo>
                    <a:pt x="36267" y="25858"/>
                  </a:moveTo>
                  <a:cubicBezTo>
                    <a:pt x="36446" y="25894"/>
                    <a:pt x="36612" y="25953"/>
                    <a:pt x="36779" y="25989"/>
                  </a:cubicBezTo>
                  <a:cubicBezTo>
                    <a:pt x="36553" y="26334"/>
                    <a:pt x="36338" y="26668"/>
                    <a:pt x="36148" y="27013"/>
                  </a:cubicBezTo>
                  <a:cubicBezTo>
                    <a:pt x="35969" y="27335"/>
                    <a:pt x="35719" y="27704"/>
                    <a:pt x="35648" y="28073"/>
                  </a:cubicBezTo>
                  <a:lnTo>
                    <a:pt x="35271" y="27907"/>
                  </a:lnTo>
                  <a:lnTo>
                    <a:pt x="35271" y="27907"/>
                  </a:lnTo>
                  <a:cubicBezTo>
                    <a:pt x="35285" y="27904"/>
                    <a:pt x="35302" y="27895"/>
                    <a:pt x="35314" y="27882"/>
                  </a:cubicBezTo>
                  <a:cubicBezTo>
                    <a:pt x="35541" y="27585"/>
                    <a:pt x="35660" y="27180"/>
                    <a:pt x="35826" y="26834"/>
                  </a:cubicBezTo>
                  <a:lnTo>
                    <a:pt x="36267" y="25858"/>
                  </a:lnTo>
                  <a:close/>
                  <a:moveTo>
                    <a:pt x="34076" y="27787"/>
                  </a:moveTo>
                  <a:cubicBezTo>
                    <a:pt x="34183" y="27846"/>
                    <a:pt x="34279" y="27906"/>
                    <a:pt x="34374" y="27966"/>
                  </a:cubicBezTo>
                  <a:cubicBezTo>
                    <a:pt x="34398" y="28001"/>
                    <a:pt x="34433" y="28025"/>
                    <a:pt x="34469" y="28025"/>
                  </a:cubicBezTo>
                  <a:cubicBezTo>
                    <a:pt x="34600" y="28097"/>
                    <a:pt x="34731" y="28156"/>
                    <a:pt x="34850" y="28216"/>
                  </a:cubicBezTo>
                  <a:cubicBezTo>
                    <a:pt x="34564" y="28120"/>
                    <a:pt x="34267" y="28013"/>
                    <a:pt x="33969" y="27906"/>
                  </a:cubicBezTo>
                  <a:cubicBezTo>
                    <a:pt x="34017" y="27882"/>
                    <a:pt x="34052" y="27823"/>
                    <a:pt x="34076" y="27787"/>
                  </a:cubicBezTo>
                  <a:close/>
                  <a:moveTo>
                    <a:pt x="36957" y="26061"/>
                  </a:moveTo>
                  <a:cubicBezTo>
                    <a:pt x="37041" y="26072"/>
                    <a:pt x="37136" y="26096"/>
                    <a:pt x="37219" y="26120"/>
                  </a:cubicBezTo>
                  <a:cubicBezTo>
                    <a:pt x="36993" y="26573"/>
                    <a:pt x="36779" y="27013"/>
                    <a:pt x="36553" y="27442"/>
                  </a:cubicBezTo>
                  <a:cubicBezTo>
                    <a:pt x="36398" y="27716"/>
                    <a:pt x="36219" y="28001"/>
                    <a:pt x="36076" y="28275"/>
                  </a:cubicBezTo>
                  <a:cubicBezTo>
                    <a:pt x="35981" y="28251"/>
                    <a:pt x="35898" y="28204"/>
                    <a:pt x="35803" y="28180"/>
                  </a:cubicBezTo>
                  <a:cubicBezTo>
                    <a:pt x="36029" y="27882"/>
                    <a:pt x="36160" y="27489"/>
                    <a:pt x="36326" y="27168"/>
                  </a:cubicBezTo>
                  <a:cubicBezTo>
                    <a:pt x="36517" y="26787"/>
                    <a:pt x="36731" y="26418"/>
                    <a:pt x="36957" y="26061"/>
                  </a:cubicBezTo>
                  <a:close/>
                  <a:moveTo>
                    <a:pt x="37434" y="26180"/>
                  </a:moveTo>
                  <a:cubicBezTo>
                    <a:pt x="37458" y="26180"/>
                    <a:pt x="37493" y="26192"/>
                    <a:pt x="37505" y="26192"/>
                  </a:cubicBezTo>
                  <a:cubicBezTo>
                    <a:pt x="38231" y="26370"/>
                    <a:pt x="38946" y="26477"/>
                    <a:pt x="39672" y="26537"/>
                  </a:cubicBezTo>
                  <a:cubicBezTo>
                    <a:pt x="39315" y="27346"/>
                    <a:pt x="38946" y="28144"/>
                    <a:pt x="38636" y="28978"/>
                  </a:cubicBezTo>
                  <a:cubicBezTo>
                    <a:pt x="38470" y="28954"/>
                    <a:pt x="38327" y="28918"/>
                    <a:pt x="38184" y="28894"/>
                  </a:cubicBezTo>
                  <a:cubicBezTo>
                    <a:pt x="38243" y="28751"/>
                    <a:pt x="38339" y="28549"/>
                    <a:pt x="38362" y="28454"/>
                  </a:cubicBezTo>
                  <a:cubicBezTo>
                    <a:pt x="38589" y="27894"/>
                    <a:pt x="38886" y="27358"/>
                    <a:pt x="39124" y="26787"/>
                  </a:cubicBezTo>
                  <a:cubicBezTo>
                    <a:pt x="39166" y="26687"/>
                    <a:pt x="39080" y="26599"/>
                    <a:pt x="39004" y="26599"/>
                  </a:cubicBezTo>
                  <a:cubicBezTo>
                    <a:pt x="38971" y="26599"/>
                    <a:pt x="38940" y="26616"/>
                    <a:pt x="38922" y="26656"/>
                  </a:cubicBezTo>
                  <a:cubicBezTo>
                    <a:pt x="38636" y="27287"/>
                    <a:pt x="38303" y="27882"/>
                    <a:pt x="38029" y="28501"/>
                  </a:cubicBezTo>
                  <a:cubicBezTo>
                    <a:pt x="37981" y="28597"/>
                    <a:pt x="37922" y="28692"/>
                    <a:pt x="37874" y="28811"/>
                  </a:cubicBezTo>
                  <a:lnTo>
                    <a:pt x="37862" y="28811"/>
                  </a:lnTo>
                  <a:cubicBezTo>
                    <a:pt x="37767" y="28799"/>
                    <a:pt x="37696" y="28775"/>
                    <a:pt x="37612" y="28751"/>
                  </a:cubicBezTo>
                  <a:cubicBezTo>
                    <a:pt x="37946" y="28061"/>
                    <a:pt x="38220" y="27311"/>
                    <a:pt x="38565" y="26596"/>
                  </a:cubicBezTo>
                  <a:cubicBezTo>
                    <a:pt x="38614" y="26497"/>
                    <a:pt x="38521" y="26398"/>
                    <a:pt x="38435" y="26398"/>
                  </a:cubicBezTo>
                  <a:cubicBezTo>
                    <a:pt x="38397" y="26398"/>
                    <a:pt x="38361" y="26418"/>
                    <a:pt x="38339" y="26465"/>
                  </a:cubicBezTo>
                  <a:cubicBezTo>
                    <a:pt x="37981" y="27180"/>
                    <a:pt x="37577" y="27918"/>
                    <a:pt x="37315" y="28668"/>
                  </a:cubicBezTo>
                  <a:lnTo>
                    <a:pt x="36993" y="28573"/>
                  </a:lnTo>
                  <a:cubicBezTo>
                    <a:pt x="37315" y="27954"/>
                    <a:pt x="37565" y="27263"/>
                    <a:pt x="37850" y="26632"/>
                  </a:cubicBezTo>
                  <a:cubicBezTo>
                    <a:pt x="37875" y="26558"/>
                    <a:pt x="37815" y="26490"/>
                    <a:pt x="37759" y="26490"/>
                  </a:cubicBezTo>
                  <a:cubicBezTo>
                    <a:pt x="37734" y="26490"/>
                    <a:pt x="37710" y="26504"/>
                    <a:pt x="37696" y="26537"/>
                  </a:cubicBezTo>
                  <a:cubicBezTo>
                    <a:pt x="37374" y="27180"/>
                    <a:pt x="36993" y="27823"/>
                    <a:pt x="36696" y="28489"/>
                  </a:cubicBezTo>
                  <a:cubicBezTo>
                    <a:pt x="36600" y="28454"/>
                    <a:pt x="36493" y="28418"/>
                    <a:pt x="36386" y="28382"/>
                  </a:cubicBezTo>
                  <a:cubicBezTo>
                    <a:pt x="36541" y="28132"/>
                    <a:pt x="36660" y="27835"/>
                    <a:pt x="36791" y="27585"/>
                  </a:cubicBezTo>
                  <a:cubicBezTo>
                    <a:pt x="37017" y="27120"/>
                    <a:pt x="37231" y="26656"/>
                    <a:pt x="37434" y="26192"/>
                  </a:cubicBezTo>
                  <a:lnTo>
                    <a:pt x="37434" y="26180"/>
                  </a:lnTo>
                  <a:close/>
                  <a:moveTo>
                    <a:pt x="42684" y="28537"/>
                  </a:moveTo>
                  <a:cubicBezTo>
                    <a:pt x="42696" y="28668"/>
                    <a:pt x="42696" y="28787"/>
                    <a:pt x="42696" y="28918"/>
                  </a:cubicBezTo>
                  <a:cubicBezTo>
                    <a:pt x="42637" y="28930"/>
                    <a:pt x="42589" y="28954"/>
                    <a:pt x="42530" y="28978"/>
                  </a:cubicBezTo>
                  <a:cubicBezTo>
                    <a:pt x="42577" y="28835"/>
                    <a:pt x="42637" y="28680"/>
                    <a:pt x="42684" y="28537"/>
                  </a:cubicBezTo>
                  <a:close/>
                  <a:moveTo>
                    <a:pt x="39970" y="26537"/>
                  </a:moveTo>
                  <a:cubicBezTo>
                    <a:pt x="40089" y="26537"/>
                    <a:pt x="40196" y="26549"/>
                    <a:pt x="40315" y="26549"/>
                  </a:cubicBezTo>
                  <a:cubicBezTo>
                    <a:pt x="39934" y="27346"/>
                    <a:pt x="39494" y="28192"/>
                    <a:pt x="39255" y="29049"/>
                  </a:cubicBezTo>
                  <a:cubicBezTo>
                    <a:pt x="39184" y="29037"/>
                    <a:pt x="39101" y="29025"/>
                    <a:pt x="39017" y="29025"/>
                  </a:cubicBezTo>
                  <a:cubicBezTo>
                    <a:pt x="39363" y="28204"/>
                    <a:pt x="39660" y="27370"/>
                    <a:pt x="39970" y="26537"/>
                  </a:cubicBezTo>
                  <a:close/>
                  <a:moveTo>
                    <a:pt x="40922" y="26549"/>
                  </a:moveTo>
                  <a:cubicBezTo>
                    <a:pt x="40684" y="27025"/>
                    <a:pt x="40470" y="27525"/>
                    <a:pt x="40244" y="28013"/>
                  </a:cubicBezTo>
                  <a:cubicBezTo>
                    <a:pt x="40089" y="28370"/>
                    <a:pt x="39898" y="28739"/>
                    <a:pt x="39815" y="29132"/>
                  </a:cubicBezTo>
                  <a:cubicBezTo>
                    <a:pt x="39767" y="29132"/>
                    <a:pt x="39720" y="29109"/>
                    <a:pt x="39672" y="29109"/>
                  </a:cubicBezTo>
                  <a:cubicBezTo>
                    <a:pt x="40017" y="28335"/>
                    <a:pt x="40279" y="27525"/>
                    <a:pt x="40625" y="26751"/>
                  </a:cubicBezTo>
                  <a:cubicBezTo>
                    <a:pt x="40660" y="26668"/>
                    <a:pt x="40648" y="26608"/>
                    <a:pt x="40613" y="26549"/>
                  </a:cubicBezTo>
                  <a:close/>
                  <a:moveTo>
                    <a:pt x="42684" y="27073"/>
                  </a:moveTo>
                  <a:lnTo>
                    <a:pt x="42684" y="27537"/>
                  </a:lnTo>
                  <a:cubicBezTo>
                    <a:pt x="42470" y="28073"/>
                    <a:pt x="42280" y="28597"/>
                    <a:pt x="42089" y="29132"/>
                  </a:cubicBezTo>
                  <a:cubicBezTo>
                    <a:pt x="42041" y="29144"/>
                    <a:pt x="41982" y="29156"/>
                    <a:pt x="41934" y="29168"/>
                  </a:cubicBezTo>
                  <a:cubicBezTo>
                    <a:pt x="42161" y="28751"/>
                    <a:pt x="42256" y="28263"/>
                    <a:pt x="42411" y="27823"/>
                  </a:cubicBezTo>
                  <a:cubicBezTo>
                    <a:pt x="42506" y="27561"/>
                    <a:pt x="42589" y="27323"/>
                    <a:pt x="42684" y="27073"/>
                  </a:cubicBezTo>
                  <a:close/>
                  <a:moveTo>
                    <a:pt x="41756" y="26513"/>
                  </a:moveTo>
                  <a:lnTo>
                    <a:pt x="41756" y="26513"/>
                  </a:lnTo>
                  <a:cubicBezTo>
                    <a:pt x="41518" y="27049"/>
                    <a:pt x="41315" y="27585"/>
                    <a:pt x="41089" y="28132"/>
                  </a:cubicBezTo>
                  <a:cubicBezTo>
                    <a:pt x="40982" y="28394"/>
                    <a:pt x="40660" y="28870"/>
                    <a:pt x="40708" y="29204"/>
                  </a:cubicBezTo>
                  <a:cubicBezTo>
                    <a:pt x="40553" y="29180"/>
                    <a:pt x="40422" y="29180"/>
                    <a:pt x="40267" y="29168"/>
                  </a:cubicBezTo>
                  <a:cubicBezTo>
                    <a:pt x="40434" y="28859"/>
                    <a:pt x="40541" y="28501"/>
                    <a:pt x="40660" y="28192"/>
                  </a:cubicBezTo>
                  <a:cubicBezTo>
                    <a:pt x="40863" y="27668"/>
                    <a:pt x="41077" y="27144"/>
                    <a:pt x="41315" y="26632"/>
                  </a:cubicBezTo>
                  <a:cubicBezTo>
                    <a:pt x="41327" y="26596"/>
                    <a:pt x="41327" y="26573"/>
                    <a:pt x="41327" y="26537"/>
                  </a:cubicBezTo>
                  <a:cubicBezTo>
                    <a:pt x="41470" y="26537"/>
                    <a:pt x="41613" y="26525"/>
                    <a:pt x="41756" y="26513"/>
                  </a:cubicBezTo>
                  <a:close/>
                  <a:moveTo>
                    <a:pt x="42613" y="26418"/>
                  </a:moveTo>
                  <a:lnTo>
                    <a:pt x="42613" y="26418"/>
                  </a:lnTo>
                  <a:cubicBezTo>
                    <a:pt x="42434" y="26811"/>
                    <a:pt x="42256" y="27204"/>
                    <a:pt x="42089" y="27608"/>
                  </a:cubicBezTo>
                  <a:cubicBezTo>
                    <a:pt x="41875" y="28120"/>
                    <a:pt x="41577" y="28668"/>
                    <a:pt x="41553" y="29216"/>
                  </a:cubicBezTo>
                  <a:lnTo>
                    <a:pt x="41160" y="29216"/>
                  </a:lnTo>
                  <a:cubicBezTo>
                    <a:pt x="41160" y="29204"/>
                    <a:pt x="41184" y="29192"/>
                    <a:pt x="41160" y="29168"/>
                  </a:cubicBezTo>
                  <a:lnTo>
                    <a:pt x="41160" y="29144"/>
                  </a:lnTo>
                  <a:cubicBezTo>
                    <a:pt x="41160" y="29132"/>
                    <a:pt x="41148" y="29132"/>
                    <a:pt x="41148" y="29109"/>
                  </a:cubicBezTo>
                  <a:cubicBezTo>
                    <a:pt x="41196" y="28751"/>
                    <a:pt x="41482" y="28239"/>
                    <a:pt x="41577" y="27918"/>
                  </a:cubicBezTo>
                  <a:cubicBezTo>
                    <a:pt x="41744" y="27442"/>
                    <a:pt x="41910" y="26965"/>
                    <a:pt x="42053" y="26477"/>
                  </a:cubicBezTo>
                  <a:cubicBezTo>
                    <a:pt x="42232" y="26465"/>
                    <a:pt x="42434" y="26430"/>
                    <a:pt x="42613" y="26418"/>
                  </a:cubicBezTo>
                  <a:close/>
                  <a:moveTo>
                    <a:pt x="32159" y="34026"/>
                  </a:moveTo>
                  <a:lnTo>
                    <a:pt x="32159" y="34443"/>
                  </a:lnTo>
                  <a:cubicBezTo>
                    <a:pt x="32028" y="34383"/>
                    <a:pt x="31909" y="34276"/>
                    <a:pt x="31802" y="34169"/>
                  </a:cubicBezTo>
                  <a:cubicBezTo>
                    <a:pt x="31780" y="34149"/>
                    <a:pt x="31755" y="34141"/>
                    <a:pt x="31730" y="34141"/>
                  </a:cubicBezTo>
                  <a:cubicBezTo>
                    <a:pt x="31651" y="34141"/>
                    <a:pt x="31578" y="34230"/>
                    <a:pt x="31623" y="34312"/>
                  </a:cubicBezTo>
                  <a:cubicBezTo>
                    <a:pt x="31731" y="34490"/>
                    <a:pt x="31921" y="34693"/>
                    <a:pt x="32147" y="34812"/>
                  </a:cubicBezTo>
                  <a:lnTo>
                    <a:pt x="32147" y="34919"/>
                  </a:lnTo>
                  <a:cubicBezTo>
                    <a:pt x="31838" y="34943"/>
                    <a:pt x="31516" y="34990"/>
                    <a:pt x="31207" y="35026"/>
                  </a:cubicBezTo>
                  <a:cubicBezTo>
                    <a:pt x="31040" y="34824"/>
                    <a:pt x="30790" y="34752"/>
                    <a:pt x="30600" y="34633"/>
                  </a:cubicBezTo>
                  <a:cubicBezTo>
                    <a:pt x="30385" y="34502"/>
                    <a:pt x="30195" y="34347"/>
                    <a:pt x="30016" y="34193"/>
                  </a:cubicBezTo>
                  <a:cubicBezTo>
                    <a:pt x="30230" y="34169"/>
                    <a:pt x="30433" y="34157"/>
                    <a:pt x="30659" y="34145"/>
                  </a:cubicBezTo>
                  <a:lnTo>
                    <a:pt x="30659" y="34145"/>
                  </a:lnTo>
                  <a:cubicBezTo>
                    <a:pt x="30647" y="34169"/>
                    <a:pt x="30623" y="34204"/>
                    <a:pt x="30647" y="34228"/>
                  </a:cubicBezTo>
                  <a:cubicBezTo>
                    <a:pt x="30778" y="34431"/>
                    <a:pt x="30921" y="34562"/>
                    <a:pt x="31135" y="34693"/>
                  </a:cubicBezTo>
                  <a:cubicBezTo>
                    <a:pt x="31291" y="34796"/>
                    <a:pt x="31456" y="34928"/>
                    <a:pt x="31646" y="34928"/>
                  </a:cubicBezTo>
                  <a:cubicBezTo>
                    <a:pt x="31674" y="34928"/>
                    <a:pt x="31702" y="34925"/>
                    <a:pt x="31731" y="34919"/>
                  </a:cubicBezTo>
                  <a:cubicBezTo>
                    <a:pt x="31802" y="34907"/>
                    <a:pt x="31850" y="34800"/>
                    <a:pt x="31802" y="34740"/>
                  </a:cubicBezTo>
                  <a:cubicBezTo>
                    <a:pt x="31683" y="34574"/>
                    <a:pt x="31504" y="34550"/>
                    <a:pt x="31326" y="34454"/>
                  </a:cubicBezTo>
                  <a:cubicBezTo>
                    <a:pt x="31135" y="34371"/>
                    <a:pt x="30957" y="34252"/>
                    <a:pt x="30778" y="34145"/>
                  </a:cubicBezTo>
                  <a:cubicBezTo>
                    <a:pt x="31231" y="34109"/>
                    <a:pt x="31695" y="34073"/>
                    <a:pt x="32159" y="34026"/>
                  </a:cubicBezTo>
                  <a:close/>
                  <a:moveTo>
                    <a:pt x="29754" y="34169"/>
                  </a:moveTo>
                  <a:lnTo>
                    <a:pt x="29754" y="34169"/>
                  </a:lnTo>
                  <a:cubicBezTo>
                    <a:pt x="29730" y="34204"/>
                    <a:pt x="29754" y="34252"/>
                    <a:pt x="29778" y="34276"/>
                  </a:cubicBezTo>
                  <a:cubicBezTo>
                    <a:pt x="29969" y="34490"/>
                    <a:pt x="30183" y="34681"/>
                    <a:pt x="30409" y="34847"/>
                  </a:cubicBezTo>
                  <a:cubicBezTo>
                    <a:pt x="30492" y="34907"/>
                    <a:pt x="30588" y="34978"/>
                    <a:pt x="30683" y="35038"/>
                  </a:cubicBezTo>
                  <a:cubicBezTo>
                    <a:pt x="30588" y="35085"/>
                    <a:pt x="30480" y="35097"/>
                    <a:pt x="30385" y="35097"/>
                  </a:cubicBezTo>
                  <a:lnTo>
                    <a:pt x="30385" y="35050"/>
                  </a:lnTo>
                  <a:cubicBezTo>
                    <a:pt x="30278" y="34859"/>
                    <a:pt x="29969" y="34800"/>
                    <a:pt x="29778" y="34693"/>
                  </a:cubicBezTo>
                  <a:cubicBezTo>
                    <a:pt x="29540" y="34574"/>
                    <a:pt x="29302" y="34407"/>
                    <a:pt x="29064" y="34288"/>
                  </a:cubicBezTo>
                  <a:cubicBezTo>
                    <a:pt x="29056" y="34284"/>
                    <a:pt x="29048" y="34282"/>
                    <a:pt x="29040" y="34282"/>
                  </a:cubicBezTo>
                  <a:cubicBezTo>
                    <a:pt x="28997" y="34282"/>
                    <a:pt x="28952" y="34331"/>
                    <a:pt x="28992" y="34371"/>
                  </a:cubicBezTo>
                  <a:cubicBezTo>
                    <a:pt x="29135" y="34609"/>
                    <a:pt x="29361" y="34764"/>
                    <a:pt x="29599" y="34931"/>
                  </a:cubicBezTo>
                  <a:cubicBezTo>
                    <a:pt x="29683" y="34990"/>
                    <a:pt x="29790" y="35062"/>
                    <a:pt x="29909" y="35121"/>
                  </a:cubicBezTo>
                  <a:cubicBezTo>
                    <a:pt x="29754" y="35145"/>
                    <a:pt x="29588" y="35145"/>
                    <a:pt x="29421" y="35145"/>
                  </a:cubicBezTo>
                  <a:cubicBezTo>
                    <a:pt x="29457" y="35109"/>
                    <a:pt x="29457" y="35050"/>
                    <a:pt x="29421" y="35026"/>
                  </a:cubicBezTo>
                  <a:cubicBezTo>
                    <a:pt x="29230" y="34824"/>
                    <a:pt x="28945" y="34752"/>
                    <a:pt x="28706" y="34609"/>
                  </a:cubicBezTo>
                  <a:cubicBezTo>
                    <a:pt x="28516" y="34490"/>
                    <a:pt x="28325" y="34347"/>
                    <a:pt x="28159" y="34204"/>
                  </a:cubicBezTo>
                  <a:lnTo>
                    <a:pt x="28159" y="34204"/>
                  </a:lnTo>
                  <a:cubicBezTo>
                    <a:pt x="28293" y="34207"/>
                    <a:pt x="28425" y="34209"/>
                    <a:pt x="28557" y="34209"/>
                  </a:cubicBezTo>
                  <a:cubicBezTo>
                    <a:pt x="28953" y="34209"/>
                    <a:pt x="29343" y="34195"/>
                    <a:pt x="29754" y="34169"/>
                  </a:cubicBezTo>
                  <a:close/>
                  <a:moveTo>
                    <a:pt x="26313" y="34097"/>
                  </a:moveTo>
                  <a:lnTo>
                    <a:pt x="26313" y="34097"/>
                  </a:lnTo>
                  <a:cubicBezTo>
                    <a:pt x="26480" y="34109"/>
                    <a:pt x="26635" y="34145"/>
                    <a:pt x="26801" y="34157"/>
                  </a:cubicBezTo>
                  <a:cubicBezTo>
                    <a:pt x="26992" y="34383"/>
                    <a:pt x="27218" y="34597"/>
                    <a:pt x="27456" y="34776"/>
                  </a:cubicBezTo>
                  <a:cubicBezTo>
                    <a:pt x="27635" y="34919"/>
                    <a:pt x="27849" y="35097"/>
                    <a:pt x="28064" y="35169"/>
                  </a:cubicBezTo>
                  <a:cubicBezTo>
                    <a:pt x="27778" y="35169"/>
                    <a:pt x="27480" y="35157"/>
                    <a:pt x="27206" y="35145"/>
                  </a:cubicBezTo>
                  <a:cubicBezTo>
                    <a:pt x="27254" y="35109"/>
                    <a:pt x="27266" y="35038"/>
                    <a:pt x="27218" y="34990"/>
                  </a:cubicBezTo>
                  <a:cubicBezTo>
                    <a:pt x="26921" y="34693"/>
                    <a:pt x="26623" y="34395"/>
                    <a:pt x="26313" y="34097"/>
                  </a:cubicBezTo>
                  <a:close/>
                  <a:moveTo>
                    <a:pt x="27159" y="34193"/>
                  </a:moveTo>
                  <a:lnTo>
                    <a:pt x="27159" y="34193"/>
                  </a:lnTo>
                  <a:cubicBezTo>
                    <a:pt x="27373" y="34204"/>
                    <a:pt x="27587" y="34216"/>
                    <a:pt x="27813" y="34216"/>
                  </a:cubicBezTo>
                  <a:cubicBezTo>
                    <a:pt x="28040" y="34443"/>
                    <a:pt x="28290" y="34633"/>
                    <a:pt x="28540" y="34812"/>
                  </a:cubicBezTo>
                  <a:cubicBezTo>
                    <a:pt x="28754" y="34943"/>
                    <a:pt x="28980" y="35109"/>
                    <a:pt x="29230" y="35169"/>
                  </a:cubicBezTo>
                  <a:cubicBezTo>
                    <a:pt x="28945" y="35181"/>
                    <a:pt x="28659" y="35181"/>
                    <a:pt x="28397" y="35181"/>
                  </a:cubicBezTo>
                  <a:cubicBezTo>
                    <a:pt x="28421" y="35145"/>
                    <a:pt x="28421" y="35062"/>
                    <a:pt x="28373" y="35026"/>
                  </a:cubicBezTo>
                  <a:cubicBezTo>
                    <a:pt x="28183" y="34824"/>
                    <a:pt x="27873" y="34740"/>
                    <a:pt x="27635" y="34574"/>
                  </a:cubicBezTo>
                  <a:cubicBezTo>
                    <a:pt x="27456" y="34454"/>
                    <a:pt x="27302" y="34323"/>
                    <a:pt x="27159" y="34193"/>
                  </a:cubicBezTo>
                  <a:close/>
                  <a:moveTo>
                    <a:pt x="21098" y="37860"/>
                  </a:moveTo>
                  <a:cubicBezTo>
                    <a:pt x="21206" y="37919"/>
                    <a:pt x="21313" y="37979"/>
                    <a:pt x="21432" y="38026"/>
                  </a:cubicBezTo>
                  <a:lnTo>
                    <a:pt x="21432" y="38312"/>
                  </a:lnTo>
                  <a:cubicBezTo>
                    <a:pt x="21301" y="38217"/>
                    <a:pt x="21158" y="38145"/>
                    <a:pt x="21015" y="38074"/>
                  </a:cubicBezTo>
                  <a:cubicBezTo>
                    <a:pt x="21039" y="38003"/>
                    <a:pt x="21075" y="37943"/>
                    <a:pt x="21098" y="37860"/>
                  </a:cubicBezTo>
                  <a:close/>
                  <a:moveTo>
                    <a:pt x="21432" y="38669"/>
                  </a:moveTo>
                  <a:cubicBezTo>
                    <a:pt x="21432" y="39015"/>
                    <a:pt x="21420" y="39348"/>
                    <a:pt x="21420" y="39705"/>
                  </a:cubicBezTo>
                  <a:cubicBezTo>
                    <a:pt x="21325" y="39610"/>
                    <a:pt x="21253" y="39503"/>
                    <a:pt x="21158" y="39396"/>
                  </a:cubicBezTo>
                  <a:cubicBezTo>
                    <a:pt x="21253" y="39157"/>
                    <a:pt x="21336" y="38907"/>
                    <a:pt x="21432" y="38669"/>
                  </a:cubicBezTo>
                  <a:close/>
                  <a:moveTo>
                    <a:pt x="20896" y="38276"/>
                  </a:moveTo>
                  <a:cubicBezTo>
                    <a:pt x="21027" y="38336"/>
                    <a:pt x="21146" y="38419"/>
                    <a:pt x="21265" y="38455"/>
                  </a:cubicBezTo>
                  <a:cubicBezTo>
                    <a:pt x="21146" y="38669"/>
                    <a:pt x="21039" y="38895"/>
                    <a:pt x="20920" y="39110"/>
                  </a:cubicBezTo>
                  <a:lnTo>
                    <a:pt x="20908" y="39098"/>
                  </a:lnTo>
                  <a:cubicBezTo>
                    <a:pt x="20888" y="39073"/>
                    <a:pt x="20864" y="39062"/>
                    <a:pt x="20839" y="39062"/>
                  </a:cubicBezTo>
                  <a:cubicBezTo>
                    <a:pt x="20760" y="39062"/>
                    <a:pt x="20678" y="39174"/>
                    <a:pt x="20741" y="39265"/>
                  </a:cubicBezTo>
                  <a:cubicBezTo>
                    <a:pt x="20765" y="39288"/>
                    <a:pt x="20789" y="39312"/>
                    <a:pt x="20801" y="39336"/>
                  </a:cubicBezTo>
                  <a:cubicBezTo>
                    <a:pt x="20741" y="39467"/>
                    <a:pt x="20705" y="39586"/>
                    <a:pt x="20646" y="39729"/>
                  </a:cubicBezTo>
                  <a:lnTo>
                    <a:pt x="20372" y="39455"/>
                  </a:lnTo>
                  <a:cubicBezTo>
                    <a:pt x="20348" y="39431"/>
                    <a:pt x="20313" y="39407"/>
                    <a:pt x="20289" y="39407"/>
                  </a:cubicBezTo>
                  <a:cubicBezTo>
                    <a:pt x="20491" y="39038"/>
                    <a:pt x="20705" y="38669"/>
                    <a:pt x="20896" y="38276"/>
                  </a:cubicBezTo>
                  <a:close/>
                  <a:moveTo>
                    <a:pt x="20193" y="39622"/>
                  </a:moveTo>
                  <a:cubicBezTo>
                    <a:pt x="20193" y="39634"/>
                    <a:pt x="20205" y="39634"/>
                    <a:pt x="20205" y="39646"/>
                  </a:cubicBezTo>
                  <a:cubicBezTo>
                    <a:pt x="20313" y="39765"/>
                    <a:pt x="20432" y="39884"/>
                    <a:pt x="20539" y="40003"/>
                  </a:cubicBezTo>
                  <a:cubicBezTo>
                    <a:pt x="20491" y="40122"/>
                    <a:pt x="20432" y="40241"/>
                    <a:pt x="20384" y="40360"/>
                  </a:cubicBezTo>
                  <a:cubicBezTo>
                    <a:pt x="20313" y="40253"/>
                    <a:pt x="20229" y="40169"/>
                    <a:pt x="20146" y="40062"/>
                  </a:cubicBezTo>
                  <a:cubicBezTo>
                    <a:pt x="20122" y="40034"/>
                    <a:pt x="20093" y="40023"/>
                    <a:pt x="20064" y="40023"/>
                  </a:cubicBezTo>
                  <a:cubicBezTo>
                    <a:pt x="20019" y="40023"/>
                    <a:pt x="19972" y="40050"/>
                    <a:pt x="19943" y="40086"/>
                  </a:cubicBezTo>
                  <a:cubicBezTo>
                    <a:pt x="20015" y="39931"/>
                    <a:pt x="20110" y="39765"/>
                    <a:pt x="20193" y="39622"/>
                  </a:cubicBezTo>
                  <a:close/>
                  <a:moveTo>
                    <a:pt x="21075" y="39622"/>
                  </a:moveTo>
                  <a:lnTo>
                    <a:pt x="21301" y="39884"/>
                  </a:lnTo>
                  <a:cubicBezTo>
                    <a:pt x="21321" y="39910"/>
                    <a:pt x="21340" y="39918"/>
                    <a:pt x="21362" y="39918"/>
                  </a:cubicBezTo>
                  <a:cubicBezTo>
                    <a:pt x="21380" y="39918"/>
                    <a:pt x="21399" y="39913"/>
                    <a:pt x="21420" y="39907"/>
                  </a:cubicBezTo>
                  <a:lnTo>
                    <a:pt x="21420" y="40217"/>
                  </a:lnTo>
                  <a:cubicBezTo>
                    <a:pt x="21384" y="40277"/>
                    <a:pt x="21348" y="40324"/>
                    <a:pt x="21325" y="40384"/>
                  </a:cubicBezTo>
                  <a:cubicBezTo>
                    <a:pt x="21253" y="40336"/>
                    <a:pt x="21194" y="40277"/>
                    <a:pt x="21146" y="40229"/>
                  </a:cubicBezTo>
                  <a:cubicBezTo>
                    <a:pt x="21075" y="40146"/>
                    <a:pt x="20979" y="40062"/>
                    <a:pt x="20908" y="39979"/>
                  </a:cubicBezTo>
                  <a:cubicBezTo>
                    <a:pt x="20967" y="39860"/>
                    <a:pt x="21015" y="39741"/>
                    <a:pt x="21075" y="39622"/>
                  </a:cubicBezTo>
                  <a:close/>
                  <a:moveTo>
                    <a:pt x="20777" y="40277"/>
                  </a:moveTo>
                  <a:cubicBezTo>
                    <a:pt x="20836" y="40336"/>
                    <a:pt x="20884" y="40396"/>
                    <a:pt x="20932" y="40455"/>
                  </a:cubicBezTo>
                  <a:cubicBezTo>
                    <a:pt x="21003" y="40527"/>
                    <a:pt x="21075" y="40622"/>
                    <a:pt x="21146" y="40705"/>
                  </a:cubicBezTo>
                  <a:cubicBezTo>
                    <a:pt x="21086" y="40824"/>
                    <a:pt x="21027" y="40931"/>
                    <a:pt x="20967" y="41050"/>
                  </a:cubicBezTo>
                  <a:lnTo>
                    <a:pt x="20955" y="41039"/>
                  </a:lnTo>
                  <a:cubicBezTo>
                    <a:pt x="20836" y="40896"/>
                    <a:pt x="20729" y="40765"/>
                    <a:pt x="20622" y="40634"/>
                  </a:cubicBezTo>
                  <a:cubicBezTo>
                    <a:pt x="20670" y="40515"/>
                    <a:pt x="20729" y="40396"/>
                    <a:pt x="20777" y="40277"/>
                  </a:cubicBezTo>
                  <a:close/>
                  <a:moveTo>
                    <a:pt x="21336" y="40896"/>
                  </a:moveTo>
                  <a:lnTo>
                    <a:pt x="21384" y="40943"/>
                  </a:lnTo>
                  <a:lnTo>
                    <a:pt x="21384" y="41467"/>
                  </a:lnTo>
                  <a:cubicBezTo>
                    <a:pt x="21313" y="41396"/>
                    <a:pt x="21253" y="41312"/>
                    <a:pt x="21170" y="41241"/>
                  </a:cubicBezTo>
                  <a:cubicBezTo>
                    <a:pt x="21229" y="41122"/>
                    <a:pt x="21277" y="41015"/>
                    <a:pt x="21336" y="40896"/>
                  </a:cubicBezTo>
                  <a:close/>
                  <a:moveTo>
                    <a:pt x="20491" y="40931"/>
                  </a:moveTo>
                  <a:cubicBezTo>
                    <a:pt x="20551" y="41015"/>
                    <a:pt x="20622" y="41110"/>
                    <a:pt x="20705" y="41193"/>
                  </a:cubicBezTo>
                  <a:cubicBezTo>
                    <a:pt x="20741" y="41241"/>
                    <a:pt x="20777" y="41301"/>
                    <a:pt x="20825" y="41348"/>
                  </a:cubicBezTo>
                  <a:cubicBezTo>
                    <a:pt x="20753" y="41455"/>
                    <a:pt x="20717" y="41574"/>
                    <a:pt x="20658" y="41670"/>
                  </a:cubicBezTo>
                  <a:cubicBezTo>
                    <a:pt x="20539" y="41539"/>
                    <a:pt x="20432" y="41408"/>
                    <a:pt x="20324" y="41277"/>
                  </a:cubicBezTo>
                  <a:cubicBezTo>
                    <a:pt x="20384" y="41158"/>
                    <a:pt x="20432" y="41050"/>
                    <a:pt x="20491" y="40931"/>
                  </a:cubicBezTo>
                  <a:close/>
                  <a:moveTo>
                    <a:pt x="20193" y="41539"/>
                  </a:moveTo>
                  <a:cubicBezTo>
                    <a:pt x="20289" y="41646"/>
                    <a:pt x="20360" y="41741"/>
                    <a:pt x="20432" y="41848"/>
                  </a:cubicBezTo>
                  <a:cubicBezTo>
                    <a:pt x="20467" y="41884"/>
                    <a:pt x="20491" y="41932"/>
                    <a:pt x="20527" y="41955"/>
                  </a:cubicBezTo>
                  <a:cubicBezTo>
                    <a:pt x="20479" y="42063"/>
                    <a:pt x="20420" y="42182"/>
                    <a:pt x="20372" y="42289"/>
                  </a:cubicBezTo>
                  <a:cubicBezTo>
                    <a:pt x="20253" y="42182"/>
                    <a:pt x="20134" y="42074"/>
                    <a:pt x="20015" y="41955"/>
                  </a:cubicBezTo>
                  <a:cubicBezTo>
                    <a:pt x="20074" y="41824"/>
                    <a:pt x="20134" y="41693"/>
                    <a:pt x="20193" y="41539"/>
                  </a:cubicBezTo>
                  <a:close/>
                  <a:moveTo>
                    <a:pt x="21027" y="41574"/>
                  </a:moveTo>
                  <a:cubicBezTo>
                    <a:pt x="21122" y="41717"/>
                    <a:pt x="21229" y="41824"/>
                    <a:pt x="21384" y="41908"/>
                  </a:cubicBezTo>
                  <a:lnTo>
                    <a:pt x="21384" y="42384"/>
                  </a:lnTo>
                  <a:cubicBezTo>
                    <a:pt x="21384" y="42408"/>
                    <a:pt x="21372" y="42408"/>
                    <a:pt x="21372" y="42420"/>
                  </a:cubicBezTo>
                  <a:cubicBezTo>
                    <a:pt x="21217" y="42241"/>
                    <a:pt x="21039" y="42063"/>
                    <a:pt x="20884" y="41884"/>
                  </a:cubicBezTo>
                  <a:cubicBezTo>
                    <a:pt x="20920" y="41777"/>
                    <a:pt x="20979" y="41670"/>
                    <a:pt x="21027" y="41574"/>
                  </a:cubicBezTo>
                  <a:close/>
                  <a:moveTo>
                    <a:pt x="20717" y="42193"/>
                  </a:moveTo>
                  <a:cubicBezTo>
                    <a:pt x="20848" y="42372"/>
                    <a:pt x="21015" y="42551"/>
                    <a:pt x="21182" y="42717"/>
                  </a:cubicBezTo>
                  <a:cubicBezTo>
                    <a:pt x="21146" y="42777"/>
                    <a:pt x="21098" y="42836"/>
                    <a:pt x="21075" y="42896"/>
                  </a:cubicBezTo>
                  <a:cubicBezTo>
                    <a:pt x="20908" y="42741"/>
                    <a:pt x="20741" y="42610"/>
                    <a:pt x="20586" y="42467"/>
                  </a:cubicBezTo>
                  <a:lnTo>
                    <a:pt x="20717" y="42193"/>
                  </a:lnTo>
                  <a:close/>
                  <a:moveTo>
                    <a:pt x="21372" y="43039"/>
                  </a:moveTo>
                  <a:lnTo>
                    <a:pt x="21372" y="43194"/>
                  </a:lnTo>
                  <a:cubicBezTo>
                    <a:pt x="21360" y="43182"/>
                    <a:pt x="21336" y="43146"/>
                    <a:pt x="21325" y="43134"/>
                  </a:cubicBezTo>
                  <a:cubicBezTo>
                    <a:pt x="21325" y="43098"/>
                    <a:pt x="21336" y="43075"/>
                    <a:pt x="21372" y="43039"/>
                  </a:cubicBezTo>
                  <a:close/>
                  <a:moveTo>
                    <a:pt x="20444" y="42717"/>
                  </a:moveTo>
                  <a:cubicBezTo>
                    <a:pt x="20598" y="42860"/>
                    <a:pt x="20741" y="43015"/>
                    <a:pt x="20908" y="43146"/>
                  </a:cubicBezTo>
                  <a:cubicBezTo>
                    <a:pt x="20836" y="43265"/>
                    <a:pt x="20777" y="43384"/>
                    <a:pt x="20717" y="43503"/>
                  </a:cubicBezTo>
                  <a:cubicBezTo>
                    <a:pt x="20670" y="43467"/>
                    <a:pt x="20634" y="43432"/>
                    <a:pt x="20598" y="43396"/>
                  </a:cubicBezTo>
                  <a:cubicBezTo>
                    <a:pt x="20491" y="43289"/>
                    <a:pt x="20372" y="43194"/>
                    <a:pt x="20265" y="43086"/>
                  </a:cubicBezTo>
                  <a:cubicBezTo>
                    <a:pt x="20324" y="42967"/>
                    <a:pt x="20384" y="42848"/>
                    <a:pt x="20444" y="42717"/>
                  </a:cubicBezTo>
                  <a:close/>
                  <a:moveTo>
                    <a:pt x="21182" y="43360"/>
                  </a:moveTo>
                  <a:cubicBezTo>
                    <a:pt x="21229" y="43396"/>
                    <a:pt x="21265" y="43432"/>
                    <a:pt x="21313" y="43456"/>
                  </a:cubicBezTo>
                  <a:lnTo>
                    <a:pt x="21348" y="43456"/>
                  </a:lnTo>
                  <a:cubicBezTo>
                    <a:pt x="21348" y="43670"/>
                    <a:pt x="21348" y="43872"/>
                    <a:pt x="21336" y="44087"/>
                  </a:cubicBezTo>
                  <a:cubicBezTo>
                    <a:pt x="21325" y="44087"/>
                    <a:pt x="21325" y="44098"/>
                    <a:pt x="21313" y="44098"/>
                  </a:cubicBezTo>
                  <a:lnTo>
                    <a:pt x="20967" y="43753"/>
                  </a:lnTo>
                  <a:cubicBezTo>
                    <a:pt x="21039" y="43622"/>
                    <a:pt x="21098" y="43491"/>
                    <a:pt x="21182" y="43360"/>
                  </a:cubicBezTo>
                  <a:close/>
                  <a:moveTo>
                    <a:pt x="20146" y="43348"/>
                  </a:moveTo>
                  <a:cubicBezTo>
                    <a:pt x="20229" y="43444"/>
                    <a:pt x="20313" y="43527"/>
                    <a:pt x="20408" y="43610"/>
                  </a:cubicBezTo>
                  <a:lnTo>
                    <a:pt x="20586" y="43789"/>
                  </a:lnTo>
                  <a:cubicBezTo>
                    <a:pt x="20527" y="43908"/>
                    <a:pt x="20444" y="44039"/>
                    <a:pt x="20384" y="44158"/>
                  </a:cubicBezTo>
                  <a:cubicBezTo>
                    <a:pt x="20253" y="44027"/>
                    <a:pt x="20110" y="43896"/>
                    <a:pt x="19967" y="43753"/>
                  </a:cubicBezTo>
                  <a:lnTo>
                    <a:pt x="20146" y="43348"/>
                  </a:lnTo>
                  <a:close/>
                  <a:moveTo>
                    <a:pt x="20813" y="44039"/>
                  </a:moveTo>
                  <a:cubicBezTo>
                    <a:pt x="20932" y="44170"/>
                    <a:pt x="21039" y="44277"/>
                    <a:pt x="21158" y="44384"/>
                  </a:cubicBezTo>
                  <a:cubicBezTo>
                    <a:pt x="21098" y="44491"/>
                    <a:pt x="21039" y="44610"/>
                    <a:pt x="20979" y="44706"/>
                  </a:cubicBezTo>
                  <a:lnTo>
                    <a:pt x="20622" y="44396"/>
                  </a:lnTo>
                  <a:cubicBezTo>
                    <a:pt x="20682" y="44277"/>
                    <a:pt x="20753" y="44158"/>
                    <a:pt x="20813" y="44039"/>
                  </a:cubicBezTo>
                  <a:close/>
                  <a:moveTo>
                    <a:pt x="21277" y="44491"/>
                  </a:moveTo>
                  <a:cubicBezTo>
                    <a:pt x="21301" y="44503"/>
                    <a:pt x="21325" y="44515"/>
                    <a:pt x="21336" y="44527"/>
                  </a:cubicBezTo>
                  <a:lnTo>
                    <a:pt x="21336" y="45039"/>
                  </a:lnTo>
                  <a:cubicBezTo>
                    <a:pt x="21265" y="44968"/>
                    <a:pt x="21194" y="44908"/>
                    <a:pt x="21122" y="44825"/>
                  </a:cubicBezTo>
                  <a:cubicBezTo>
                    <a:pt x="21182" y="44718"/>
                    <a:pt x="21217" y="44610"/>
                    <a:pt x="21277" y="44491"/>
                  </a:cubicBezTo>
                  <a:close/>
                  <a:moveTo>
                    <a:pt x="20503" y="44634"/>
                  </a:moveTo>
                  <a:lnTo>
                    <a:pt x="20848" y="44980"/>
                  </a:lnTo>
                  <a:cubicBezTo>
                    <a:pt x="20765" y="45158"/>
                    <a:pt x="20658" y="45337"/>
                    <a:pt x="20563" y="45515"/>
                  </a:cubicBezTo>
                  <a:cubicBezTo>
                    <a:pt x="20444" y="45408"/>
                    <a:pt x="20336" y="45301"/>
                    <a:pt x="20229" y="45206"/>
                  </a:cubicBezTo>
                  <a:cubicBezTo>
                    <a:pt x="20313" y="45015"/>
                    <a:pt x="20408" y="44825"/>
                    <a:pt x="20503" y="44634"/>
                  </a:cubicBezTo>
                  <a:close/>
                  <a:moveTo>
                    <a:pt x="20979" y="45111"/>
                  </a:moveTo>
                  <a:cubicBezTo>
                    <a:pt x="21086" y="45230"/>
                    <a:pt x="21206" y="45337"/>
                    <a:pt x="21336" y="45444"/>
                  </a:cubicBezTo>
                  <a:lnTo>
                    <a:pt x="21336" y="46230"/>
                  </a:lnTo>
                  <a:lnTo>
                    <a:pt x="21301" y="46182"/>
                  </a:lnTo>
                  <a:cubicBezTo>
                    <a:pt x="21122" y="45992"/>
                    <a:pt x="20908" y="45813"/>
                    <a:pt x="20717" y="45646"/>
                  </a:cubicBezTo>
                  <a:lnTo>
                    <a:pt x="20979" y="45111"/>
                  </a:lnTo>
                  <a:close/>
                  <a:moveTo>
                    <a:pt x="20086" y="45480"/>
                  </a:moveTo>
                  <a:cubicBezTo>
                    <a:pt x="20193" y="45587"/>
                    <a:pt x="20301" y="45706"/>
                    <a:pt x="20408" y="45825"/>
                  </a:cubicBezTo>
                  <a:cubicBezTo>
                    <a:pt x="20324" y="45956"/>
                    <a:pt x="20265" y="46111"/>
                    <a:pt x="20193" y="46254"/>
                  </a:cubicBezTo>
                  <a:cubicBezTo>
                    <a:pt x="20074" y="46146"/>
                    <a:pt x="19967" y="46051"/>
                    <a:pt x="19860" y="45944"/>
                  </a:cubicBezTo>
                  <a:cubicBezTo>
                    <a:pt x="19943" y="45777"/>
                    <a:pt x="20015" y="45634"/>
                    <a:pt x="20086" y="45480"/>
                  </a:cubicBezTo>
                  <a:close/>
                  <a:moveTo>
                    <a:pt x="20539" y="45980"/>
                  </a:moveTo>
                  <a:cubicBezTo>
                    <a:pt x="20705" y="46134"/>
                    <a:pt x="20860" y="46301"/>
                    <a:pt x="21027" y="46456"/>
                  </a:cubicBezTo>
                  <a:cubicBezTo>
                    <a:pt x="20955" y="46563"/>
                    <a:pt x="20884" y="46706"/>
                    <a:pt x="20801" y="46825"/>
                  </a:cubicBezTo>
                  <a:cubicBezTo>
                    <a:pt x="20658" y="46670"/>
                    <a:pt x="20503" y="46527"/>
                    <a:pt x="20348" y="46396"/>
                  </a:cubicBezTo>
                  <a:cubicBezTo>
                    <a:pt x="20408" y="46254"/>
                    <a:pt x="20479" y="46111"/>
                    <a:pt x="20539" y="45980"/>
                  </a:cubicBezTo>
                  <a:close/>
                  <a:moveTo>
                    <a:pt x="19693" y="46277"/>
                  </a:moveTo>
                  <a:cubicBezTo>
                    <a:pt x="19812" y="46373"/>
                    <a:pt x="19932" y="46480"/>
                    <a:pt x="20027" y="46587"/>
                  </a:cubicBezTo>
                  <a:cubicBezTo>
                    <a:pt x="19967" y="46694"/>
                    <a:pt x="19932" y="46801"/>
                    <a:pt x="19872" y="46908"/>
                  </a:cubicBezTo>
                  <a:cubicBezTo>
                    <a:pt x="19765" y="46801"/>
                    <a:pt x="19646" y="46706"/>
                    <a:pt x="19539" y="46611"/>
                  </a:cubicBezTo>
                  <a:cubicBezTo>
                    <a:pt x="19586" y="46492"/>
                    <a:pt x="19646" y="46373"/>
                    <a:pt x="19693" y="46277"/>
                  </a:cubicBezTo>
                  <a:close/>
                  <a:moveTo>
                    <a:pt x="21206" y="46599"/>
                  </a:moveTo>
                  <a:cubicBezTo>
                    <a:pt x="21229" y="46635"/>
                    <a:pt x="21277" y="46658"/>
                    <a:pt x="21325" y="46694"/>
                  </a:cubicBezTo>
                  <a:lnTo>
                    <a:pt x="21325" y="47361"/>
                  </a:lnTo>
                  <a:cubicBezTo>
                    <a:pt x="21217" y="47242"/>
                    <a:pt x="21098" y="47135"/>
                    <a:pt x="21003" y="47016"/>
                  </a:cubicBezTo>
                  <a:cubicBezTo>
                    <a:pt x="21075" y="46885"/>
                    <a:pt x="21134" y="46730"/>
                    <a:pt x="21206" y="46599"/>
                  </a:cubicBezTo>
                  <a:close/>
                  <a:moveTo>
                    <a:pt x="20182" y="46718"/>
                  </a:moveTo>
                  <a:cubicBezTo>
                    <a:pt x="20324" y="46873"/>
                    <a:pt x="20467" y="47004"/>
                    <a:pt x="20610" y="47135"/>
                  </a:cubicBezTo>
                  <a:lnTo>
                    <a:pt x="20432" y="47444"/>
                  </a:lnTo>
                  <a:cubicBezTo>
                    <a:pt x="20301" y="47313"/>
                    <a:pt x="20146" y="47182"/>
                    <a:pt x="20015" y="47051"/>
                  </a:cubicBezTo>
                  <a:cubicBezTo>
                    <a:pt x="20063" y="46944"/>
                    <a:pt x="20122" y="46825"/>
                    <a:pt x="20182" y="46718"/>
                  </a:cubicBezTo>
                  <a:close/>
                  <a:moveTo>
                    <a:pt x="19408" y="46944"/>
                  </a:moveTo>
                  <a:cubicBezTo>
                    <a:pt x="19515" y="47027"/>
                    <a:pt x="19610" y="47135"/>
                    <a:pt x="19717" y="47254"/>
                  </a:cubicBezTo>
                  <a:cubicBezTo>
                    <a:pt x="19646" y="47432"/>
                    <a:pt x="19551" y="47611"/>
                    <a:pt x="19479" y="47789"/>
                  </a:cubicBezTo>
                  <a:cubicBezTo>
                    <a:pt x="19372" y="47682"/>
                    <a:pt x="19277" y="47587"/>
                    <a:pt x="19170" y="47492"/>
                  </a:cubicBezTo>
                  <a:cubicBezTo>
                    <a:pt x="19241" y="47301"/>
                    <a:pt x="19336" y="47123"/>
                    <a:pt x="19408" y="46944"/>
                  </a:cubicBezTo>
                  <a:close/>
                  <a:moveTo>
                    <a:pt x="20836" y="47325"/>
                  </a:moveTo>
                  <a:cubicBezTo>
                    <a:pt x="21003" y="47480"/>
                    <a:pt x="21158" y="47611"/>
                    <a:pt x="21313" y="47754"/>
                  </a:cubicBezTo>
                  <a:lnTo>
                    <a:pt x="21313" y="48051"/>
                  </a:lnTo>
                  <a:cubicBezTo>
                    <a:pt x="21277" y="48111"/>
                    <a:pt x="21253" y="48170"/>
                    <a:pt x="21217" y="48218"/>
                  </a:cubicBezTo>
                  <a:cubicBezTo>
                    <a:pt x="21039" y="48028"/>
                    <a:pt x="20860" y="47849"/>
                    <a:pt x="20670" y="47670"/>
                  </a:cubicBezTo>
                  <a:cubicBezTo>
                    <a:pt x="20729" y="47563"/>
                    <a:pt x="20777" y="47444"/>
                    <a:pt x="20836" y="47325"/>
                  </a:cubicBezTo>
                  <a:close/>
                  <a:moveTo>
                    <a:pt x="19848" y="47385"/>
                  </a:moveTo>
                  <a:lnTo>
                    <a:pt x="20253" y="47789"/>
                  </a:lnTo>
                  <a:cubicBezTo>
                    <a:pt x="20170" y="47956"/>
                    <a:pt x="20086" y="48099"/>
                    <a:pt x="20015" y="48266"/>
                  </a:cubicBezTo>
                  <a:lnTo>
                    <a:pt x="19610" y="47908"/>
                  </a:lnTo>
                  <a:cubicBezTo>
                    <a:pt x="19705" y="47730"/>
                    <a:pt x="19777" y="47563"/>
                    <a:pt x="19848" y="47385"/>
                  </a:cubicBezTo>
                  <a:close/>
                  <a:moveTo>
                    <a:pt x="19479" y="48182"/>
                  </a:moveTo>
                  <a:cubicBezTo>
                    <a:pt x="19610" y="48313"/>
                    <a:pt x="19741" y="48444"/>
                    <a:pt x="19872" y="48551"/>
                  </a:cubicBezTo>
                  <a:cubicBezTo>
                    <a:pt x="19812" y="48670"/>
                    <a:pt x="19765" y="48790"/>
                    <a:pt x="19705" y="48885"/>
                  </a:cubicBezTo>
                  <a:cubicBezTo>
                    <a:pt x="19574" y="48790"/>
                    <a:pt x="19455" y="48670"/>
                    <a:pt x="19312" y="48551"/>
                  </a:cubicBezTo>
                  <a:cubicBezTo>
                    <a:pt x="19372" y="48432"/>
                    <a:pt x="19431" y="48289"/>
                    <a:pt x="19479" y="48182"/>
                  </a:cubicBezTo>
                  <a:close/>
                  <a:moveTo>
                    <a:pt x="20503" y="48016"/>
                  </a:moveTo>
                  <a:cubicBezTo>
                    <a:pt x="20682" y="48194"/>
                    <a:pt x="20860" y="48361"/>
                    <a:pt x="21063" y="48516"/>
                  </a:cubicBezTo>
                  <a:cubicBezTo>
                    <a:pt x="20979" y="48670"/>
                    <a:pt x="20896" y="48801"/>
                    <a:pt x="20801" y="48944"/>
                  </a:cubicBezTo>
                  <a:cubicBezTo>
                    <a:pt x="20622" y="48790"/>
                    <a:pt x="20444" y="48635"/>
                    <a:pt x="20265" y="48468"/>
                  </a:cubicBezTo>
                  <a:cubicBezTo>
                    <a:pt x="20348" y="48325"/>
                    <a:pt x="20420" y="48159"/>
                    <a:pt x="20503" y="48016"/>
                  </a:cubicBezTo>
                  <a:close/>
                  <a:moveTo>
                    <a:pt x="21253" y="48682"/>
                  </a:moveTo>
                  <a:cubicBezTo>
                    <a:pt x="21277" y="48718"/>
                    <a:pt x="21313" y="48730"/>
                    <a:pt x="21336" y="48754"/>
                  </a:cubicBezTo>
                  <a:cubicBezTo>
                    <a:pt x="21313" y="48980"/>
                    <a:pt x="21325" y="49218"/>
                    <a:pt x="21325" y="49456"/>
                  </a:cubicBezTo>
                  <a:cubicBezTo>
                    <a:pt x="21217" y="49349"/>
                    <a:pt x="21122" y="49230"/>
                    <a:pt x="21015" y="49135"/>
                  </a:cubicBezTo>
                  <a:cubicBezTo>
                    <a:pt x="21086" y="48980"/>
                    <a:pt x="21158" y="48837"/>
                    <a:pt x="21253" y="48682"/>
                  </a:cubicBezTo>
                  <a:close/>
                  <a:moveTo>
                    <a:pt x="20134" y="48778"/>
                  </a:moveTo>
                  <a:cubicBezTo>
                    <a:pt x="20301" y="48932"/>
                    <a:pt x="20479" y="49087"/>
                    <a:pt x="20670" y="49230"/>
                  </a:cubicBezTo>
                  <a:lnTo>
                    <a:pt x="20491" y="49587"/>
                  </a:lnTo>
                  <a:cubicBezTo>
                    <a:pt x="20313" y="49432"/>
                    <a:pt x="20134" y="49278"/>
                    <a:pt x="19955" y="49111"/>
                  </a:cubicBezTo>
                  <a:cubicBezTo>
                    <a:pt x="20015" y="48992"/>
                    <a:pt x="20074" y="48885"/>
                    <a:pt x="20134" y="48778"/>
                  </a:cubicBezTo>
                  <a:close/>
                  <a:moveTo>
                    <a:pt x="19170" y="48897"/>
                  </a:moveTo>
                  <a:cubicBezTo>
                    <a:pt x="19289" y="49028"/>
                    <a:pt x="19420" y="49147"/>
                    <a:pt x="19539" y="49254"/>
                  </a:cubicBezTo>
                  <a:cubicBezTo>
                    <a:pt x="19467" y="49409"/>
                    <a:pt x="19396" y="49587"/>
                    <a:pt x="19312" y="49754"/>
                  </a:cubicBezTo>
                  <a:lnTo>
                    <a:pt x="18920" y="49492"/>
                  </a:lnTo>
                  <a:cubicBezTo>
                    <a:pt x="19003" y="49290"/>
                    <a:pt x="19074" y="49087"/>
                    <a:pt x="19170" y="48897"/>
                  </a:cubicBezTo>
                  <a:close/>
                  <a:moveTo>
                    <a:pt x="20860" y="49385"/>
                  </a:moveTo>
                  <a:cubicBezTo>
                    <a:pt x="21003" y="49492"/>
                    <a:pt x="21146" y="49587"/>
                    <a:pt x="21301" y="49683"/>
                  </a:cubicBezTo>
                  <a:cubicBezTo>
                    <a:pt x="21301" y="49683"/>
                    <a:pt x="21277" y="49683"/>
                    <a:pt x="21277" y="49694"/>
                  </a:cubicBezTo>
                  <a:cubicBezTo>
                    <a:pt x="21206" y="49849"/>
                    <a:pt x="21134" y="49980"/>
                    <a:pt x="21039" y="50123"/>
                  </a:cubicBezTo>
                  <a:cubicBezTo>
                    <a:pt x="20920" y="50004"/>
                    <a:pt x="20789" y="49885"/>
                    <a:pt x="20670" y="49766"/>
                  </a:cubicBezTo>
                  <a:cubicBezTo>
                    <a:pt x="20729" y="49635"/>
                    <a:pt x="20801" y="49516"/>
                    <a:pt x="20860" y="49385"/>
                  </a:cubicBezTo>
                  <a:close/>
                  <a:moveTo>
                    <a:pt x="19765" y="49468"/>
                  </a:moveTo>
                  <a:cubicBezTo>
                    <a:pt x="19955" y="49623"/>
                    <a:pt x="20134" y="49766"/>
                    <a:pt x="20313" y="49933"/>
                  </a:cubicBezTo>
                  <a:cubicBezTo>
                    <a:pt x="20253" y="50064"/>
                    <a:pt x="20182" y="50183"/>
                    <a:pt x="20122" y="50325"/>
                  </a:cubicBezTo>
                  <a:lnTo>
                    <a:pt x="19539" y="49921"/>
                  </a:lnTo>
                  <a:lnTo>
                    <a:pt x="19765" y="49468"/>
                  </a:lnTo>
                  <a:close/>
                  <a:moveTo>
                    <a:pt x="18824" y="49766"/>
                  </a:moveTo>
                  <a:cubicBezTo>
                    <a:pt x="18931" y="49861"/>
                    <a:pt x="19062" y="49968"/>
                    <a:pt x="19193" y="50064"/>
                  </a:cubicBezTo>
                  <a:cubicBezTo>
                    <a:pt x="19170" y="50159"/>
                    <a:pt x="19122" y="50242"/>
                    <a:pt x="19098" y="50337"/>
                  </a:cubicBezTo>
                  <a:cubicBezTo>
                    <a:pt x="18955" y="50242"/>
                    <a:pt x="18824" y="50171"/>
                    <a:pt x="18693" y="50075"/>
                  </a:cubicBezTo>
                  <a:lnTo>
                    <a:pt x="18824" y="49766"/>
                  </a:lnTo>
                  <a:close/>
                  <a:moveTo>
                    <a:pt x="21325" y="50064"/>
                  </a:moveTo>
                  <a:lnTo>
                    <a:pt x="21325" y="50385"/>
                  </a:lnTo>
                  <a:cubicBezTo>
                    <a:pt x="21277" y="50337"/>
                    <a:pt x="21253" y="50302"/>
                    <a:pt x="21206" y="50278"/>
                  </a:cubicBezTo>
                  <a:cubicBezTo>
                    <a:pt x="21253" y="50206"/>
                    <a:pt x="21277" y="50123"/>
                    <a:pt x="21325" y="50064"/>
                  </a:cubicBezTo>
                  <a:close/>
                  <a:moveTo>
                    <a:pt x="20503" y="50064"/>
                  </a:moveTo>
                  <a:cubicBezTo>
                    <a:pt x="20634" y="50183"/>
                    <a:pt x="20765" y="50290"/>
                    <a:pt x="20896" y="50397"/>
                  </a:cubicBezTo>
                  <a:cubicBezTo>
                    <a:pt x="20836" y="50516"/>
                    <a:pt x="20777" y="50635"/>
                    <a:pt x="20705" y="50754"/>
                  </a:cubicBezTo>
                  <a:cubicBezTo>
                    <a:pt x="20563" y="50647"/>
                    <a:pt x="20444" y="50540"/>
                    <a:pt x="20313" y="50433"/>
                  </a:cubicBezTo>
                  <a:cubicBezTo>
                    <a:pt x="20372" y="50325"/>
                    <a:pt x="20432" y="50194"/>
                    <a:pt x="20503" y="50064"/>
                  </a:cubicBezTo>
                  <a:close/>
                  <a:moveTo>
                    <a:pt x="19408" y="50218"/>
                  </a:moveTo>
                  <a:cubicBezTo>
                    <a:pt x="19586" y="50361"/>
                    <a:pt x="19777" y="50504"/>
                    <a:pt x="19967" y="50635"/>
                  </a:cubicBezTo>
                  <a:cubicBezTo>
                    <a:pt x="19943" y="50706"/>
                    <a:pt x="19908" y="50766"/>
                    <a:pt x="19884" y="50837"/>
                  </a:cubicBezTo>
                  <a:cubicBezTo>
                    <a:pt x="19693" y="50706"/>
                    <a:pt x="19479" y="50587"/>
                    <a:pt x="19289" y="50456"/>
                  </a:cubicBezTo>
                  <a:cubicBezTo>
                    <a:pt x="19336" y="50373"/>
                    <a:pt x="19360" y="50302"/>
                    <a:pt x="19408" y="50218"/>
                  </a:cubicBezTo>
                  <a:close/>
                  <a:moveTo>
                    <a:pt x="18586" y="50254"/>
                  </a:moveTo>
                  <a:cubicBezTo>
                    <a:pt x="18717" y="50361"/>
                    <a:pt x="18848" y="50468"/>
                    <a:pt x="18991" y="50564"/>
                  </a:cubicBezTo>
                  <a:cubicBezTo>
                    <a:pt x="18920" y="50718"/>
                    <a:pt x="18848" y="50897"/>
                    <a:pt x="18777" y="51064"/>
                  </a:cubicBezTo>
                  <a:cubicBezTo>
                    <a:pt x="18646" y="50968"/>
                    <a:pt x="18491" y="50897"/>
                    <a:pt x="18348" y="50826"/>
                  </a:cubicBezTo>
                  <a:cubicBezTo>
                    <a:pt x="18360" y="50826"/>
                    <a:pt x="18360" y="50814"/>
                    <a:pt x="18360" y="50790"/>
                  </a:cubicBezTo>
                  <a:lnTo>
                    <a:pt x="18586" y="50254"/>
                  </a:lnTo>
                  <a:close/>
                  <a:moveTo>
                    <a:pt x="20170" y="50754"/>
                  </a:moveTo>
                  <a:cubicBezTo>
                    <a:pt x="20301" y="50837"/>
                    <a:pt x="20444" y="50933"/>
                    <a:pt x="20598" y="51016"/>
                  </a:cubicBezTo>
                  <a:cubicBezTo>
                    <a:pt x="20563" y="51087"/>
                    <a:pt x="20527" y="51171"/>
                    <a:pt x="20491" y="51242"/>
                  </a:cubicBezTo>
                  <a:cubicBezTo>
                    <a:pt x="20360" y="51135"/>
                    <a:pt x="20205" y="51052"/>
                    <a:pt x="20074" y="50945"/>
                  </a:cubicBezTo>
                  <a:cubicBezTo>
                    <a:pt x="20086" y="50885"/>
                    <a:pt x="20134" y="50826"/>
                    <a:pt x="20170" y="50754"/>
                  </a:cubicBezTo>
                  <a:close/>
                  <a:moveTo>
                    <a:pt x="19146" y="50695"/>
                  </a:moveTo>
                  <a:cubicBezTo>
                    <a:pt x="19348" y="50837"/>
                    <a:pt x="19539" y="50992"/>
                    <a:pt x="19729" y="51123"/>
                  </a:cubicBezTo>
                  <a:cubicBezTo>
                    <a:pt x="19670" y="51254"/>
                    <a:pt x="19598" y="51409"/>
                    <a:pt x="19539" y="51540"/>
                  </a:cubicBezTo>
                  <a:cubicBezTo>
                    <a:pt x="19336" y="51409"/>
                    <a:pt x="19134" y="51290"/>
                    <a:pt x="18931" y="51147"/>
                  </a:cubicBezTo>
                  <a:cubicBezTo>
                    <a:pt x="19003" y="51004"/>
                    <a:pt x="19074" y="50861"/>
                    <a:pt x="19146" y="50695"/>
                  </a:cubicBezTo>
                  <a:close/>
                  <a:moveTo>
                    <a:pt x="21086" y="50516"/>
                  </a:moveTo>
                  <a:cubicBezTo>
                    <a:pt x="21182" y="50575"/>
                    <a:pt x="21265" y="50647"/>
                    <a:pt x="21360" y="50706"/>
                  </a:cubicBezTo>
                  <a:cubicBezTo>
                    <a:pt x="21360" y="51111"/>
                    <a:pt x="21360" y="51516"/>
                    <a:pt x="21372" y="51933"/>
                  </a:cubicBezTo>
                  <a:cubicBezTo>
                    <a:pt x="21146" y="51718"/>
                    <a:pt x="20908" y="51540"/>
                    <a:pt x="20658" y="51349"/>
                  </a:cubicBezTo>
                  <a:cubicBezTo>
                    <a:pt x="20670" y="51266"/>
                    <a:pt x="20717" y="51183"/>
                    <a:pt x="20765" y="51111"/>
                  </a:cubicBezTo>
                  <a:cubicBezTo>
                    <a:pt x="20836" y="51159"/>
                    <a:pt x="20908" y="51195"/>
                    <a:pt x="21003" y="51230"/>
                  </a:cubicBezTo>
                  <a:cubicBezTo>
                    <a:pt x="21016" y="51236"/>
                    <a:pt x="21028" y="51238"/>
                    <a:pt x="21041" y="51238"/>
                  </a:cubicBezTo>
                  <a:cubicBezTo>
                    <a:pt x="21111" y="51238"/>
                    <a:pt x="21169" y="51160"/>
                    <a:pt x="21098" y="51099"/>
                  </a:cubicBezTo>
                  <a:cubicBezTo>
                    <a:pt x="21027" y="51016"/>
                    <a:pt x="20955" y="50956"/>
                    <a:pt x="20884" y="50885"/>
                  </a:cubicBezTo>
                  <a:cubicBezTo>
                    <a:pt x="20944" y="50766"/>
                    <a:pt x="21015" y="50635"/>
                    <a:pt x="21086" y="50516"/>
                  </a:cubicBezTo>
                  <a:close/>
                  <a:moveTo>
                    <a:pt x="19908" y="51254"/>
                  </a:moveTo>
                  <a:cubicBezTo>
                    <a:pt x="20051" y="51361"/>
                    <a:pt x="20193" y="51457"/>
                    <a:pt x="20348" y="51552"/>
                  </a:cubicBezTo>
                  <a:cubicBezTo>
                    <a:pt x="20289" y="51695"/>
                    <a:pt x="20229" y="51826"/>
                    <a:pt x="20182" y="51957"/>
                  </a:cubicBezTo>
                  <a:cubicBezTo>
                    <a:pt x="20027" y="51849"/>
                    <a:pt x="19884" y="51766"/>
                    <a:pt x="19717" y="51659"/>
                  </a:cubicBezTo>
                  <a:cubicBezTo>
                    <a:pt x="19777" y="51528"/>
                    <a:pt x="19848" y="51397"/>
                    <a:pt x="19908" y="51254"/>
                  </a:cubicBezTo>
                  <a:close/>
                  <a:moveTo>
                    <a:pt x="32052" y="51707"/>
                  </a:moveTo>
                  <a:lnTo>
                    <a:pt x="32052" y="52183"/>
                  </a:lnTo>
                  <a:lnTo>
                    <a:pt x="31469" y="51730"/>
                  </a:lnTo>
                  <a:cubicBezTo>
                    <a:pt x="31671" y="51718"/>
                    <a:pt x="31862" y="51718"/>
                    <a:pt x="32052" y="51707"/>
                  </a:cubicBezTo>
                  <a:close/>
                  <a:moveTo>
                    <a:pt x="20479" y="51623"/>
                  </a:moveTo>
                  <a:cubicBezTo>
                    <a:pt x="20729" y="51790"/>
                    <a:pt x="20991" y="51957"/>
                    <a:pt x="21265" y="52088"/>
                  </a:cubicBezTo>
                  <a:lnTo>
                    <a:pt x="21313" y="52088"/>
                  </a:lnTo>
                  <a:cubicBezTo>
                    <a:pt x="21158" y="52207"/>
                    <a:pt x="21015" y="52314"/>
                    <a:pt x="20860" y="52433"/>
                  </a:cubicBezTo>
                  <a:lnTo>
                    <a:pt x="20277" y="52028"/>
                  </a:lnTo>
                  <a:cubicBezTo>
                    <a:pt x="20336" y="51897"/>
                    <a:pt x="20396" y="51766"/>
                    <a:pt x="20479" y="51623"/>
                  </a:cubicBezTo>
                  <a:close/>
                  <a:moveTo>
                    <a:pt x="24075" y="51183"/>
                  </a:moveTo>
                  <a:lnTo>
                    <a:pt x="24075" y="51183"/>
                  </a:lnTo>
                  <a:cubicBezTo>
                    <a:pt x="24611" y="51290"/>
                    <a:pt x="25146" y="51385"/>
                    <a:pt x="25682" y="51468"/>
                  </a:cubicBezTo>
                  <a:cubicBezTo>
                    <a:pt x="25968" y="51718"/>
                    <a:pt x="26266" y="51957"/>
                    <a:pt x="26551" y="52207"/>
                  </a:cubicBezTo>
                  <a:cubicBezTo>
                    <a:pt x="26766" y="52397"/>
                    <a:pt x="27004" y="52635"/>
                    <a:pt x="27242" y="52814"/>
                  </a:cubicBezTo>
                  <a:cubicBezTo>
                    <a:pt x="27222" y="52816"/>
                    <a:pt x="27199" y="52817"/>
                    <a:pt x="27176" y="52817"/>
                  </a:cubicBezTo>
                  <a:cubicBezTo>
                    <a:pt x="27077" y="52817"/>
                    <a:pt x="26955" y="52800"/>
                    <a:pt x="26849" y="52790"/>
                  </a:cubicBezTo>
                  <a:cubicBezTo>
                    <a:pt x="26587" y="52552"/>
                    <a:pt x="26266" y="52361"/>
                    <a:pt x="25968" y="52159"/>
                  </a:cubicBezTo>
                  <a:cubicBezTo>
                    <a:pt x="25635" y="51945"/>
                    <a:pt x="25301" y="51707"/>
                    <a:pt x="24968" y="51480"/>
                  </a:cubicBezTo>
                  <a:cubicBezTo>
                    <a:pt x="24949" y="51469"/>
                    <a:pt x="24930" y="51464"/>
                    <a:pt x="24912" y="51464"/>
                  </a:cubicBezTo>
                  <a:cubicBezTo>
                    <a:pt x="24820" y="51464"/>
                    <a:pt x="24759" y="51601"/>
                    <a:pt x="24849" y="51671"/>
                  </a:cubicBezTo>
                  <a:cubicBezTo>
                    <a:pt x="25158" y="51897"/>
                    <a:pt x="25480" y="52123"/>
                    <a:pt x="25778" y="52326"/>
                  </a:cubicBezTo>
                  <a:cubicBezTo>
                    <a:pt x="25956" y="52457"/>
                    <a:pt x="26147" y="52611"/>
                    <a:pt x="26337" y="52742"/>
                  </a:cubicBezTo>
                  <a:cubicBezTo>
                    <a:pt x="26159" y="52731"/>
                    <a:pt x="25980" y="52719"/>
                    <a:pt x="25789" y="52683"/>
                  </a:cubicBezTo>
                  <a:cubicBezTo>
                    <a:pt x="25277" y="52135"/>
                    <a:pt x="24646" y="51659"/>
                    <a:pt x="24075" y="51183"/>
                  </a:cubicBezTo>
                  <a:close/>
                  <a:moveTo>
                    <a:pt x="26206" y="51552"/>
                  </a:moveTo>
                  <a:lnTo>
                    <a:pt x="26206" y="51552"/>
                  </a:lnTo>
                  <a:cubicBezTo>
                    <a:pt x="26361" y="51564"/>
                    <a:pt x="26492" y="51599"/>
                    <a:pt x="26635" y="51611"/>
                  </a:cubicBezTo>
                  <a:cubicBezTo>
                    <a:pt x="27171" y="52040"/>
                    <a:pt x="27694" y="52504"/>
                    <a:pt x="28266" y="52909"/>
                  </a:cubicBezTo>
                  <a:cubicBezTo>
                    <a:pt x="28075" y="52885"/>
                    <a:pt x="27885" y="52885"/>
                    <a:pt x="27706" y="52861"/>
                  </a:cubicBezTo>
                  <a:cubicBezTo>
                    <a:pt x="27706" y="52850"/>
                    <a:pt x="27706" y="52850"/>
                    <a:pt x="27694" y="52838"/>
                  </a:cubicBezTo>
                  <a:cubicBezTo>
                    <a:pt x="27468" y="52504"/>
                    <a:pt x="27075" y="52266"/>
                    <a:pt x="26778" y="52016"/>
                  </a:cubicBezTo>
                  <a:cubicBezTo>
                    <a:pt x="26575" y="51861"/>
                    <a:pt x="26397" y="51707"/>
                    <a:pt x="26206" y="51552"/>
                  </a:cubicBezTo>
                  <a:close/>
                  <a:moveTo>
                    <a:pt x="27028" y="51635"/>
                  </a:moveTo>
                  <a:cubicBezTo>
                    <a:pt x="27266" y="51659"/>
                    <a:pt x="27504" y="51671"/>
                    <a:pt x="27754" y="51707"/>
                  </a:cubicBezTo>
                  <a:cubicBezTo>
                    <a:pt x="27754" y="51730"/>
                    <a:pt x="27754" y="51778"/>
                    <a:pt x="27802" y="51790"/>
                  </a:cubicBezTo>
                  <a:cubicBezTo>
                    <a:pt x="28337" y="52147"/>
                    <a:pt x="28861" y="52588"/>
                    <a:pt x="29433" y="52850"/>
                  </a:cubicBezTo>
                  <a:cubicBezTo>
                    <a:pt x="29452" y="52859"/>
                    <a:pt x="29472" y="52864"/>
                    <a:pt x="29492" y="52864"/>
                  </a:cubicBezTo>
                  <a:cubicBezTo>
                    <a:pt x="29592" y="52864"/>
                    <a:pt x="29677" y="52751"/>
                    <a:pt x="29588" y="52671"/>
                  </a:cubicBezTo>
                  <a:cubicBezTo>
                    <a:pt x="29135" y="52302"/>
                    <a:pt x="28599" y="52016"/>
                    <a:pt x="28099" y="51718"/>
                  </a:cubicBezTo>
                  <a:lnTo>
                    <a:pt x="28099" y="51718"/>
                  </a:lnTo>
                  <a:cubicBezTo>
                    <a:pt x="28325" y="51730"/>
                    <a:pt x="28540" y="51754"/>
                    <a:pt x="28754" y="51766"/>
                  </a:cubicBezTo>
                  <a:cubicBezTo>
                    <a:pt x="29278" y="52242"/>
                    <a:pt x="30052" y="52850"/>
                    <a:pt x="30778" y="52909"/>
                  </a:cubicBezTo>
                  <a:cubicBezTo>
                    <a:pt x="30782" y="52910"/>
                    <a:pt x="30786" y="52910"/>
                    <a:pt x="30790" y="52910"/>
                  </a:cubicBezTo>
                  <a:cubicBezTo>
                    <a:pt x="30887" y="52910"/>
                    <a:pt x="30906" y="52764"/>
                    <a:pt x="30838" y="52719"/>
                  </a:cubicBezTo>
                  <a:cubicBezTo>
                    <a:pt x="30540" y="52540"/>
                    <a:pt x="30171" y="52469"/>
                    <a:pt x="29849" y="52302"/>
                  </a:cubicBezTo>
                  <a:cubicBezTo>
                    <a:pt x="29576" y="52147"/>
                    <a:pt x="29314" y="51969"/>
                    <a:pt x="29064" y="51790"/>
                  </a:cubicBezTo>
                  <a:lnTo>
                    <a:pt x="29064" y="51790"/>
                  </a:lnTo>
                  <a:cubicBezTo>
                    <a:pt x="29397" y="51814"/>
                    <a:pt x="29707" y="51814"/>
                    <a:pt x="30028" y="51814"/>
                  </a:cubicBezTo>
                  <a:cubicBezTo>
                    <a:pt x="30254" y="52004"/>
                    <a:pt x="30480" y="52195"/>
                    <a:pt x="30719" y="52373"/>
                  </a:cubicBezTo>
                  <a:cubicBezTo>
                    <a:pt x="30952" y="52548"/>
                    <a:pt x="31265" y="52826"/>
                    <a:pt x="31558" y="52826"/>
                  </a:cubicBezTo>
                  <a:cubicBezTo>
                    <a:pt x="31564" y="52826"/>
                    <a:pt x="31570" y="52826"/>
                    <a:pt x="31576" y="52826"/>
                  </a:cubicBezTo>
                  <a:cubicBezTo>
                    <a:pt x="31659" y="52826"/>
                    <a:pt x="31719" y="52731"/>
                    <a:pt x="31671" y="52659"/>
                  </a:cubicBezTo>
                  <a:cubicBezTo>
                    <a:pt x="31516" y="52421"/>
                    <a:pt x="31195" y="52326"/>
                    <a:pt x="30957" y="52183"/>
                  </a:cubicBezTo>
                  <a:cubicBezTo>
                    <a:pt x="30766" y="52064"/>
                    <a:pt x="30588" y="51945"/>
                    <a:pt x="30409" y="51814"/>
                  </a:cubicBezTo>
                  <a:cubicBezTo>
                    <a:pt x="30659" y="51814"/>
                    <a:pt x="30897" y="51790"/>
                    <a:pt x="31147" y="51790"/>
                  </a:cubicBezTo>
                  <a:cubicBezTo>
                    <a:pt x="31147" y="51814"/>
                    <a:pt x="31147" y="51814"/>
                    <a:pt x="31159" y="51826"/>
                  </a:cubicBezTo>
                  <a:cubicBezTo>
                    <a:pt x="31457" y="52076"/>
                    <a:pt x="31754" y="52373"/>
                    <a:pt x="32064" y="52623"/>
                  </a:cubicBezTo>
                  <a:lnTo>
                    <a:pt x="32064" y="53004"/>
                  </a:lnTo>
                  <a:cubicBezTo>
                    <a:pt x="31687" y="53012"/>
                    <a:pt x="31310" y="53016"/>
                    <a:pt x="30934" y="53016"/>
                  </a:cubicBezTo>
                  <a:cubicBezTo>
                    <a:pt x="30122" y="53016"/>
                    <a:pt x="29313" y="52997"/>
                    <a:pt x="28516" y="52957"/>
                  </a:cubicBezTo>
                  <a:cubicBezTo>
                    <a:pt x="28528" y="52885"/>
                    <a:pt x="28528" y="52838"/>
                    <a:pt x="28504" y="52802"/>
                  </a:cubicBezTo>
                  <a:cubicBezTo>
                    <a:pt x="28040" y="52385"/>
                    <a:pt x="27528" y="52016"/>
                    <a:pt x="27028" y="51635"/>
                  </a:cubicBezTo>
                  <a:close/>
                  <a:moveTo>
                    <a:pt x="20205" y="52230"/>
                  </a:moveTo>
                  <a:cubicBezTo>
                    <a:pt x="20360" y="52326"/>
                    <a:pt x="20503" y="52433"/>
                    <a:pt x="20658" y="52528"/>
                  </a:cubicBezTo>
                  <a:cubicBezTo>
                    <a:pt x="20622" y="52552"/>
                    <a:pt x="20598" y="52588"/>
                    <a:pt x="20586" y="52647"/>
                  </a:cubicBezTo>
                  <a:lnTo>
                    <a:pt x="20586" y="52659"/>
                  </a:lnTo>
                  <a:cubicBezTo>
                    <a:pt x="20384" y="52778"/>
                    <a:pt x="20193" y="52921"/>
                    <a:pt x="19991" y="53052"/>
                  </a:cubicBezTo>
                  <a:cubicBezTo>
                    <a:pt x="19970" y="53045"/>
                    <a:pt x="19946" y="53038"/>
                    <a:pt x="19922" y="53038"/>
                  </a:cubicBezTo>
                  <a:cubicBezTo>
                    <a:pt x="19904" y="53038"/>
                    <a:pt x="19887" y="53042"/>
                    <a:pt x="19872" y="53052"/>
                  </a:cubicBezTo>
                  <a:cubicBezTo>
                    <a:pt x="19848" y="53076"/>
                    <a:pt x="19836" y="53076"/>
                    <a:pt x="19824" y="53088"/>
                  </a:cubicBezTo>
                  <a:cubicBezTo>
                    <a:pt x="19943" y="52802"/>
                    <a:pt x="20074" y="52504"/>
                    <a:pt x="20205" y="52230"/>
                  </a:cubicBezTo>
                  <a:close/>
                  <a:moveTo>
                    <a:pt x="54757" y="7665"/>
                  </a:moveTo>
                  <a:lnTo>
                    <a:pt x="54757" y="7665"/>
                  </a:lnTo>
                  <a:cubicBezTo>
                    <a:pt x="54114" y="14023"/>
                    <a:pt x="54638" y="20703"/>
                    <a:pt x="54603" y="27084"/>
                  </a:cubicBezTo>
                  <a:cubicBezTo>
                    <a:pt x="54579" y="33383"/>
                    <a:pt x="54543" y="39693"/>
                    <a:pt x="54757" y="45992"/>
                  </a:cubicBezTo>
                  <a:cubicBezTo>
                    <a:pt x="54698" y="46003"/>
                    <a:pt x="54650" y="46015"/>
                    <a:pt x="54591" y="46075"/>
                  </a:cubicBezTo>
                  <a:cubicBezTo>
                    <a:pt x="50888" y="50040"/>
                    <a:pt x="46911" y="53838"/>
                    <a:pt x="43351" y="57945"/>
                  </a:cubicBezTo>
                  <a:cubicBezTo>
                    <a:pt x="43589" y="51099"/>
                    <a:pt x="43363" y="44206"/>
                    <a:pt x="43363" y="37360"/>
                  </a:cubicBezTo>
                  <a:cubicBezTo>
                    <a:pt x="43363" y="32299"/>
                    <a:pt x="43577" y="27144"/>
                    <a:pt x="43470" y="22048"/>
                  </a:cubicBezTo>
                  <a:cubicBezTo>
                    <a:pt x="43577" y="20238"/>
                    <a:pt x="43542" y="18441"/>
                    <a:pt x="43232" y="16726"/>
                  </a:cubicBezTo>
                  <a:cubicBezTo>
                    <a:pt x="43220" y="16583"/>
                    <a:pt x="43220" y="16428"/>
                    <a:pt x="43208" y="16297"/>
                  </a:cubicBezTo>
                  <a:cubicBezTo>
                    <a:pt x="47137" y="13535"/>
                    <a:pt x="50793" y="10416"/>
                    <a:pt x="54757" y="7665"/>
                  </a:cubicBezTo>
                  <a:close/>
                  <a:moveTo>
                    <a:pt x="45006" y="1010"/>
                  </a:moveTo>
                  <a:lnTo>
                    <a:pt x="45006" y="1010"/>
                  </a:lnTo>
                  <a:cubicBezTo>
                    <a:pt x="45232" y="1677"/>
                    <a:pt x="44839" y="3439"/>
                    <a:pt x="44816" y="3879"/>
                  </a:cubicBezTo>
                  <a:cubicBezTo>
                    <a:pt x="44732" y="4939"/>
                    <a:pt x="44577" y="6022"/>
                    <a:pt x="44661" y="7082"/>
                  </a:cubicBezTo>
                  <a:cubicBezTo>
                    <a:pt x="44661" y="7142"/>
                    <a:pt x="44720" y="7189"/>
                    <a:pt x="44768" y="7201"/>
                  </a:cubicBezTo>
                  <a:lnTo>
                    <a:pt x="44768" y="7261"/>
                  </a:lnTo>
                  <a:cubicBezTo>
                    <a:pt x="43577" y="8201"/>
                    <a:pt x="42446" y="9356"/>
                    <a:pt x="41637" y="9951"/>
                  </a:cubicBezTo>
                  <a:cubicBezTo>
                    <a:pt x="39934" y="11225"/>
                    <a:pt x="38065" y="12249"/>
                    <a:pt x="36267" y="13345"/>
                  </a:cubicBezTo>
                  <a:cubicBezTo>
                    <a:pt x="36255" y="13321"/>
                    <a:pt x="36219" y="13309"/>
                    <a:pt x="36184" y="13309"/>
                  </a:cubicBezTo>
                  <a:cubicBezTo>
                    <a:pt x="36088" y="13309"/>
                    <a:pt x="36065" y="13392"/>
                    <a:pt x="36088" y="13464"/>
                  </a:cubicBezTo>
                  <a:cubicBezTo>
                    <a:pt x="36005" y="13523"/>
                    <a:pt x="35898" y="13583"/>
                    <a:pt x="35803" y="13642"/>
                  </a:cubicBezTo>
                  <a:lnTo>
                    <a:pt x="35803" y="13428"/>
                  </a:lnTo>
                  <a:cubicBezTo>
                    <a:pt x="35803" y="13374"/>
                    <a:pt x="35764" y="13348"/>
                    <a:pt x="35725" y="13348"/>
                  </a:cubicBezTo>
                  <a:cubicBezTo>
                    <a:pt x="35686" y="13348"/>
                    <a:pt x="35648" y="13374"/>
                    <a:pt x="35648" y="13428"/>
                  </a:cubicBezTo>
                  <a:lnTo>
                    <a:pt x="35648" y="13750"/>
                  </a:lnTo>
                  <a:cubicBezTo>
                    <a:pt x="35493" y="13857"/>
                    <a:pt x="35326" y="13940"/>
                    <a:pt x="35183" y="14047"/>
                  </a:cubicBezTo>
                  <a:cubicBezTo>
                    <a:pt x="35267" y="13750"/>
                    <a:pt x="35303" y="13392"/>
                    <a:pt x="35362" y="13095"/>
                  </a:cubicBezTo>
                  <a:cubicBezTo>
                    <a:pt x="35377" y="13015"/>
                    <a:pt x="35307" y="12962"/>
                    <a:pt x="35243" y="12962"/>
                  </a:cubicBezTo>
                  <a:cubicBezTo>
                    <a:pt x="35201" y="12962"/>
                    <a:pt x="35162" y="12984"/>
                    <a:pt x="35148" y="13035"/>
                  </a:cubicBezTo>
                  <a:cubicBezTo>
                    <a:pt x="35112" y="13249"/>
                    <a:pt x="35052" y="13452"/>
                    <a:pt x="35005" y="13666"/>
                  </a:cubicBezTo>
                  <a:cubicBezTo>
                    <a:pt x="34957" y="13845"/>
                    <a:pt x="34898" y="14035"/>
                    <a:pt x="34898" y="14226"/>
                  </a:cubicBezTo>
                  <a:cubicBezTo>
                    <a:pt x="34779" y="14297"/>
                    <a:pt x="34660" y="14381"/>
                    <a:pt x="34552" y="14464"/>
                  </a:cubicBezTo>
                  <a:cubicBezTo>
                    <a:pt x="34707" y="14059"/>
                    <a:pt x="34791" y="13619"/>
                    <a:pt x="34898" y="13214"/>
                  </a:cubicBezTo>
                  <a:cubicBezTo>
                    <a:pt x="34919" y="13134"/>
                    <a:pt x="34853" y="13081"/>
                    <a:pt x="34790" y="13081"/>
                  </a:cubicBezTo>
                  <a:cubicBezTo>
                    <a:pt x="34749" y="13081"/>
                    <a:pt x="34709" y="13103"/>
                    <a:pt x="34695" y="13154"/>
                  </a:cubicBezTo>
                  <a:cubicBezTo>
                    <a:pt x="34552" y="13619"/>
                    <a:pt x="34350" y="14107"/>
                    <a:pt x="34302" y="14583"/>
                  </a:cubicBezTo>
                  <a:cubicBezTo>
                    <a:pt x="34302" y="14607"/>
                    <a:pt x="34302" y="14619"/>
                    <a:pt x="34314" y="14631"/>
                  </a:cubicBezTo>
                  <a:cubicBezTo>
                    <a:pt x="34302" y="14619"/>
                    <a:pt x="34279" y="14607"/>
                    <a:pt x="34255" y="14607"/>
                  </a:cubicBezTo>
                  <a:cubicBezTo>
                    <a:pt x="34241" y="14598"/>
                    <a:pt x="34226" y="14594"/>
                    <a:pt x="34213" y="14594"/>
                  </a:cubicBezTo>
                  <a:cubicBezTo>
                    <a:pt x="34170" y="14594"/>
                    <a:pt x="34133" y="14633"/>
                    <a:pt x="34124" y="14678"/>
                  </a:cubicBezTo>
                  <a:cubicBezTo>
                    <a:pt x="34076" y="14690"/>
                    <a:pt x="34040" y="14690"/>
                    <a:pt x="33993" y="14702"/>
                  </a:cubicBezTo>
                  <a:cubicBezTo>
                    <a:pt x="34243" y="14166"/>
                    <a:pt x="34374" y="13547"/>
                    <a:pt x="34493" y="12976"/>
                  </a:cubicBezTo>
                  <a:cubicBezTo>
                    <a:pt x="34507" y="12934"/>
                    <a:pt x="34476" y="12909"/>
                    <a:pt x="34446" y="12909"/>
                  </a:cubicBezTo>
                  <a:cubicBezTo>
                    <a:pt x="34424" y="12909"/>
                    <a:pt x="34403" y="12922"/>
                    <a:pt x="34398" y="12952"/>
                  </a:cubicBezTo>
                  <a:cubicBezTo>
                    <a:pt x="34255" y="13547"/>
                    <a:pt x="34017" y="14083"/>
                    <a:pt x="33814" y="14642"/>
                  </a:cubicBezTo>
                  <a:cubicBezTo>
                    <a:pt x="33802" y="14666"/>
                    <a:pt x="33779" y="14666"/>
                    <a:pt x="33779" y="14678"/>
                  </a:cubicBezTo>
                  <a:cubicBezTo>
                    <a:pt x="33755" y="14738"/>
                    <a:pt x="33707" y="14797"/>
                    <a:pt x="33659" y="14857"/>
                  </a:cubicBezTo>
                  <a:cubicBezTo>
                    <a:pt x="33564" y="14916"/>
                    <a:pt x="33457" y="15000"/>
                    <a:pt x="33398" y="15107"/>
                  </a:cubicBezTo>
                  <a:cubicBezTo>
                    <a:pt x="33350" y="15166"/>
                    <a:pt x="33386" y="15226"/>
                    <a:pt x="33409" y="15250"/>
                  </a:cubicBezTo>
                  <a:cubicBezTo>
                    <a:pt x="33409" y="15250"/>
                    <a:pt x="33409" y="15274"/>
                    <a:pt x="33398" y="15274"/>
                  </a:cubicBezTo>
                  <a:cubicBezTo>
                    <a:pt x="33386" y="15274"/>
                    <a:pt x="33350" y="15274"/>
                    <a:pt x="33350" y="15297"/>
                  </a:cubicBezTo>
                  <a:lnTo>
                    <a:pt x="33267" y="15571"/>
                  </a:lnTo>
                  <a:cubicBezTo>
                    <a:pt x="33219" y="15583"/>
                    <a:pt x="33183" y="15619"/>
                    <a:pt x="33183" y="15678"/>
                  </a:cubicBezTo>
                  <a:cubicBezTo>
                    <a:pt x="33171" y="15762"/>
                    <a:pt x="33171" y="15833"/>
                    <a:pt x="33171" y="15928"/>
                  </a:cubicBezTo>
                  <a:cubicBezTo>
                    <a:pt x="33159" y="16000"/>
                    <a:pt x="33124" y="16071"/>
                    <a:pt x="33112" y="16143"/>
                  </a:cubicBezTo>
                  <a:cubicBezTo>
                    <a:pt x="33112" y="16178"/>
                    <a:pt x="33124" y="16202"/>
                    <a:pt x="33147" y="16226"/>
                  </a:cubicBezTo>
                  <a:cubicBezTo>
                    <a:pt x="32850" y="19512"/>
                    <a:pt x="33052" y="22917"/>
                    <a:pt x="33040" y="26215"/>
                  </a:cubicBezTo>
                  <a:lnTo>
                    <a:pt x="33040" y="27585"/>
                  </a:lnTo>
                  <a:cubicBezTo>
                    <a:pt x="33029" y="27580"/>
                    <a:pt x="33018" y="27578"/>
                    <a:pt x="33008" y="27578"/>
                  </a:cubicBezTo>
                  <a:cubicBezTo>
                    <a:pt x="32933" y="27578"/>
                    <a:pt x="32897" y="27685"/>
                    <a:pt x="32981" y="27727"/>
                  </a:cubicBezTo>
                  <a:cubicBezTo>
                    <a:pt x="33005" y="27739"/>
                    <a:pt x="33028" y="27739"/>
                    <a:pt x="33052" y="27751"/>
                  </a:cubicBezTo>
                  <a:cubicBezTo>
                    <a:pt x="33040" y="30906"/>
                    <a:pt x="33040" y="34062"/>
                    <a:pt x="33040" y="37229"/>
                  </a:cubicBezTo>
                  <a:cubicBezTo>
                    <a:pt x="32969" y="44098"/>
                    <a:pt x="32766" y="51064"/>
                    <a:pt x="32981" y="57981"/>
                  </a:cubicBezTo>
                  <a:cubicBezTo>
                    <a:pt x="32969" y="58005"/>
                    <a:pt x="32969" y="58017"/>
                    <a:pt x="32969" y="58029"/>
                  </a:cubicBezTo>
                  <a:lnTo>
                    <a:pt x="32874" y="58076"/>
                  </a:lnTo>
                  <a:cubicBezTo>
                    <a:pt x="32858" y="58053"/>
                    <a:pt x="32833" y="58040"/>
                    <a:pt x="32801" y="58040"/>
                  </a:cubicBezTo>
                  <a:cubicBezTo>
                    <a:pt x="32783" y="58040"/>
                    <a:pt x="32764" y="58044"/>
                    <a:pt x="32743" y="58053"/>
                  </a:cubicBezTo>
                  <a:cubicBezTo>
                    <a:pt x="32683" y="58088"/>
                    <a:pt x="32647" y="58112"/>
                    <a:pt x="32624" y="58136"/>
                  </a:cubicBezTo>
                  <a:cubicBezTo>
                    <a:pt x="32850" y="50349"/>
                    <a:pt x="32671" y="42539"/>
                    <a:pt x="32647" y="34752"/>
                  </a:cubicBezTo>
                  <a:lnTo>
                    <a:pt x="32647" y="34704"/>
                  </a:lnTo>
                  <a:lnTo>
                    <a:pt x="32647" y="34597"/>
                  </a:lnTo>
                  <a:cubicBezTo>
                    <a:pt x="32673" y="34613"/>
                    <a:pt x="32700" y="34620"/>
                    <a:pt x="32726" y="34620"/>
                  </a:cubicBezTo>
                  <a:cubicBezTo>
                    <a:pt x="32881" y="34620"/>
                    <a:pt x="33015" y="34378"/>
                    <a:pt x="32790" y="34276"/>
                  </a:cubicBezTo>
                  <a:cubicBezTo>
                    <a:pt x="32757" y="34268"/>
                    <a:pt x="32725" y="34254"/>
                    <a:pt x="32692" y="34254"/>
                  </a:cubicBezTo>
                  <a:cubicBezTo>
                    <a:pt x="32677" y="34254"/>
                    <a:pt x="32662" y="34257"/>
                    <a:pt x="32647" y="34264"/>
                  </a:cubicBezTo>
                  <a:lnTo>
                    <a:pt x="32647" y="33704"/>
                  </a:lnTo>
                  <a:cubicBezTo>
                    <a:pt x="32647" y="27263"/>
                    <a:pt x="32909" y="20750"/>
                    <a:pt x="32743" y="14273"/>
                  </a:cubicBezTo>
                  <a:cubicBezTo>
                    <a:pt x="32766" y="14273"/>
                    <a:pt x="32802" y="14273"/>
                    <a:pt x="32802" y="14226"/>
                  </a:cubicBezTo>
                  <a:cubicBezTo>
                    <a:pt x="33064" y="13214"/>
                    <a:pt x="33350" y="12202"/>
                    <a:pt x="33624" y="11178"/>
                  </a:cubicBezTo>
                  <a:cubicBezTo>
                    <a:pt x="33631" y="11140"/>
                    <a:pt x="33590" y="11111"/>
                    <a:pt x="33557" y="11111"/>
                  </a:cubicBezTo>
                  <a:cubicBezTo>
                    <a:pt x="33538" y="11111"/>
                    <a:pt x="33521" y="11121"/>
                    <a:pt x="33517" y="11142"/>
                  </a:cubicBezTo>
                  <a:cubicBezTo>
                    <a:pt x="33243" y="12118"/>
                    <a:pt x="32993" y="13083"/>
                    <a:pt x="32731" y="14047"/>
                  </a:cubicBezTo>
                  <a:cubicBezTo>
                    <a:pt x="32731" y="13821"/>
                    <a:pt x="32707" y="13607"/>
                    <a:pt x="32707" y="13380"/>
                  </a:cubicBezTo>
                  <a:cubicBezTo>
                    <a:pt x="32731" y="13380"/>
                    <a:pt x="32755" y="13369"/>
                    <a:pt x="32766" y="13333"/>
                  </a:cubicBezTo>
                  <a:cubicBezTo>
                    <a:pt x="33124" y="12487"/>
                    <a:pt x="33350" y="11583"/>
                    <a:pt x="33624" y="10702"/>
                  </a:cubicBezTo>
                  <a:cubicBezTo>
                    <a:pt x="33631" y="10664"/>
                    <a:pt x="33595" y="10635"/>
                    <a:pt x="33565" y="10635"/>
                  </a:cubicBezTo>
                  <a:cubicBezTo>
                    <a:pt x="33548" y="10635"/>
                    <a:pt x="33533" y="10644"/>
                    <a:pt x="33528" y="10666"/>
                  </a:cubicBezTo>
                  <a:cubicBezTo>
                    <a:pt x="33243" y="11416"/>
                    <a:pt x="32933" y="12154"/>
                    <a:pt x="32707" y="12916"/>
                  </a:cubicBezTo>
                  <a:cubicBezTo>
                    <a:pt x="32671" y="11654"/>
                    <a:pt x="32612" y="10404"/>
                    <a:pt x="32516" y="9154"/>
                  </a:cubicBezTo>
                  <a:cubicBezTo>
                    <a:pt x="32588" y="9106"/>
                    <a:pt x="32647" y="9082"/>
                    <a:pt x="32731" y="9035"/>
                  </a:cubicBezTo>
                  <a:cubicBezTo>
                    <a:pt x="32766" y="8999"/>
                    <a:pt x="32790" y="8963"/>
                    <a:pt x="32802" y="8928"/>
                  </a:cubicBezTo>
                  <a:cubicBezTo>
                    <a:pt x="32814" y="8939"/>
                    <a:pt x="32814" y="8939"/>
                    <a:pt x="32850" y="8939"/>
                  </a:cubicBezTo>
                  <a:cubicBezTo>
                    <a:pt x="32909" y="8939"/>
                    <a:pt x="32921" y="8880"/>
                    <a:pt x="32909" y="8856"/>
                  </a:cubicBezTo>
                  <a:cubicBezTo>
                    <a:pt x="33386" y="8499"/>
                    <a:pt x="33838" y="8142"/>
                    <a:pt x="34314" y="7785"/>
                  </a:cubicBezTo>
                  <a:cubicBezTo>
                    <a:pt x="37827" y="5451"/>
                    <a:pt x="41315" y="3082"/>
                    <a:pt x="45006" y="1010"/>
                  </a:cubicBezTo>
                  <a:close/>
                  <a:moveTo>
                    <a:pt x="43982" y="57838"/>
                  </a:moveTo>
                  <a:lnTo>
                    <a:pt x="43351" y="58505"/>
                  </a:lnTo>
                  <a:lnTo>
                    <a:pt x="43351" y="58386"/>
                  </a:lnTo>
                  <a:cubicBezTo>
                    <a:pt x="43565" y="58207"/>
                    <a:pt x="43768" y="58029"/>
                    <a:pt x="43982" y="57838"/>
                  </a:cubicBezTo>
                  <a:close/>
                  <a:moveTo>
                    <a:pt x="21968" y="13154"/>
                  </a:moveTo>
                  <a:cubicBezTo>
                    <a:pt x="23892" y="13868"/>
                    <a:pt x="26437" y="14446"/>
                    <a:pt x="28785" y="14446"/>
                  </a:cubicBezTo>
                  <a:cubicBezTo>
                    <a:pt x="29924" y="14446"/>
                    <a:pt x="31016" y="14310"/>
                    <a:pt x="31969" y="13988"/>
                  </a:cubicBezTo>
                  <a:cubicBezTo>
                    <a:pt x="32016" y="13976"/>
                    <a:pt x="32040" y="13952"/>
                    <a:pt x="32052" y="13916"/>
                  </a:cubicBezTo>
                  <a:lnTo>
                    <a:pt x="32052" y="13916"/>
                  </a:lnTo>
                  <a:cubicBezTo>
                    <a:pt x="31862" y="20512"/>
                    <a:pt x="32135" y="27144"/>
                    <a:pt x="32135" y="33716"/>
                  </a:cubicBezTo>
                  <a:lnTo>
                    <a:pt x="32135" y="33740"/>
                  </a:lnTo>
                  <a:cubicBezTo>
                    <a:pt x="31683" y="33788"/>
                    <a:pt x="31254" y="33835"/>
                    <a:pt x="30802" y="33859"/>
                  </a:cubicBezTo>
                  <a:cubicBezTo>
                    <a:pt x="30790" y="33847"/>
                    <a:pt x="30778" y="33835"/>
                    <a:pt x="30766" y="33835"/>
                  </a:cubicBezTo>
                  <a:cubicBezTo>
                    <a:pt x="30731" y="33835"/>
                    <a:pt x="30719" y="33847"/>
                    <a:pt x="30707" y="33859"/>
                  </a:cubicBezTo>
                  <a:cubicBezTo>
                    <a:pt x="29920" y="33924"/>
                    <a:pt x="29134" y="33967"/>
                    <a:pt x="28352" y="33967"/>
                  </a:cubicBezTo>
                  <a:cubicBezTo>
                    <a:pt x="27844" y="33967"/>
                    <a:pt x="27339" y="33949"/>
                    <a:pt x="26837" y="33907"/>
                  </a:cubicBezTo>
                  <a:cubicBezTo>
                    <a:pt x="26819" y="33901"/>
                    <a:pt x="26807" y="33898"/>
                    <a:pt x="26795" y="33898"/>
                  </a:cubicBezTo>
                  <a:cubicBezTo>
                    <a:pt x="26784" y="33898"/>
                    <a:pt x="26772" y="33901"/>
                    <a:pt x="26754" y="33907"/>
                  </a:cubicBezTo>
                  <a:cubicBezTo>
                    <a:pt x="25420" y="33788"/>
                    <a:pt x="24099" y="33490"/>
                    <a:pt x="22813" y="32907"/>
                  </a:cubicBezTo>
                  <a:cubicBezTo>
                    <a:pt x="22799" y="32900"/>
                    <a:pt x="22785" y="32898"/>
                    <a:pt x="22773" y="32898"/>
                  </a:cubicBezTo>
                  <a:cubicBezTo>
                    <a:pt x="22687" y="32898"/>
                    <a:pt x="22636" y="33022"/>
                    <a:pt x="22730" y="33073"/>
                  </a:cubicBezTo>
                  <a:cubicBezTo>
                    <a:pt x="23408" y="33419"/>
                    <a:pt x="24123" y="33657"/>
                    <a:pt x="24837" y="33835"/>
                  </a:cubicBezTo>
                  <a:cubicBezTo>
                    <a:pt x="24837" y="33835"/>
                    <a:pt x="24837" y="33847"/>
                    <a:pt x="24849" y="33847"/>
                  </a:cubicBezTo>
                  <a:cubicBezTo>
                    <a:pt x="25087" y="34050"/>
                    <a:pt x="25349" y="34264"/>
                    <a:pt x="25599" y="34443"/>
                  </a:cubicBezTo>
                  <a:cubicBezTo>
                    <a:pt x="25837" y="34621"/>
                    <a:pt x="26099" y="34859"/>
                    <a:pt x="26397" y="34931"/>
                  </a:cubicBezTo>
                  <a:cubicBezTo>
                    <a:pt x="26402" y="34931"/>
                    <a:pt x="26407" y="34932"/>
                    <a:pt x="26412" y="34932"/>
                  </a:cubicBezTo>
                  <a:cubicBezTo>
                    <a:pt x="26484" y="34932"/>
                    <a:pt x="26513" y="34855"/>
                    <a:pt x="26480" y="34800"/>
                  </a:cubicBezTo>
                  <a:cubicBezTo>
                    <a:pt x="26301" y="34585"/>
                    <a:pt x="26016" y="34466"/>
                    <a:pt x="25789" y="34312"/>
                  </a:cubicBezTo>
                  <a:cubicBezTo>
                    <a:pt x="25611" y="34193"/>
                    <a:pt x="25444" y="34038"/>
                    <a:pt x="25266" y="33907"/>
                  </a:cubicBezTo>
                  <a:lnTo>
                    <a:pt x="25266" y="33907"/>
                  </a:lnTo>
                  <a:lnTo>
                    <a:pt x="25980" y="34038"/>
                  </a:lnTo>
                  <a:cubicBezTo>
                    <a:pt x="26337" y="34395"/>
                    <a:pt x="26694" y="34752"/>
                    <a:pt x="27051" y="35121"/>
                  </a:cubicBezTo>
                  <a:cubicBezTo>
                    <a:pt x="25825" y="35038"/>
                    <a:pt x="24575" y="34847"/>
                    <a:pt x="23301" y="34502"/>
                  </a:cubicBezTo>
                  <a:cubicBezTo>
                    <a:pt x="23292" y="34498"/>
                    <a:pt x="23283" y="34496"/>
                    <a:pt x="23275" y="34496"/>
                  </a:cubicBezTo>
                  <a:cubicBezTo>
                    <a:pt x="23211" y="34496"/>
                    <a:pt x="23192" y="34612"/>
                    <a:pt x="23277" y="34633"/>
                  </a:cubicBezTo>
                  <a:cubicBezTo>
                    <a:pt x="25078" y="35156"/>
                    <a:pt x="26958" y="35459"/>
                    <a:pt x="28835" y="35459"/>
                  </a:cubicBezTo>
                  <a:cubicBezTo>
                    <a:pt x="29950" y="35459"/>
                    <a:pt x="31064" y="35352"/>
                    <a:pt x="32159" y="35121"/>
                  </a:cubicBezTo>
                  <a:lnTo>
                    <a:pt x="32159" y="35121"/>
                  </a:lnTo>
                  <a:cubicBezTo>
                    <a:pt x="32147" y="40527"/>
                    <a:pt x="32052" y="45944"/>
                    <a:pt x="32088" y="51361"/>
                  </a:cubicBezTo>
                  <a:cubicBezTo>
                    <a:pt x="31385" y="51421"/>
                    <a:pt x="30707" y="51457"/>
                    <a:pt x="30016" y="51468"/>
                  </a:cubicBezTo>
                  <a:lnTo>
                    <a:pt x="29945" y="51468"/>
                  </a:lnTo>
                  <a:cubicBezTo>
                    <a:pt x="29848" y="51469"/>
                    <a:pt x="29752" y="51470"/>
                    <a:pt x="29655" y="51470"/>
                  </a:cubicBezTo>
                  <a:cubicBezTo>
                    <a:pt x="28395" y="51470"/>
                    <a:pt x="27135" y="51397"/>
                    <a:pt x="25897" y="51242"/>
                  </a:cubicBezTo>
                  <a:cubicBezTo>
                    <a:pt x="25849" y="51195"/>
                    <a:pt x="25789" y="51159"/>
                    <a:pt x="25742" y="51111"/>
                  </a:cubicBezTo>
                  <a:cubicBezTo>
                    <a:pt x="25718" y="51091"/>
                    <a:pt x="25691" y="51082"/>
                    <a:pt x="25664" y="51082"/>
                  </a:cubicBezTo>
                  <a:cubicBezTo>
                    <a:pt x="25599" y="51082"/>
                    <a:pt x="25536" y="51135"/>
                    <a:pt x="25527" y="51195"/>
                  </a:cubicBezTo>
                  <a:cubicBezTo>
                    <a:pt x="24789" y="51099"/>
                    <a:pt x="24051" y="50980"/>
                    <a:pt x="23325" y="50826"/>
                  </a:cubicBezTo>
                  <a:cubicBezTo>
                    <a:pt x="23321" y="50825"/>
                    <a:pt x="23316" y="50825"/>
                    <a:pt x="23312" y="50825"/>
                  </a:cubicBezTo>
                  <a:cubicBezTo>
                    <a:pt x="23214" y="50825"/>
                    <a:pt x="23174" y="50957"/>
                    <a:pt x="23277" y="50980"/>
                  </a:cubicBezTo>
                  <a:cubicBezTo>
                    <a:pt x="23503" y="51040"/>
                    <a:pt x="23718" y="51076"/>
                    <a:pt x="23944" y="51123"/>
                  </a:cubicBezTo>
                  <a:cubicBezTo>
                    <a:pt x="23884" y="51159"/>
                    <a:pt x="23861" y="51242"/>
                    <a:pt x="23920" y="51302"/>
                  </a:cubicBezTo>
                  <a:cubicBezTo>
                    <a:pt x="24408" y="51730"/>
                    <a:pt x="24885" y="52230"/>
                    <a:pt x="25408" y="52623"/>
                  </a:cubicBezTo>
                  <a:cubicBezTo>
                    <a:pt x="25266" y="52611"/>
                    <a:pt x="25123" y="52600"/>
                    <a:pt x="24992" y="52588"/>
                  </a:cubicBezTo>
                  <a:cubicBezTo>
                    <a:pt x="24515" y="52147"/>
                    <a:pt x="23884" y="51838"/>
                    <a:pt x="23349" y="51480"/>
                  </a:cubicBezTo>
                  <a:cubicBezTo>
                    <a:pt x="23330" y="51469"/>
                    <a:pt x="23311" y="51464"/>
                    <a:pt x="23293" y="51464"/>
                  </a:cubicBezTo>
                  <a:cubicBezTo>
                    <a:pt x="23201" y="51464"/>
                    <a:pt x="23140" y="51601"/>
                    <a:pt x="23230" y="51671"/>
                  </a:cubicBezTo>
                  <a:cubicBezTo>
                    <a:pt x="23515" y="51873"/>
                    <a:pt x="23777" y="52064"/>
                    <a:pt x="24063" y="52254"/>
                  </a:cubicBezTo>
                  <a:lnTo>
                    <a:pt x="24420" y="52528"/>
                  </a:lnTo>
                  <a:cubicBezTo>
                    <a:pt x="24134" y="52480"/>
                    <a:pt x="23837" y="52445"/>
                    <a:pt x="23563" y="52409"/>
                  </a:cubicBezTo>
                  <a:cubicBezTo>
                    <a:pt x="23555" y="52407"/>
                    <a:pt x="23548" y="52406"/>
                    <a:pt x="23542" y="52406"/>
                  </a:cubicBezTo>
                  <a:cubicBezTo>
                    <a:pt x="23474" y="52406"/>
                    <a:pt x="23451" y="52506"/>
                    <a:pt x="23527" y="52528"/>
                  </a:cubicBezTo>
                  <a:cubicBezTo>
                    <a:pt x="23956" y="52611"/>
                    <a:pt x="24396" y="52683"/>
                    <a:pt x="24825" y="52766"/>
                  </a:cubicBezTo>
                  <a:cubicBezTo>
                    <a:pt x="24849" y="52778"/>
                    <a:pt x="24885" y="52790"/>
                    <a:pt x="24896" y="52802"/>
                  </a:cubicBezTo>
                  <a:cubicBezTo>
                    <a:pt x="24918" y="52813"/>
                    <a:pt x="24934" y="52819"/>
                    <a:pt x="24951" y="52819"/>
                  </a:cubicBezTo>
                  <a:cubicBezTo>
                    <a:pt x="24970" y="52819"/>
                    <a:pt x="24989" y="52810"/>
                    <a:pt x="25016" y="52790"/>
                  </a:cubicBezTo>
                  <a:cubicBezTo>
                    <a:pt x="25266" y="52838"/>
                    <a:pt x="25539" y="52885"/>
                    <a:pt x="25801" y="52909"/>
                  </a:cubicBezTo>
                  <a:cubicBezTo>
                    <a:pt x="25825" y="52909"/>
                    <a:pt x="25825" y="52921"/>
                    <a:pt x="25837" y="52921"/>
                  </a:cubicBezTo>
                  <a:cubicBezTo>
                    <a:pt x="25848" y="52937"/>
                    <a:pt x="25863" y="52944"/>
                    <a:pt x="25878" y="52944"/>
                  </a:cubicBezTo>
                  <a:cubicBezTo>
                    <a:pt x="25897" y="52944"/>
                    <a:pt x="25914" y="52934"/>
                    <a:pt x="25920" y="52921"/>
                  </a:cubicBezTo>
                  <a:cubicBezTo>
                    <a:pt x="27583" y="53153"/>
                    <a:pt x="29253" y="53259"/>
                    <a:pt x="30931" y="53259"/>
                  </a:cubicBezTo>
                  <a:cubicBezTo>
                    <a:pt x="31320" y="53259"/>
                    <a:pt x="31710" y="53254"/>
                    <a:pt x="32100" y="53242"/>
                  </a:cubicBezTo>
                  <a:cubicBezTo>
                    <a:pt x="32112" y="54886"/>
                    <a:pt x="32147" y="56529"/>
                    <a:pt x="32195" y="58184"/>
                  </a:cubicBezTo>
                  <a:cubicBezTo>
                    <a:pt x="30913" y="58478"/>
                    <a:pt x="29587" y="58638"/>
                    <a:pt x="28266" y="58638"/>
                  </a:cubicBezTo>
                  <a:cubicBezTo>
                    <a:pt x="26067" y="58638"/>
                    <a:pt x="23881" y="58197"/>
                    <a:pt x="21932" y="57207"/>
                  </a:cubicBezTo>
                  <a:cubicBezTo>
                    <a:pt x="21928" y="57203"/>
                    <a:pt x="21924" y="57202"/>
                    <a:pt x="21920" y="57202"/>
                  </a:cubicBezTo>
                  <a:cubicBezTo>
                    <a:pt x="21912" y="57202"/>
                    <a:pt x="21904" y="57207"/>
                    <a:pt x="21896" y="57207"/>
                  </a:cubicBezTo>
                  <a:cubicBezTo>
                    <a:pt x="22122" y="52123"/>
                    <a:pt x="22075" y="46992"/>
                    <a:pt x="21991" y="41872"/>
                  </a:cubicBezTo>
                  <a:cubicBezTo>
                    <a:pt x="21991" y="41848"/>
                    <a:pt x="22015" y="41836"/>
                    <a:pt x="22015" y="41836"/>
                  </a:cubicBezTo>
                  <a:cubicBezTo>
                    <a:pt x="22039" y="41777"/>
                    <a:pt x="22027" y="41729"/>
                    <a:pt x="21991" y="41705"/>
                  </a:cubicBezTo>
                  <a:cubicBezTo>
                    <a:pt x="21956" y="38860"/>
                    <a:pt x="21908" y="36002"/>
                    <a:pt x="21908" y="33180"/>
                  </a:cubicBezTo>
                  <a:cubicBezTo>
                    <a:pt x="21908" y="26525"/>
                    <a:pt x="22110" y="19822"/>
                    <a:pt x="21968" y="13154"/>
                  </a:cubicBezTo>
                  <a:close/>
                  <a:moveTo>
                    <a:pt x="12133" y="14107"/>
                  </a:moveTo>
                  <a:lnTo>
                    <a:pt x="12145" y="14131"/>
                  </a:lnTo>
                  <a:cubicBezTo>
                    <a:pt x="12157" y="14333"/>
                    <a:pt x="12216" y="14523"/>
                    <a:pt x="12335" y="14702"/>
                  </a:cubicBezTo>
                  <a:cubicBezTo>
                    <a:pt x="12361" y="14740"/>
                    <a:pt x="12399" y="14757"/>
                    <a:pt x="12436" y="14757"/>
                  </a:cubicBezTo>
                  <a:cubicBezTo>
                    <a:pt x="12502" y="14757"/>
                    <a:pt x="12565" y="14703"/>
                    <a:pt x="12550" y="14619"/>
                  </a:cubicBezTo>
                  <a:cubicBezTo>
                    <a:pt x="12526" y="14583"/>
                    <a:pt x="12526" y="14547"/>
                    <a:pt x="12514" y="14512"/>
                  </a:cubicBezTo>
                  <a:lnTo>
                    <a:pt x="12514" y="14512"/>
                  </a:lnTo>
                  <a:lnTo>
                    <a:pt x="12633" y="14631"/>
                  </a:lnTo>
                  <a:cubicBezTo>
                    <a:pt x="12550" y="14666"/>
                    <a:pt x="12502" y="14797"/>
                    <a:pt x="12597" y="14869"/>
                  </a:cubicBezTo>
                  <a:cubicBezTo>
                    <a:pt x="13097" y="15214"/>
                    <a:pt x="13645" y="15535"/>
                    <a:pt x="14240" y="15833"/>
                  </a:cubicBezTo>
                  <a:cubicBezTo>
                    <a:pt x="15627" y="16669"/>
                    <a:pt x="17248" y="17166"/>
                    <a:pt x="18829" y="17166"/>
                  </a:cubicBezTo>
                  <a:cubicBezTo>
                    <a:pt x="19026" y="17166"/>
                    <a:pt x="19224" y="17159"/>
                    <a:pt x="19420" y="17143"/>
                  </a:cubicBezTo>
                  <a:cubicBezTo>
                    <a:pt x="19551" y="17131"/>
                    <a:pt x="19634" y="17024"/>
                    <a:pt x="19610" y="16928"/>
                  </a:cubicBezTo>
                  <a:cubicBezTo>
                    <a:pt x="19896" y="16881"/>
                    <a:pt x="20158" y="16833"/>
                    <a:pt x="20432" y="16750"/>
                  </a:cubicBezTo>
                  <a:cubicBezTo>
                    <a:pt x="20444" y="16762"/>
                    <a:pt x="20455" y="16774"/>
                    <a:pt x="20479" y="16774"/>
                  </a:cubicBezTo>
                  <a:cubicBezTo>
                    <a:pt x="20634" y="16821"/>
                    <a:pt x="20848" y="16845"/>
                    <a:pt x="21027" y="16845"/>
                  </a:cubicBezTo>
                  <a:cubicBezTo>
                    <a:pt x="20848" y="17643"/>
                    <a:pt x="20813" y="18441"/>
                    <a:pt x="20598" y="19214"/>
                  </a:cubicBezTo>
                  <a:cubicBezTo>
                    <a:pt x="20574" y="19262"/>
                    <a:pt x="20598" y="19310"/>
                    <a:pt x="20622" y="19334"/>
                  </a:cubicBezTo>
                  <a:cubicBezTo>
                    <a:pt x="20539" y="19905"/>
                    <a:pt x="20455" y="20465"/>
                    <a:pt x="20420" y="21012"/>
                  </a:cubicBezTo>
                  <a:cubicBezTo>
                    <a:pt x="20420" y="21059"/>
                    <a:pt x="20457" y="21083"/>
                    <a:pt x="20492" y="21083"/>
                  </a:cubicBezTo>
                  <a:cubicBezTo>
                    <a:pt x="20519" y="21083"/>
                    <a:pt x="20545" y="21068"/>
                    <a:pt x="20551" y="21036"/>
                  </a:cubicBezTo>
                  <a:cubicBezTo>
                    <a:pt x="20563" y="20941"/>
                    <a:pt x="20574" y="20869"/>
                    <a:pt x="20598" y="20774"/>
                  </a:cubicBezTo>
                  <a:cubicBezTo>
                    <a:pt x="20612" y="20836"/>
                    <a:pt x="20670" y="20875"/>
                    <a:pt x="20728" y="20875"/>
                  </a:cubicBezTo>
                  <a:cubicBezTo>
                    <a:pt x="20770" y="20875"/>
                    <a:pt x="20811" y="20855"/>
                    <a:pt x="20836" y="20810"/>
                  </a:cubicBezTo>
                  <a:cubicBezTo>
                    <a:pt x="21134" y="20357"/>
                    <a:pt x="21229" y="19846"/>
                    <a:pt x="21336" y="19322"/>
                  </a:cubicBezTo>
                  <a:cubicBezTo>
                    <a:pt x="21348" y="19226"/>
                    <a:pt x="21289" y="19143"/>
                    <a:pt x="21194" y="19131"/>
                  </a:cubicBezTo>
                  <a:cubicBezTo>
                    <a:pt x="21098" y="19131"/>
                    <a:pt x="21015" y="19107"/>
                    <a:pt x="20920" y="19107"/>
                  </a:cubicBezTo>
                  <a:cubicBezTo>
                    <a:pt x="21075" y="18536"/>
                    <a:pt x="21217" y="17952"/>
                    <a:pt x="21348" y="17357"/>
                  </a:cubicBezTo>
                  <a:lnTo>
                    <a:pt x="21348" y="17357"/>
                  </a:lnTo>
                  <a:cubicBezTo>
                    <a:pt x="21336" y="22620"/>
                    <a:pt x="21467" y="27906"/>
                    <a:pt x="21467" y="33145"/>
                  </a:cubicBezTo>
                  <a:cubicBezTo>
                    <a:pt x="21467" y="34109"/>
                    <a:pt x="21467" y="35097"/>
                    <a:pt x="21456" y="36062"/>
                  </a:cubicBezTo>
                  <a:cubicBezTo>
                    <a:pt x="21336" y="35955"/>
                    <a:pt x="21217" y="35871"/>
                    <a:pt x="21098" y="35776"/>
                  </a:cubicBezTo>
                  <a:cubicBezTo>
                    <a:pt x="21081" y="35765"/>
                    <a:pt x="21064" y="35759"/>
                    <a:pt x="21048" y="35759"/>
                  </a:cubicBezTo>
                  <a:cubicBezTo>
                    <a:pt x="20965" y="35759"/>
                    <a:pt x="20911" y="35895"/>
                    <a:pt x="20991" y="35955"/>
                  </a:cubicBezTo>
                  <a:cubicBezTo>
                    <a:pt x="21146" y="36062"/>
                    <a:pt x="21289" y="36193"/>
                    <a:pt x="21456" y="36276"/>
                  </a:cubicBezTo>
                  <a:lnTo>
                    <a:pt x="21456" y="36812"/>
                  </a:lnTo>
                  <a:cubicBezTo>
                    <a:pt x="21194" y="36609"/>
                    <a:pt x="20908" y="36431"/>
                    <a:pt x="20634" y="36252"/>
                  </a:cubicBezTo>
                  <a:cubicBezTo>
                    <a:pt x="20614" y="36239"/>
                    <a:pt x="20595" y="36233"/>
                    <a:pt x="20576" y="36233"/>
                  </a:cubicBezTo>
                  <a:cubicBezTo>
                    <a:pt x="20482" y="36233"/>
                    <a:pt x="20416" y="36385"/>
                    <a:pt x="20515" y="36455"/>
                  </a:cubicBezTo>
                  <a:cubicBezTo>
                    <a:pt x="20670" y="36550"/>
                    <a:pt x="20813" y="36657"/>
                    <a:pt x="20967" y="36776"/>
                  </a:cubicBezTo>
                  <a:cubicBezTo>
                    <a:pt x="20848" y="36788"/>
                    <a:pt x="20848" y="36990"/>
                    <a:pt x="20979" y="36990"/>
                  </a:cubicBezTo>
                  <a:cubicBezTo>
                    <a:pt x="21075" y="36990"/>
                    <a:pt x="21086" y="36907"/>
                    <a:pt x="21075" y="36848"/>
                  </a:cubicBezTo>
                  <a:lnTo>
                    <a:pt x="21075" y="36848"/>
                  </a:lnTo>
                  <a:cubicBezTo>
                    <a:pt x="21194" y="36943"/>
                    <a:pt x="21325" y="37026"/>
                    <a:pt x="21456" y="37110"/>
                  </a:cubicBezTo>
                  <a:cubicBezTo>
                    <a:pt x="21456" y="37312"/>
                    <a:pt x="21456" y="37526"/>
                    <a:pt x="21444" y="37729"/>
                  </a:cubicBezTo>
                  <a:cubicBezTo>
                    <a:pt x="21372" y="37681"/>
                    <a:pt x="21289" y="37645"/>
                    <a:pt x="21229" y="37598"/>
                  </a:cubicBezTo>
                  <a:cubicBezTo>
                    <a:pt x="21229" y="37586"/>
                    <a:pt x="21253" y="37562"/>
                    <a:pt x="21253" y="37550"/>
                  </a:cubicBezTo>
                  <a:cubicBezTo>
                    <a:pt x="21292" y="37472"/>
                    <a:pt x="21213" y="37409"/>
                    <a:pt x="21134" y="37409"/>
                  </a:cubicBezTo>
                  <a:cubicBezTo>
                    <a:pt x="21093" y="37409"/>
                    <a:pt x="21051" y="37426"/>
                    <a:pt x="21027" y="37467"/>
                  </a:cubicBezTo>
                  <a:lnTo>
                    <a:pt x="21027" y="37479"/>
                  </a:lnTo>
                  <a:cubicBezTo>
                    <a:pt x="20813" y="37324"/>
                    <a:pt x="20610" y="37169"/>
                    <a:pt x="20432" y="36967"/>
                  </a:cubicBezTo>
                  <a:cubicBezTo>
                    <a:pt x="20408" y="36946"/>
                    <a:pt x="20383" y="36937"/>
                    <a:pt x="20359" y="36937"/>
                  </a:cubicBezTo>
                  <a:cubicBezTo>
                    <a:pt x="20273" y="36937"/>
                    <a:pt x="20200" y="37050"/>
                    <a:pt x="20265" y="37133"/>
                  </a:cubicBezTo>
                  <a:cubicBezTo>
                    <a:pt x="20444" y="37312"/>
                    <a:pt x="20658" y="37538"/>
                    <a:pt x="20896" y="37717"/>
                  </a:cubicBezTo>
                  <a:cubicBezTo>
                    <a:pt x="20848" y="37788"/>
                    <a:pt x="20801" y="37860"/>
                    <a:pt x="20777" y="37943"/>
                  </a:cubicBezTo>
                  <a:cubicBezTo>
                    <a:pt x="20610" y="37848"/>
                    <a:pt x="20432" y="37776"/>
                    <a:pt x="20265" y="37681"/>
                  </a:cubicBezTo>
                  <a:cubicBezTo>
                    <a:pt x="20247" y="37672"/>
                    <a:pt x="20231" y="37668"/>
                    <a:pt x="20215" y="37668"/>
                  </a:cubicBezTo>
                  <a:cubicBezTo>
                    <a:pt x="20125" y="37668"/>
                    <a:pt x="20077" y="37799"/>
                    <a:pt x="20158" y="37860"/>
                  </a:cubicBezTo>
                  <a:cubicBezTo>
                    <a:pt x="20324" y="37955"/>
                    <a:pt x="20491" y="38062"/>
                    <a:pt x="20658" y="38145"/>
                  </a:cubicBezTo>
                  <a:cubicBezTo>
                    <a:pt x="20324" y="38788"/>
                    <a:pt x="20039" y="39455"/>
                    <a:pt x="19741" y="40098"/>
                  </a:cubicBezTo>
                  <a:cubicBezTo>
                    <a:pt x="19717" y="40155"/>
                    <a:pt x="19770" y="40212"/>
                    <a:pt x="19821" y="40212"/>
                  </a:cubicBezTo>
                  <a:cubicBezTo>
                    <a:pt x="19845" y="40212"/>
                    <a:pt x="19869" y="40200"/>
                    <a:pt x="19884" y="40169"/>
                  </a:cubicBezTo>
                  <a:cubicBezTo>
                    <a:pt x="19896" y="40158"/>
                    <a:pt x="19896" y="40146"/>
                    <a:pt x="19908" y="40122"/>
                  </a:cubicBezTo>
                  <a:lnTo>
                    <a:pt x="19908" y="40122"/>
                  </a:lnTo>
                  <a:cubicBezTo>
                    <a:pt x="19896" y="40158"/>
                    <a:pt x="19908" y="40181"/>
                    <a:pt x="19920" y="40229"/>
                  </a:cubicBezTo>
                  <a:cubicBezTo>
                    <a:pt x="20039" y="40384"/>
                    <a:pt x="20158" y="40515"/>
                    <a:pt x="20265" y="40658"/>
                  </a:cubicBezTo>
                  <a:cubicBezTo>
                    <a:pt x="20217" y="40777"/>
                    <a:pt x="20182" y="40920"/>
                    <a:pt x="20134" y="41039"/>
                  </a:cubicBezTo>
                  <a:cubicBezTo>
                    <a:pt x="19979" y="40860"/>
                    <a:pt x="19836" y="40693"/>
                    <a:pt x="19705" y="40503"/>
                  </a:cubicBezTo>
                  <a:cubicBezTo>
                    <a:pt x="19681" y="40473"/>
                    <a:pt x="19650" y="40460"/>
                    <a:pt x="19619" y="40460"/>
                  </a:cubicBezTo>
                  <a:cubicBezTo>
                    <a:pt x="19526" y="40460"/>
                    <a:pt x="19429" y="40569"/>
                    <a:pt x="19491" y="40658"/>
                  </a:cubicBezTo>
                  <a:lnTo>
                    <a:pt x="20027" y="41336"/>
                  </a:lnTo>
                  <a:cubicBezTo>
                    <a:pt x="19967" y="41491"/>
                    <a:pt x="19908" y="41646"/>
                    <a:pt x="19848" y="41812"/>
                  </a:cubicBezTo>
                  <a:cubicBezTo>
                    <a:pt x="19705" y="41670"/>
                    <a:pt x="19551" y="41539"/>
                    <a:pt x="19408" y="41420"/>
                  </a:cubicBezTo>
                  <a:cubicBezTo>
                    <a:pt x="19381" y="41395"/>
                    <a:pt x="19351" y="41385"/>
                    <a:pt x="19323" y="41385"/>
                  </a:cubicBezTo>
                  <a:cubicBezTo>
                    <a:pt x="19228" y="41385"/>
                    <a:pt x="19149" y="41503"/>
                    <a:pt x="19241" y="41586"/>
                  </a:cubicBezTo>
                  <a:cubicBezTo>
                    <a:pt x="19420" y="41753"/>
                    <a:pt x="19586" y="41896"/>
                    <a:pt x="19765" y="42063"/>
                  </a:cubicBezTo>
                  <a:cubicBezTo>
                    <a:pt x="19729" y="42146"/>
                    <a:pt x="19705" y="42229"/>
                    <a:pt x="19670" y="42313"/>
                  </a:cubicBezTo>
                  <a:cubicBezTo>
                    <a:pt x="19654" y="42376"/>
                    <a:pt x="19712" y="42429"/>
                    <a:pt x="19767" y="42429"/>
                  </a:cubicBezTo>
                  <a:cubicBezTo>
                    <a:pt x="19794" y="42429"/>
                    <a:pt x="19820" y="42416"/>
                    <a:pt x="19836" y="42384"/>
                  </a:cubicBezTo>
                  <a:cubicBezTo>
                    <a:pt x="19860" y="42324"/>
                    <a:pt x="19896" y="42265"/>
                    <a:pt x="19908" y="42205"/>
                  </a:cubicBezTo>
                  <a:cubicBezTo>
                    <a:pt x="20027" y="42313"/>
                    <a:pt x="20146" y="42432"/>
                    <a:pt x="20265" y="42539"/>
                  </a:cubicBezTo>
                  <a:cubicBezTo>
                    <a:pt x="20205" y="42670"/>
                    <a:pt x="20146" y="42789"/>
                    <a:pt x="20098" y="42920"/>
                  </a:cubicBezTo>
                  <a:cubicBezTo>
                    <a:pt x="19884" y="42717"/>
                    <a:pt x="19658" y="42491"/>
                    <a:pt x="19443" y="42289"/>
                  </a:cubicBezTo>
                  <a:cubicBezTo>
                    <a:pt x="19417" y="42262"/>
                    <a:pt x="19387" y="42251"/>
                    <a:pt x="19357" y="42251"/>
                  </a:cubicBezTo>
                  <a:cubicBezTo>
                    <a:pt x="19255" y="42251"/>
                    <a:pt x="19160" y="42387"/>
                    <a:pt x="19253" y="42479"/>
                  </a:cubicBezTo>
                  <a:cubicBezTo>
                    <a:pt x="19491" y="42717"/>
                    <a:pt x="19741" y="42955"/>
                    <a:pt x="19979" y="43206"/>
                  </a:cubicBezTo>
                  <a:cubicBezTo>
                    <a:pt x="19920" y="43336"/>
                    <a:pt x="19860" y="43491"/>
                    <a:pt x="19801" y="43622"/>
                  </a:cubicBezTo>
                  <a:cubicBezTo>
                    <a:pt x="19598" y="43420"/>
                    <a:pt x="19372" y="43217"/>
                    <a:pt x="19170" y="43015"/>
                  </a:cubicBezTo>
                  <a:cubicBezTo>
                    <a:pt x="19145" y="42991"/>
                    <a:pt x="19118" y="42980"/>
                    <a:pt x="19093" y="42980"/>
                  </a:cubicBezTo>
                  <a:cubicBezTo>
                    <a:pt x="19005" y="42980"/>
                    <a:pt x="18929" y="43099"/>
                    <a:pt x="19003" y="43182"/>
                  </a:cubicBezTo>
                  <a:cubicBezTo>
                    <a:pt x="19241" y="43420"/>
                    <a:pt x="19467" y="43634"/>
                    <a:pt x="19705" y="43860"/>
                  </a:cubicBezTo>
                  <a:cubicBezTo>
                    <a:pt x="19622" y="44027"/>
                    <a:pt x="19562" y="44206"/>
                    <a:pt x="19491" y="44372"/>
                  </a:cubicBezTo>
                  <a:cubicBezTo>
                    <a:pt x="19459" y="44436"/>
                    <a:pt x="19528" y="44494"/>
                    <a:pt x="19592" y="44494"/>
                  </a:cubicBezTo>
                  <a:cubicBezTo>
                    <a:pt x="19623" y="44494"/>
                    <a:pt x="19654" y="44479"/>
                    <a:pt x="19670" y="44444"/>
                  </a:cubicBezTo>
                  <a:cubicBezTo>
                    <a:pt x="19729" y="44289"/>
                    <a:pt x="19789" y="44158"/>
                    <a:pt x="19860" y="44027"/>
                  </a:cubicBezTo>
                  <a:lnTo>
                    <a:pt x="20265" y="44432"/>
                  </a:lnTo>
                  <a:lnTo>
                    <a:pt x="20003" y="45003"/>
                  </a:lnTo>
                  <a:cubicBezTo>
                    <a:pt x="19503" y="44527"/>
                    <a:pt x="19015" y="44051"/>
                    <a:pt x="18539" y="43563"/>
                  </a:cubicBezTo>
                  <a:cubicBezTo>
                    <a:pt x="18514" y="43538"/>
                    <a:pt x="18487" y="43528"/>
                    <a:pt x="18462" y="43528"/>
                  </a:cubicBezTo>
                  <a:cubicBezTo>
                    <a:pt x="18374" y="43528"/>
                    <a:pt x="18298" y="43647"/>
                    <a:pt x="18372" y="43729"/>
                  </a:cubicBezTo>
                  <a:cubicBezTo>
                    <a:pt x="18872" y="44253"/>
                    <a:pt x="19372" y="44765"/>
                    <a:pt x="19884" y="45277"/>
                  </a:cubicBezTo>
                  <a:cubicBezTo>
                    <a:pt x="19801" y="45444"/>
                    <a:pt x="19741" y="45599"/>
                    <a:pt x="19670" y="45765"/>
                  </a:cubicBezTo>
                  <a:cubicBezTo>
                    <a:pt x="19086" y="45230"/>
                    <a:pt x="18491" y="44706"/>
                    <a:pt x="17931" y="44170"/>
                  </a:cubicBezTo>
                  <a:cubicBezTo>
                    <a:pt x="17906" y="44144"/>
                    <a:pt x="17877" y="44133"/>
                    <a:pt x="17849" y="44133"/>
                  </a:cubicBezTo>
                  <a:cubicBezTo>
                    <a:pt x="17749" y="44133"/>
                    <a:pt x="17659" y="44274"/>
                    <a:pt x="17753" y="44349"/>
                  </a:cubicBezTo>
                  <a:cubicBezTo>
                    <a:pt x="18348" y="44920"/>
                    <a:pt x="18931" y="45515"/>
                    <a:pt x="19527" y="46111"/>
                  </a:cubicBezTo>
                  <a:cubicBezTo>
                    <a:pt x="19479" y="46230"/>
                    <a:pt x="19431" y="46349"/>
                    <a:pt x="19372" y="46468"/>
                  </a:cubicBezTo>
                  <a:cubicBezTo>
                    <a:pt x="18943" y="46063"/>
                    <a:pt x="18515" y="45658"/>
                    <a:pt x="18098" y="45241"/>
                  </a:cubicBezTo>
                  <a:cubicBezTo>
                    <a:pt x="18074" y="45220"/>
                    <a:pt x="18048" y="45212"/>
                    <a:pt x="18023" y="45212"/>
                  </a:cubicBezTo>
                  <a:cubicBezTo>
                    <a:pt x="17935" y="45212"/>
                    <a:pt x="17860" y="45322"/>
                    <a:pt x="17943" y="45396"/>
                  </a:cubicBezTo>
                  <a:cubicBezTo>
                    <a:pt x="18372" y="45837"/>
                    <a:pt x="18812" y="46301"/>
                    <a:pt x="19253" y="46777"/>
                  </a:cubicBezTo>
                  <a:lnTo>
                    <a:pt x="19027" y="47361"/>
                  </a:lnTo>
                  <a:cubicBezTo>
                    <a:pt x="18586" y="46932"/>
                    <a:pt x="18158" y="46492"/>
                    <a:pt x="17741" y="46051"/>
                  </a:cubicBezTo>
                  <a:cubicBezTo>
                    <a:pt x="17718" y="46029"/>
                    <a:pt x="17694" y="46020"/>
                    <a:pt x="17671" y="46020"/>
                  </a:cubicBezTo>
                  <a:cubicBezTo>
                    <a:pt x="17596" y="46020"/>
                    <a:pt x="17534" y="46118"/>
                    <a:pt x="17598" y="46182"/>
                  </a:cubicBezTo>
                  <a:cubicBezTo>
                    <a:pt x="18038" y="46646"/>
                    <a:pt x="18479" y="47135"/>
                    <a:pt x="18943" y="47623"/>
                  </a:cubicBezTo>
                  <a:cubicBezTo>
                    <a:pt x="18931" y="47682"/>
                    <a:pt x="18967" y="47718"/>
                    <a:pt x="19027" y="47718"/>
                  </a:cubicBezTo>
                  <a:lnTo>
                    <a:pt x="19384" y="48075"/>
                  </a:lnTo>
                  <a:cubicBezTo>
                    <a:pt x="19324" y="48206"/>
                    <a:pt x="19289" y="48337"/>
                    <a:pt x="19229" y="48456"/>
                  </a:cubicBezTo>
                  <a:cubicBezTo>
                    <a:pt x="18539" y="47885"/>
                    <a:pt x="17860" y="47289"/>
                    <a:pt x="17205" y="46670"/>
                  </a:cubicBezTo>
                  <a:cubicBezTo>
                    <a:pt x="17184" y="46652"/>
                    <a:pt x="17160" y="46644"/>
                    <a:pt x="17137" y="46644"/>
                  </a:cubicBezTo>
                  <a:cubicBezTo>
                    <a:pt x="17058" y="46644"/>
                    <a:pt x="16988" y="46739"/>
                    <a:pt x="17062" y="46813"/>
                  </a:cubicBezTo>
                  <a:cubicBezTo>
                    <a:pt x="17741" y="47468"/>
                    <a:pt x="18408" y="48135"/>
                    <a:pt x="19086" y="48790"/>
                  </a:cubicBezTo>
                  <a:cubicBezTo>
                    <a:pt x="19003" y="48992"/>
                    <a:pt x="18931" y="49206"/>
                    <a:pt x="18836" y="49432"/>
                  </a:cubicBezTo>
                  <a:cubicBezTo>
                    <a:pt x="18491" y="49206"/>
                    <a:pt x="18158" y="48992"/>
                    <a:pt x="17824" y="48754"/>
                  </a:cubicBezTo>
                  <a:cubicBezTo>
                    <a:pt x="17806" y="48742"/>
                    <a:pt x="17788" y="48736"/>
                    <a:pt x="17772" y="48736"/>
                  </a:cubicBezTo>
                  <a:cubicBezTo>
                    <a:pt x="17694" y="48736"/>
                    <a:pt x="17652" y="48861"/>
                    <a:pt x="17741" y="48921"/>
                  </a:cubicBezTo>
                  <a:cubicBezTo>
                    <a:pt x="18062" y="49159"/>
                    <a:pt x="18408" y="49432"/>
                    <a:pt x="18753" y="49683"/>
                  </a:cubicBezTo>
                  <a:cubicBezTo>
                    <a:pt x="18705" y="49790"/>
                    <a:pt x="18658" y="49885"/>
                    <a:pt x="18634" y="50004"/>
                  </a:cubicBezTo>
                  <a:cubicBezTo>
                    <a:pt x="18372" y="49849"/>
                    <a:pt x="18122" y="49694"/>
                    <a:pt x="17884" y="49528"/>
                  </a:cubicBezTo>
                  <a:cubicBezTo>
                    <a:pt x="17875" y="49523"/>
                    <a:pt x="17866" y="49521"/>
                    <a:pt x="17857" y="49521"/>
                  </a:cubicBezTo>
                  <a:cubicBezTo>
                    <a:pt x="17799" y="49521"/>
                    <a:pt x="17760" y="49616"/>
                    <a:pt x="17812" y="49647"/>
                  </a:cubicBezTo>
                  <a:cubicBezTo>
                    <a:pt x="18062" y="49825"/>
                    <a:pt x="18300" y="50004"/>
                    <a:pt x="18550" y="50206"/>
                  </a:cubicBezTo>
                  <a:lnTo>
                    <a:pt x="18336" y="50778"/>
                  </a:lnTo>
                  <a:lnTo>
                    <a:pt x="18336" y="50802"/>
                  </a:lnTo>
                  <a:cubicBezTo>
                    <a:pt x="17598" y="50385"/>
                    <a:pt x="16872" y="49980"/>
                    <a:pt x="16110" y="49611"/>
                  </a:cubicBezTo>
                  <a:cubicBezTo>
                    <a:pt x="16098" y="49603"/>
                    <a:pt x="16087" y="49600"/>
                    <a:pt x="16076" y="49600"/>
                  </a:cubicBezTo>
                  <a:cubicBezTo>
                    <a:pt x="16019" y="49600"/>
                    <a:pt x="15978" y="49690"/>
                    <a:pt x="16038" y="49730"/>
                  </a:cubicBezTo>
                  <a:cubicBezTo>
                    <a:pt x="16967" y="50206"/>
                    <a:pt x="17860" y="50706"/>
                    <a:pt x="18729" y="51242"/>
                  </a:cubicBezTo>
                  <a:cubicBezTo>
                    <a:pt x="18586" y="51599"/>
                    <a:pt x="18455" y="51957"/>
                    <a:pt x="18312" y="52326"/>
                  </a:cubicBezTo>
                  <a:cubicBezTo>
                    <a:pt x="18304" y="52366"/>
                    <a:pt x="18345" y="52401"/>
                    <a:pt x="18380" y="52401"/>
                  </a:cubicBezTo>
                  <a:cubicBezTo>
                    <a:pt x="18396" y="52401"/>
                    <a:pt x="18412" y="52393"/>
                    <a:pt x="18419" y="52373"/>
                  </a:cubicBezTo>
                  <a:cubicBezTo>
                    <a:pt x="18574" y="52028"/>
                    <a:pt x="18729" y="51695"/>
                    <a:pt x="18896" y="51349"/>
                  </a:cubicBezTo>
                  <a:cubicBezTo>
                    <a:pt x="19110" y="51480"/>
                    <a:pt x="19312" y="51599"/>
                    <a:pt x="19503" y="51730"/>
                  </a:cubicBezTo>
                  <a:cubicBezTo>
                    <a:pt x="19253" y="52314"/>
                    <a:pt x="19003" y="52897"/>
                    <a:pt x="18765" y="53481"/>
                  </a:cubicBezTo>
                  <a:cubicBezTo>
                    <a:pt x="18742" y="53519"/>
                    <a:pt x="18777" y="53547"/>
                    <a:pt x="18815" y="53547"/>
                  </a:cubicBezTo>
                  <a:cubicBezTo>
                    <a:pt x="18837" y="53547"/>
                    <a:pt x="18859" y="53538"/>
                    <a:pt x="18872" y="53516"/>
                  </a:cubicBezTo>
                  <a:cubicBezTo>
                    <a:pt x="19122" y="52957"/>
                    <a:pt x="19384" y="52385"/>
                    <a:pt x="19658" y="51826"/>
                  </a:cubicBezTo>
                  <a:cubicBezTo>
                    <a:pt x="19824" y="51933"/>
                    <a:pt x="19967" y="52028"/>
                    <a:pt x="20122" y="52135"/>
                  </a:cubicBezTo>
                  <a:cubicBezTo>
                    <a:pt x="19979" y="52480"/>
                    <a:pt x="19848" y="52802"/>
                    <a:pt x="19729" y="53147"/>
                  </a:cubicBezTo>
                  <a:cubicBezTo>
                    <a:pt x="18693" y="53778"/>
                    <a:pt x="17705" y="54469"/>
                    <a:pt x="16741" y="55243"/>
                  </a:cubicBezTo>
                  <a:cubicBezTo>
                    <a:pt x="15133" y="56314"/>
                    <a:pt x="13574" y="57445"/>
                    <a:pt x="12216" y="58862"/>
                  </a:cubicBezTo>
                  <a:cubicBezTo>
                    <a:pt x="12216" y="58763"/>
                    <a:pt x="12140" y="58663"/>
                    <a:pt x="12052" y="58663"/>
                  </a:cubicBezTo>
                  <a:cubicBezTo>
                    <a:pt x="12024" y="58663"/>
                    <a:pt x="11995" y="58673"/>
                    <a:pt x="11966" y="58696"/>
                  </a:cubicBezTo>
                  <a:cubicBezTo>
                    <a:pt x="11876" y="58776"/>
                    <a:pt x="11777" y="58806"/>
                    <a:pt x="11683" y="58806"/>
                  </a:cubicBezTo>
                  <a:cubicBezTo>
                    <a:pt x="11666" y="58806"/>
                    <a:pt x="11649" y="58805"/>
                    <a:pt x="11633" y="58803"/>
                  </a:cubicBezTo>
                  <a:cubicBezTo>
                    <a:pt x="11847" y="58624"/>
                    <a:pt x="12026" y="58398"/>
                    <a:pt x="12145" y="58160"/>
                  </a:cubicBezTo>
                  <a:cubicBezTo>
                    <a:pt x="12204" y="58148"/>
                    <a:pt x="12240" y="58100"/>
                    <a:pt x="12264" y="58029"/>
                  </a:cubicBezTo>
                  <a:cubicBezTo>
                    <a:pt x="15562" y="47647"/>
                    <a:pt x="18193" y="36907"/>
                    <a:pt x="20384" y="26239"/>
                  </a:cubicBezTo>
                  <a:cubicBezTo>
                    <a:pt x="20406" y="26159"/>
                    <a:pt x="20335" y="26106"/>
                    <a:pt x="20271" y="26106"/>
                  </a:cubicBezTo>
                  <a:cubicBezTo>
                    <a:pt x="20229" y="26106"/>
                    <a:pt x="20191" y="26128"/>
                    <a:pt x="20182" y="26180"/>
                  </a:cubicBezTo>
                  <a:cubicBezTo>
                    <a:pt x="17634" y="36836"/>
                    <a:pt x="14776" y="47361"/>
                    <a:pt x="11871" y="57922"/>
                  </a:cubicBezTo>
                  <a:cubicBezTo>
                    <a:pt x="11847" y="58017"/>
                    <a:pt x="11883" y="58088"/>
                    <a:pt x="11931" y="58136"/>
                  </a:cubicBezTo>
                  <a:cubicBezTo>
                    <a:pt x="11811" y="58279"/>
                    <a:pt x="11681" y="58422"/>
                    <a:pt x="11514" y="58517"/>
                  </a:cubicBezTo>
                  <a:cubicBezTo>
                    <a:pt x="11502" y="58517"/>
                    <a:pt x="11502" y="58505"/>
                    <a:pt x="11490" y="58505"/>
                  </a:cubicBezTo>
                  <a:cubicBezTo>
                    <a:pt x="10502" y="58362"/>
                    <a:pt x="9537" y="58326"/>
                    <a:pt x="8573" y="58041"/>
                  </a:cubicBezTo>
                  <a:cubicBezTo>
                    <a:pt x="8566" y="58039"/>
                    <a:pt x="8559" y="58038"/>
                    <a:pt x="8552" y="58038"/>
                  </a:cubicBezTo>
                  <a:cubicBezTo>
                    <a:pt x="8460" y="58038"/>
                    <a:pt x="8425" y="58185"/>
                    <a:pt x="8525" y="58207"/>
                  </a:cubicBezTo>
                  <a:cubicBezTo>
                    <a:pt x="9283" y="58438"/>
                    <a:pt x="10173" y="58689"/>
                    <a:pt x="11008" y="58689"/>
                  </a:cubicBezTo>
                  <a:cubicBezTo>
                    <a:pt x="11078" y="58689"/>
                    <a:pt x="11147" y="58687"/>
                    <a:pt x="11216" y="58684"/>
                  </a:cubicBezTo>
                  <a:lnTo>
                    <a:pt x="11216" y="58684"/>
                  </a:lnTo>
                  <a:cubicBezTo>
                    <a:pt x="11133" y="58731"/>
                    <a:pt x="11097" y="58791"/>
                    <a:pt x="11097" y="58862"/>
                  </a:cubicBezTo>
                  <a:cubicBezTo>
                    <a:pt x="9645" y="58755"/>
                    <a:pt x="8347" y="58636"/>
                    <a:pt x="6966" y="57922"/>
                  </a:cubicBezTo>
                  <a:cubicBezTo>
                    <a:pt x="6949" y="57913"/>
                    <a:pt x="6933" y="57910"/>
                    <a:pt x="6917" y="57910"/>
                  </a:cubicBezTo>
                  <a:cubicBezTo>
                    <a:pt x="6818" y="57910"/>
                    <a:pt x="6744" y="58052"/>
                    <a:pt x="6847" y="58124"/>
                  </a:cubicBezTo>
                  <a:cubicBezTo>
                    <a:pt x="7969" y="58746"/>
                    <a:pt x="9381" y="59273"/>
                    <a:pt x="10732" y="59273"/>
                  </a:cubicBezTo>
                  <a:cubicBezTo>
                    <a:pt x="11115" y="59273"/>
                    <a:pt x="11494" y="59231"/>
                    <a:pt x="11859" y="59136"/>
                  </a:cubicBezTo>
                  <a:lnTo>
                    <a:pt x="11871" y="59136"/>
                  </a:lnTo>
                  <a:cubicBezTo>
                    <a:pt x="11055" y="59475"/>
                    <a:pt x="10197" y="59617"/>
                    <a:pt x="9319" y="59617"/>
                  </a:cubicBezTo>
                  <a:cubicBezTo>
                    <a:pt x="6277" y="59617"/>
                    <a:pt x="3000" y="57910"/>
                    <a:pt x="441" y="56755"/>
                  </a:cubicBezTo>
                  <a:cubicBezTo>
                    <a:pt x="477" y="56719"/>
                    <a:pt x="524" y="56695"/>
                    <a:pt x="536" y="56636"/>
                  </a:cubicBezTo>
                  <a:cubicBezTo>
                    <a:pt x="4942" y="42670"/>
                    <a:pt x="9180" y="28454"/>
                    <a:pt x="12133" y="14107"/>
                  </a:cubicBezTo>
                  <a:close/>
                  <a:moveTo>
                    <a:pt x="33528" y="28192"/>
                  </a:moveTo>
                  <a:cubicBezTo>
                    <a:pt x="34314" y="28989"/>
                    <a:pt x="35922" y="29216"/>
                    <a:pt x="36838" y="29466"/>
                  </a:cubicBezTo>
                  <a:cubicBezTo>
                    <a:pt x="37832" y="29727"/>
                    <a:pt x="38825" y="29890"/>
                    <a:pt x="39809" y="29890"/>
                  </a:cubicBezTo>
                  <a:cubicBezTo>
                    <a:pt x="40394" y="29890"/>
                    <a:pt x="40976" y="29833"/>
                    <a:pt x="41553" y="29704"/>
                  </a:cubicBezTo>
                  <a:cubicBezTo>
                    <a:pt x="41672" y="29692"/>
                    <a:pt x="41780" y="29680"/>
                    <a:pt x="41899" y="29668"/>
                  </a:cubicBezTo>
                  <a:lnTo>
                    <a:pt x="41922" y="29668"/>
                  </a:lnTo>
                  <a:cubicBezTo>
                    <a:pt x="41929" y="29765"/>
                    <a:pt x="42019" y="29819"/>
                    <a:pt x="42109" y="29819"/>
                  </a:cubicBezTo>
                  <a:cubicBezTo>
                    <a:pt x="42186" y="29819"/>
                    <a:pt x="42264" y="29780"/>
                    <a:pt x="42291" y="29692"/>
                  </a:cubicBezTo>
                  <a:cubicBezTo>
                    <a:pt x="42315" y="29668"/>
                    <a:pt x="42315" y="29644"/>
                    <a:pt x="42327" y="29621"/>
                  </a:cubicBezTo>
                  <a:cubicBezTo>
                    <a:pt x="42399" y="29609"/>
                    <a:pt x="42470" y="29585"/>
                    <a:pt x="42530" y="29573"/>
                  </a:cubicBezTo>
                  <a:cubicBezTo>
                    <a:pt x="42565" y="29609"/>
                    <a:pt x="42613" y="29621"/>
                    <a:pt x="42649" y="29621"/>
                  </a:cubicBezTo>
                  <a:cubicBezTo>
                    <a:pt x="42684" y="29621"/>
                    <a:pt x="42696" y="29621"/>
                    <a:pt x="42708" y="29609"/>
                  </a:cubicBezTo>
                  <a:cubicBezTo>
                    <a:pt x="42756" y="32204"/>
                    <a:pt x="42803" y="34800"/>
                    <a:pt x="42803" y="37371"/>
                  </a:cubicBezTo>
                  <a:cubicBezTo>
                    <a:pt x="42803" y="43848"/>
                    <a:pt x="42589" y="50385"/>
                    <a:pt x="42792" y="56850"/>
                  </a:cubicBezTo>
                  <a:cubicBezTo>
                    <a:pt x="42673" y="56831"/>
                    <a:pt x="42552" y="56824"/>
                    <a:pt x="42429" y="56824"/>
                  </a:cubicBezTo>
                  <a:cubicBezTo>
                    <a:pt x="42093" y="56824"/>
                    <a:pt x="41748" y="56877"/>
                    <a:pt x="41434" y="56886"/>
                  </a:cubicBezTo>
                  <a:cubicBezTo>
                    <a:pt x="41303" y="56886"/>
                    <a:pt x="41303" y="57088"/>
                    <a:pt x="41434" y="57088"/>
                  </a:cubicBezTo>
                  <a:cubicBezTo>
                    <a:pt x="41739" y="57105"/>
                    <a:pt x="42074" y="57152"/>
                    <a:pt x="42401" y="57152"/>
                  </a:cubicBezTo>
                  <a:cubicBezTo>
                    <a:pt x="42534" y="57152"/>
                    <a:pt x="42665" y="57144"/>
                    <a:pt x="42792" y="57124"/>
                  </a:cubicBezTo>
                  <a:cubicBezTo>
                    <a:pt x="42803" y="57493"/>
                    <a:pt x="42803" y="57862"/>
                    <a:pt x="42815" y="58243"/>
                  </a:cubicBezTo>
                  <a:cubicBezTo>
                    <a:pt x="42434" y="58303"/>
                    <a:pt x="42030" y="58362"/>
                    <a:pt x="41625" y="58374"/>
                  </a:cubicBezTo>
                  <a:cubicBezTo>
                    <a:pt x="41524" y="58380"/>
                    <a:pt x="41419" y="58383"/>
                    <a:pt x="41315" y="58383"/>
                  </a:cubicBezTo>
                  <a:cubicBezTo>
                    <a:pt x="41211" y="58383"/>
                    <a:pt x="41107" y="58380"/>
                    <a:pt x="41006" y="58374"/>
                  </a:cubicBezTo>
                  <a:cubicBezTo>
                    <a:pt x="40898" y="58374"/>
                    <a:pt x="39994" y="58303"/>
                    <a:pt x="40172" y="58100"/>
                  </a:cubicBezTo>
                  <a:cubicBezTo>
                    <a:pt x="40192" y="58071"/>
                    <a:pt x="40164" y="58034"/>
                    <a:pt x="40133" y="58034"/>
                  </a:cubicBezTo>
                  <a:cubicBezTo>
                    <a:pt x="40126" y="58034"/>
                    <a:pt x="40119" y="58036"/>
                    <a:pt x="40113" y="58041"/>
                  </a:cubicBezTo>
                  <a:cubicBezTo>
                    <a:pt x="39827" y="58315"/>
                    <a:pt x="40375" y="58517"/>
                    <a:pt x="40553" y="58565"/>
                  </a:cubicBezTo>
                  <a:cubicBezTo>
                    <a:pt x="40887" y="58654"/>
                    <a:pt x="41244" y="58693"/>
                    <a:pt x="41603" y="58693"/>
                  </a:cubicBezTo>
                  <a:cubicBezTo>
                    <a:pt x="42014" y="58693"/>
                    <a:pt x="42428" y="58641"/>
                    <a:pt x="42815" y="58553"/>
                  </a:cubicBezTo>
                  <a:lnTo>
                    <a:pt x="42815" y="58553"/>
                  </a:lnTo>
                  <a:cubicBezTo>
                    <a:pt x="42803" y="58576"/>
                    <a:pt x="42768" y="58600"/>
                    <a:pt x="42756" y="58624"/>
                  </a:cubicBezTo>
                  <a:cubicBezTo>
                    <a:pt x="42696" y="58684"/>
                    <a:pt x="42732" y="58755"/>
                    <a:pt x="42792" y="58791"/>
                  </a:cubicBezTo>
                  <a:cubicBezTo>
                    <a:pt x="41397" y="59578"/>
                    <a:pt x="40005" y="59886"/>
                    <a:pt x="38606" y="59886"/>
                  </a:cubicBezTo>
                  <a:cubicBezTo>
                    <a:pt x="37234" y="59886"/>
                    <a:pt x="35854" y="59590"/>
                    <a:pt x="34457" y="59160"/>
                  </a:cubicBezTo>
                  <a:cubicBezTo>
                    <a:pt x="34457" y="59148"/>
                    <a:pt x="34433" y="59112"/>
                    <a:pt x="34421" y="59100"/>
                  </a:cubicBezTo>
                  <a:cubicBezTo>
                    <a:pt x="34183" y="58898"/>
                    <a:pt x="33838" y="58731"/>
                    <a:pt x="33505" y="58660"/>
                  </a:cubicBezTo>
                  <a:cubicBezTo>
                    <a:pt x="33528" y="58017"/>
                    <a:pt x="33540" y="57374"/>
                    <a:pt x="33564" y="56719"/>
                  </a:cubicBezTo>
                  <a:cubicBezTo>
                    <a:pt x="33576" y="56731"/>
                    <a:pt x="33588" y="56755"/>
                    <a:pt x="33624" y="56755"/>
                  </a:cubicBezTo>
                  <a:cubicBezTo>
                    <a:pt x="33743" y="56755"/>
                    <a:pt x="33743" y="56576"/>
                    <a:pt x="33624" y="56576"/>
                  </a:cubicBezTo>
                  <a:cubicBezTo>
                    <a:pt x="33588" y="56576"/>
                    <a:pt x="33576" y="56588"/>
                    <a:pt x="33564" y="56600"/>
                  </a:cubicBezTo>
                  <a:cubicBezTo>
                    <a:pt x="33707" y="50147"/>
                    <a:pt x="33540" y="43658"/>
                    <a:pt x="33540" y="37193"/>
                  </a:cubicBezTo>
                  <a:cubicBezTo>
                    <a:pt x="33540" y="34193"/>
                    <a:pt x="33540" y="31192"/>
                    <a:pt x="33528" y="28192"/>
                  </a:cubicBezTo>
                  <a:close/>
                  <a:moveTo>
                    <a:pt x="45555" y="1"/>
                  </a:moveTo>
                  <a:cubicBezTo>
                    <a:pt x="45530" y="1"/>
                    <a:pt x="45506" y="16"/>
                    <a:pt x="45506" y="45"/>
                  </a:cubicBezTo>
                  <a:cubicBezTo>
                    <a:pt x="45506" y="81"/>
                    <a:pt x="45494" y="105"/>
                    <a:pt x="45494" y="141"/>
                  </a:cubicBezTo>
                  <a:lnTo>
                    <a:pt x="45482" y="141"/>
                  </a:lnTo>
                  <a:cubicBezTo>
                    <a:pt x="44220" y="569"/>
                    <a:pt x="43006" y="1153"/>
                    <a:pt x="41851" y="1831"/>
                  </a:cubicBezTo>
                  <a:cubicBezTo>
                    <a:pt x="41004" y="1726"/>
                    <a:pt x="40181" y="1665"/>
                    <a:pt x="39375" y="1665"/>
                  </a:cubicBezTo>
                  <a:cubicBezTo>
                    <a:pt x="38277" y="1665"/>
                    <a:pt x="37210" y="1778"/>
                    <a:pt x="36160" y="2046"/>
                  </a:cubicBezTo>
                  <a:cubicBezTo>
                    <a:pt x="36160" y="1998"/>
                    <a:pt x="36160" y="1950"/>
                    <a:pt x="36148" y="1903"/>
                  </a:cubicBezTo>
                  <a:lnTo>
                    <a:pt x="36148" y="1903"/>
                  </a:lnTo>
                  <a:cubicBezTo>
                    <a:pt x="36173" y="1913"/>
                    <a:pt x="36200" y="1918"/>
                    <a:pt x="36228" y="1918"/>
                  </a:cubicBezTo>
                  <a:cubicBezTo>
                    <a:pt x="36329" y="1918"/>
                    <a:pt x="36431" y="1851"/>
                    <a:pt x="36422" y="1748"/>
                  </a:cubicBezTo>
                  <a:cubicBezTo>
                    <a:pt x="36386" y="1403"/>
                    <a:pt x="36362" y="1057"/>
                    <a:pt x="36303" y="712"/>
                  </a:cubicBezTo>
                  <a:cubicBezTo>
                    <a:pt x="36283" y="612"/>
                    <a:pt x="36211" y="511"/>
                    <a:pt x="36096" y="511"/>
                  </a:cubicBezTo>
                  <a:cubicBezTo>
                    <a:pt x="36075" y="511"/>
                    <a:pt x="36053" y="514"/>
                    <a:pt x="36029" y="522"/>
                  </a:cubicBezTo>
                  <a:cubicBezTo>
                    <a:pt x="35493" y="700"/>
                    <a:pt x="34969" y="915"/>
                    <a:pt x="34469" y="1153"/>
                  </a:cubicBezTo>
                  <a:cubicBezTo>
                    <a:pt x="34421" y="1153"/>
                    <a:pt x="34398" y="1165"/>
                    <a:pt x="34362" y="1188"/>
                  </a:cubicBezTo>
                  <a:cubicBezTo>
                    <a:pt x="32516" y="2070"/>
                    <a:pt x="30861" y="3272"/>
                    <a:pt x="29040" y="4225"/>
                  </a:cubicBezTo>
                  <a:cubicBezTo>
                    <a:pt x="26873" y="5356"/>
                    <a:pt x="24718" y="6391"/>
                    <a:pt x="22753" y="7796"/>
                  </a:cubicBezTo>
                  <a:cubicBezTo>
                    <a:pt x="22741" y="7785"/>
                    <a:pt x="22741" y="7773"/>
                    <a:pt x="22730" y="7773"/>
                  </a:cubicBezTo>
                  <a:cubicBezTo>
                    <a:pt x="22714" y="7749"/>
                    <a:pt x="22690" y="7738"/>
                    <a:pt x="22667" y="7738"/>
                  </a:cubicBezTo>
                  <a:cubicBezTo>
                    <a:pt x="22621" y="7738"/>
                    <a:pt x="22579" y="7781"/>
                    <a:pt x="22610" y="7844"/>
                  </a:cubicBezTo>
                  <a:cubicBezTo>
                    <a:pt x="22610" y="7856"/>
                    <a:pt x="22622" y="7856"/>
                    <a:pt x="22634" y="7880"/>
                  </a:cubicBezTo>
                  <a:cubicBezTo>
                    <a:pt x="22527" y="7880"/>
                    <a:pt x="22432" y="7880"/>
                    <a:pt x="22337" y="7904"/>
                  </a:cubicBezTo>
                  <a:cubicBezTo>
                    <a:pt x="21991" y="7999"/>
                    <a:pt x="21622" y="8225"/>
                    <a:pt x="21575" y="8618"/>
                  </a:cubicBezTo>
                  <a:cubicBezTo>
                    <a:pt x="21575" y="8630"/>
                    <a:pt x="21575" y="8642"/>
                    <a:pt x="21598" y="8666"/>
                  </a:cubicBezTo>
                  <a:cubicBezTo>
                    <a:pt x="21598" y="8749"/>
                    <a:pt x="21598" y="8856"/>
                    <a:pt x="21575" y="8939"/>
                  </a:cubicBezTo>
                  <a:cubicBezTo>
                    <a:pt x="19241" y="9999"/>
                    <a:pt x="16967" y="11190"/>
                    <a:pt x="14729" y="12464"/>
                  </a:cubicBezTo>
                  <a:cubicBezTo>
                    <a:pt x="14716" y="12459"/>
                    <a:pt x="14703" y="12457"/>
                    <a:pt x="14690" y="12457"/>
                  </a:cubicBezTo>
                  <a:cubicBezTo>
                    <a:pt x="14629" y="12457"/>
                    <a:pt x="14567" y="12500"/>
                    <a:pt x="14538" y="12559"/>
                  </a:cubicBezTo>
                  <a:lnTo>
                    <a:pt x="14002" y="12880"/>
                  </a:lnTo>
                  <a:cubicBezTo>
                    <a:pt x="14084" y="12799"/>
                    <a:pt x="14009" y="12665"/>
                    <a:pt x="13896" y="12665"/>
                  </a:cubicBezTo>
                  <a:cubicBezTo>
                    <a:pt x="13877" y="12665"/>
                    <a:pt x="13856" y="12669"/>
                    <a:pt x="13836" y="12678"/>
                  </a:cubicBezTo>
                  <a:cubicBezTo>
                    <a:pt x="13288" y="12952"/>
                    <a:pt x="12752" y="13249"/>
                    <a:pt x="12204" y="13535"/>
                  </a:cubicBezTo>
                  <a:cubicBezTo>
                    <a:pt x="12157" y="13547"/>
                    <a:pt x="12157" y="13595"/>
                    <a:pt x="12157" y="13619"/>
                  </a:cubicBezTo>
                  <a:cubicBezTo>
                    <a:pt x="12145" y="13690"/>
                    <a:pt x="12145" y="13773"/>
                    <a:pt x="12133" y="13857"/>
                  </a:cubicBezTo>
                  <a:cubicBezTo>
                    <a:pt x="12109" y="13845"/>
                    <a:pt x="12097" y="13845"/>
                    <a:pt x="12085" y="13833"/>
                  </a:cubicBezTo>
                  <a:cubicBezTo>
                    <a:pt x="12061" y="13812"/>
                    <a:pt x="12037" y="13803"/>
                    <a:pt x="12016" y="13803"/>
                  </a:cubicBezTo>
                  <a:cubicBezTo>
                    <a:pt x="11952" y="13803"/>
                    <a:pt x="11910" y="13881"/>
                    <a:pt x="11954" y="13952"/>
                  </a:cubicBezTo>
                  <a:cubicBezTo>
                    <a:pt x="11919" y="13964"/>
                    <a:pt x="11907" y="13976"/>
                    <a:pt x="11895" y="14023"/>
                  </a:cubicBezTo>
                  <a:cubicBezTo>
                    <a:pt x="8109" y="28263"/>
                    <a:pt x="4513" y="42491"/>
                    <a:pt x="48" y="56540"/>
                  </a:cubicBezTo>
                  <a:cubicBezTo>
                    <a:pt x="0" y="56671"/>
                    <a:pt x="72" y="56767"/>
                    <a:pt x="167" y="56826"/>
                  </a:cubicBezTo>
                  <a:cubicBezTo>
                    <a:pt x="143" y="56874"/>
                    <a:pt x="167" y="56910"/>
                    <a:pt x="203" y="56945"/>
                  </a:cubicBezTo>
                  <a:cubicBezTo>
                    <a:pt x="2282" y="58340"/>
                    <a:pt x="6132" y="60297"/>
                    <a:pt x="9282" y="60297"/>
                  </a:cubicBezTo>
                  <a:cubicBezTo>
                    <a:pt x="10407" y="60297"/>
                    <a:pt x="11442" y="60048"/>
                    <a:pt x="12276" y="59434"/>
                  </a:cubicBezTo>
                  <a:lnTo>
                    <a:pt x="12288" y="59410"/>
                  </a:lnTo>
                  <a:cubicBezTo>
                    <a:pt x="12335" y="59374"/>
                    <a:pt x="12395" y="59338"/>
                    <a:pt x="12454" y="59291"/>
                  </a:cubicBezTo>
                  <a:cubicBezTo>
                    <a:pt x="12466" y="59315"/>
                    <a:pt x="12490" y="59327"/>
                    <a:pt x="12514" y="59327"/>
                  </a:cubicBezTo>
                  <a:cubicBezTo>
                    <a:pt x="12585" y="59327"/>
                    <a:pt x="12621" y="59255"/>
                    <a:pt x="12609" y="59196"/>
                  </a:cubicBezTo>
                  <a:cubicBezTo>
                    <a:pt x="14419" y="57862"/>
                    <a:pt x="16360" y="56552"/>
                    <a:pt x="18098" y="55100"/>
                  </a:cubicBezTo>
                  <a:cubicBezTo>
                    <a:pt x="19134" y="54397"/>
                    <a:pt x="20170" y="53683"/>
                    <a:pt x="21146" y="52897"/>
                  </a:cubicBezTo>
                  <a:cubicBezTo>
                    <a:pt x="21152" y="52898"/>
                    <a:pt x="21158" y="52899"/>
                    <a:pt x="21164" y="52899"/>
                  </a:cubicBezTo>
                  <a:cubicBezTo>
                    <a:pt x="21215" y="52899"/>
                    <a:pt x="21253" y="52855"/>
                    <a:pt x="21253" y="52802"/>
                  </a:cubicBezTo>
                  <a:cubicBezTo>
                    <a:pt x="21277" y="52778"/>
                    <a:pt x="21325" y="52742"/>
                    <a:pt x="21360" y="52719"/>
                  </a:cubicBezTo>
                  <a:cubicBezTo>
                    <a:pt x="21384" y="54409"/>
                    <a:pt x="21432" y="56124"/>
                    <a:pt x="21515" y="57826"/>
                  </a:cubicBezTo>
                  <a:cubicBezTo>
                    <a:pt x="21515" y="57939"/>
                    <a:pt x="21604" y="57993"/>
                    <a:pt x="21688" y="57993"/>
                  </a:cubicBezTo>
                  <a:cubicBezTo>
                    <a:pt x="21711" y="57993"/>
                    <a:pt x="21733" y="57989"/>
                    <a:pt x="21753" y="57981"/>
                  </a:cubicBezTo>
                  <a:cubicBezTo>
                    <a:pt x="21777" y="58005"/>
                    <a:pt x="21789" y="58017"/>
                    <a:pt x="21801" y="58017"/>
                  </a:cubicBezTo>
                  <a:cubicBezTo>
                    <a:pt x="23622" y="59148"/>
                    <a:pt x="26075" y="59327"/>
                    <a:pt x="28171" y="59434"/>
                  </a:cubicBezTo>
                  <a:cubicBezTo>
                    <a:pt x="28564" y="59452"/>
                    <a:pt x="28959" y="59469"/>
                    <a:pt x="29351" y="59469"/>
                  </a:cubicBezTo>
                  <a:cubicBezTo>
                    <a:pt x="30489" y="59469"/>
                    <a:pt x="31595" y="59327"/>
                    <a:pt x="32516" y="58672"/>
                  </a:cubicBezTo>
                  <a:cubicBezTo>
                    <a:pt x="32528" y="58660"/>
                    <a:pt x="32552" y="58660"/>
                    <a:pt x="32564" y="58636"/>
                  </a:cubicBezTo>
                  <a:cubicBezTo>
                    <a:pt x="32707" y="58517"/>
                    <a:pt x="32862" y="58398"/>
                    <a:pt x="32993" y="58255"/>
                  </a:cubicBezTo>
                  <a:cubicBezTo>
                    <a:pt x="32993" y="58386"/>
                    <a:pt x="32993" y="58517"/>
                    <a:pt x="33005" y="58672"/>
                  </a:cubicBezTo>
                  <a:lnTo>
                    <a:pt x="32909" y="58672"/>
                  </a:lnTo>
                  <a:cubicBezTo>
                    <a:pt x="32755" y="58684"/>
                    <a:pt x="32731" y="58874"/>
                    <a:pt x="32874" y="58934"/>
                  </a:cubicBezTo>
                  <a:cubicBezTo>
                    <a:pt x="32933" y="58969"/>
                    <a:pt x="32993" y="58969"/>
                    <a:pt x="33040" y="58993"/>
                  </a:cubicBezTo>
                  <a:cubicBezTo>
                    <a:pt x="33052" y="59005"/>
                    <a:pt x="33052" y="59029"/>
                    <a:pt x="33064" y="59029"/>
                  </a:cubicBezTo>
                  <a:cubicBezTo>
                    <a:pt x="34887" y="59825"/>
                    <a:pt x="36947" y="60508"/>
                    <a:pt x="38937" y="60508"/>
                  </a:cubicBezTo>
                  <a:cubicBezTo>
                    <a:pt x="40431" y="60508"/>
                    <a:pt x="41886" y="60123"/>
                    <a:pt x="43173" y="59112"/>
                  </a:cubicBezTo>
                  <a:cubicBezTo>
                    <a:pt x="43173" y="59112"/>
                    <a:pt x="43173" y="59100"/>
                    <a:pt x="43184" y="59100"/>
                  </a:cubicBezTo>
                  <a:cubicBezTo>
                    <a:pt x="47768" y="55874"/>
                    <a:pt x="51697" y="51218"/>
                    <a:pt x="55353" y="46992"/>
                  </a:cubicBezTo>
                  <a:cubicBezTo>
                    <a:pt x="55499" y="46734"/>
                    <a:pt x="55338" y="46465"/>
                    <a:pt x="55159" y="46465"/>
                  </a:cubicBezTo>
                  <a:cubicBezTo>
                    <a:pt x="55148" y="46465"/>
                    <a:pt x="55137" y="46466"/>
                    <a:pt x="55126" y="46468"/>
                  </a:cubicBezTo>
                  <a:lnTo>
                    <a:pt x="55126" y="46420"/>
                  </a:lnTo>
                  <a:cubicBezTo>
                    <a:pt x="55138" y="46361"/>
                    <a:pt x="55138" y="46301"/>
                    <a:pt x="55126" y="46242"/>
                  </a:cubicBezTo>
                  <a:cubicBezTo>
                    <a:pt x="55353" y="39860"/>
                    <a:pt x="55317" y="33478"/>
                    <a:pt x="55293" y="27084"/>
                  </a:cubicBezTo>
                  <a:cubicBezTo>
                    <a:pt x="55257" y="20619"/>
                    <a:pt x="55805" y="13845"/>
                    <a:pt x="55126" y="7404"/>
                  </a:cubicBezTo>
                  <a:cubicBezTo>
                    <a:pt x="55312" y="7217"/>
                    <a:pt x="55160" y="6903"/>
                    <a:pt x="54955" y="6903"/>
                  </a:cubicBezTo>
                  <a:cubicBezTo>
                    <a:pt x="54910" y="6903"/>
                    <a:pt x="54863" y="6917"/>
                    <a:pt x="54817" y="6951"/>
                  </a:cubicBezTo>
                  <a:cubicBezTo>
                    <a:pt x="54317" y="7296"/>
                    <a:pt x="53817" y="7654"/>
                    <a:pt x="53305" y="7999"/>
                  </a:cubicBezTo>
                  <a:cubicBezTo>
                    <a:pt x="53186" y="7856"/>
                    <a:pt x="53043" y="7773"/>
                    <a:pt x="52805" y="7701"/>
                  </a:cubicBezTo>
                  <a:cubicBezTo>
                    <a:pt x="52705" y="7671"/>
                    <a:pt x="52611" y="7663"/>
                    <a:pt x="52518" y="7663"/>
                  </a:cubicBezTo>
                  <a:cubicBezTo>
                    <a:pt x="52406" y="7663"/>
                    <a:pt x="52298" y="7675"/>
                    <a:pt x="52189" y="7675"/>
                  </a:cubicBezTo>
                  <a:cubicBezTo>
                    <a:pt x="52140" y="7675"/>
                    <a:pt x="52092" y="7672"/>
                    <a:pt x="52043" y="7665"/>
                  </a:cubicBezTo>
                  <a:cubicBezTo>
                    <a:pt x="51447" y="7606"/>
                    <a:pt x="50900" y="7415"/>
                    <a:pt x="50316" y="7344"/>
                  </a:cubicBezTo>
                  <a:cubicBezTo>
                    <a:pt x="50127" y="7318"/>
                    <a:pt x="49936" y="7305"/>
                    <a:pt x="49747" y="7305"/>
                  </a:cubicBezTo>
                  <a:cubicBezTo>
                    <a:pt x="49057" y="7305"/>
                    <a:pt x="48381" y="7477"/>
                    <a:pt x="47792" y="7832"/>
                  </a:cubicBezTo>
                  <a:cubicBezTo>
                    <a:pt x="47804" y="7249"/>
                    <a:pt x="47876" y="6630"/>
                    <a:pt x="47709" y="6058"/>
                  </a:cubicBezTo>
                  <a:cubicBezTo>
                    <a:pt x="47685" y="5975"/>
                    <a:pt x="47590" y="5891"/>
                    <a:pt x="47506" y="5891"/>
                  </a:cubicBezTo>
                  <a:cubicBezTo>
                    <a:pt x="46899" y="5927"/>
                    <a:pt x="46221" y="6237"/>
                    <a:pt x="45542" y="6689"/>
                  </a:cubicBezTo>
                  <a:cubicBezTo>
                    <a:pt x="45566" y="6570"/>
                    <a:pt x="45590" y="6427"/>
                    <a:pt x="45601" y="6344"/>
                  </a:cubicBezTo>
                  <a:cubicBezTo>
                    <a:pt x="45732" y="5701"/>
                    <a:pt x="45649" y="4939"/>
                    <a:pt x="45661" y="4284"/>
                  </a:cubicBezTo>
                  <a:cubicBezTo>
                    <a:pt x="45685" y="3117"/>
                    <a:pt x="45792" y="1903"/>
                    <a:pt x="45709" y="736"/>
                  </a:cubicBezTo>
                  <a:cubicBezTo>
                    <a:pt x="45720" y="593"/>
                    <a:pt x="45732" y="450"/>
                    <a:pt x="45732" y="319"/>
                  </a:cubicBezTo>
                  <a:cubicBezTo>
                    <a:pt x="45732" y="236"/>
                    <a:pt x="45685" y="176"/>
                    <a:pt x="45625" y="153"/>
                  </a:cubicBezTo>
                  <a:cubicBezTo>
                    <a:pt x="45625" y="117"/>
                    <a:pt x="45613" y="81"/>
                    <a:pt x="45613" y="45"/>
                  </a:cubicBezTo>
                  <a:cubicBezTo>
                    <a:pt x="45607" y="16"/>
                    <a:pt x="45581" y="1"/>
                    <a:pt x="4555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5" name="Google Shape;8695;p34"/>
            <p:cNvSpPr/>
            <p:nvPr/>
          </p:nvSpPr>
          <p:spPr>
            <a:xfrm>
              <a:off x="4222500" y="3002200"/>
              <a:ext cx="7125" cy="10750"/>
            </a:xfrm>
            <a:custGeom>
              <a:avLst/>
              <a:gdLst/>
              <a:ahLst/>
              <a:cxnLst/>
              <a:rect l="l" t="t" r="r" b="b"/>
              <a:pathLst>
                <a:path w="285" h="430" extrusionOk="0">
                  <a:moveTo>
                    <a:pt x="130" y="1"/>
                  </a:moveTo>
                  <a:cubicBezTo>
                    <a:pt x="67" y="1"/>
                    <a:pt x="0" y="64"/>
                    <a:pt x="38" y="147"/>
                  </a:cubicBezTo>
                  <a:cubicBezTo>
                    <a:pt x="62" y="230"/>
                    <a:pt x="109" y="313"/>
                    <a:pt x="157" y="397"/>
                  </a:cubicBezTo>
                  <a:cubicBezTo>
                    <a:pt x="172" y="420"/>
                    <a:pt x="191" y="429"/>
                    <a:pt x="209" y="429"/>
                  </a:cubicBezTo>
                  <a:cubicBezTo>
                    <a:pt x="248" y="429"/>
                    <a:pt x="284" y="386"/>
                    <a:pt x="276" y="337"/>
                  </a:cubicBezTo>
                  <a:cubicBezTo>
                    <a:pt x="264" y="254"/>
                    <a:pt x="228" y="159"/>
                    <a:pt x="216" y="75"/>
                  </a:cubicBezTo>
                  <a:cubicBezTo>
                    <a:pt x="203" y="22"/>
                    <a:pt x="167" y="1"/>
                    <a:pt x="13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6" name="Google Shape;8696;p34"/>
            <p:cNvSpPr/>
            <p:nvPr/>
          </p:nvSpPr>
          <p:spPr>
            <a:xfrm>
              <a:off x="4302325" y="2713800"/>
              <a:ext cx="6250" cy="4850"/>
            </a:xfrm>
            <a:custGeom>
              <a:avLst/>
              <a:gdLst/>
              <a:ahLst/>
              <a:cxnLst/>
              <a:rect l="l" t="t" r="r" b="b"/>
              <a:pathLst>
                <a:path w="250" h="194" extrusionOk="0">
                  <a:moveTo>
                    <a:pt x="101" y="1"/>
                  </a:moveTo>
                  <a:cubicBezTo>
                    <a:pt x="0" y="1"/>
                    <a:pt x="6" y="193"/>
                    <a:pt x="119" y="193"/>
                  </a:cubicBezTo>
                  <a:cubicBezTo>
                    <a:pt x="250" y="193"/>
                    <a:pt x="250" y="3"/>
                    <a:pt x="119" y="3"/>
                  </a:cubicBezTo>
                  <a:cubicBezTo>
                    <a:pt x="113" y="1"/>
                    <a:pt x="107" y="1"/>
                    <a:pt x="10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7" name="Google Shape;8697;p34"/>
            <p:cNvSpPr/>
            <p:nvPr/>
          </p:nvSpPr>
          <p:spPr>
            <a:xfrm>
              <a:off x="4598550" y="1967900"/>
              <a:ext cx="18400" cy="42450"/>
            </a:xfrm>
            <a:custGeom>
              <a:avLst/>
              <a:gdLst/>
              <a:ahLst/>
              <a:cxnLst/>
              <a:rect l="l" t="t" r="r" b="b"/>
              <a:pathLst>
                <a:path w="736" h="1698" extrusionOk="0">
                  <a:moveTo>
                    <a:pt x="679" y="1"/>
                  </a:moveTo>
                  <a:cubicBezTo>
                    <a:pt x="663" y="1"/>
                    <a:pt x="649" y="9"/>
                    <a:pt x="641" y="26"/>
                  </a:cubicBezTo>
                  <a:cubicBezTo>
                    <a:pt x="367" y="502"/>
                    <a:pt x="188" y="1038"/>
                    <a:pt x="21" y="1561"/>
                  </a:cubicBezTo>
                  <a:cubicBezTo>
                    <a:pt x="0" y="1646"/>
                    <a:pt x="63" y="1698"/>
                    <a:pt x="130" y="1698"/>
                  </a:cubicBezTo>
                  <a:cubicBezTo>
                    <a:pt x="176" y="1698"/>
                    <a:pt x="224" y="1674"/>
                    <a:pt x="248" y="1621"/>
                  </a:cubicBezTo>
                  <a:cubicBezTo>
                    <a:pt x="438" y="1109"/>
                    <a:pt x="641" y="597"/>
                    <a:pt x="736" y="73"/>
                  </a:cubicBezTo>
                  <a:cubicBezTo>
                    <a:pt x="736" y="27"/>
                    <a:pt x="706" y="1"/>
                    <a:pt x="67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8" name="Google Shape;8698;p34"/>
            <p:cNvSpPr/>
            <p:nvPr/>
          </p:nvSpPr>
          <p:spPr>
            <a:xfrm>
              <a:off x="4597425" y="1994075"/>
              <a:ext cx="18575" cy="50350"/>
            </a:xfrm>
            <a:custGeom>
              <a:avLst/>
              <a:gdLst/>
              <a:ahLst/>
              <a:cxnLst/>
              <a:rect l="l" t="t" r="r" b="b"/>
              <a:pathLst>
                <a:path w="743" h="2014" extrusionOk="0">
                  <a:moveTo>
                    <a:pt x="650" y="1"/>
                  </a:moveTo>
                  <a:cubicBezTo>
                    <a:pt x="619" y="1"/>
                    <a:pt x="588" y="19"/>
                    <a:pt x="578" y="62"/>
                  </a:cubicBezTo>
                  <a:cubicBezTo>
                    <a:pt x="388" y="693"/>
                    <a:pt x="138" y="1300"/>
                    <a:pt x="7" y="1943"/>
                  </a:cubicBezTo>
                  <a:cubicBezTo>
                    <a:pt x="0" y="1990"/>
                    <a:pt x="31" y="2014"/>
                    <a:pt x="63" y="2014"/>
                  </a:cubicBezTo>
                  <a:cubicBezTo>
                    <a:pt x="89" y="2014"/>
                    <a:pt x="115" y="1999"/>
                    <a:pt x="126" y="1967"/>
                  </a:cubicBezTo>
                  <a:cubicBezTo>
                    <a:pt x="364" y="1360"/>
                    <a:pt x="543" y="717"/>
                    <a:pt x="721" y="98"/>
                  </a:cubicBezTo>
                  <a:cubicBezTo>
                    <a:pt x="743" y="41"/>
                    <a:pt x="696" y="1"/>
                    <a:pt x="65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9" name="Google Shape;8699;p34"/>
            <p:cNvSpPr/>
            <p:nvPr/>
          </p:nvSpPr>
          <p:spPr>
            <a:xfrm>
              <a:off x="4512750" y="2126175"/>
              <a:ext cx="57525" cy="6900"/>
            </a:xfrm>
            <a:custGeom>
              <a:avLst/>
              <a:gdLst/>
              <a:ahLst/>
              <a:cxnLst/>
              <a:rect l="l" t="t" r="r" b="b"/>
              <a:pathLst>
                <a:path w="2301" h="276" extrusionOk="0">
                  <a:moveTo>
                    <a:pt x="2171" y="1"/>
                  </a:moveTo>
                  <a:cubicBezTo>
                    <a:pt x="2163" y="1"/>
                    <a:pt x="2153" y="2"/>
                    <a:pt x="2144" y="5"/>
                  </a:cubicBezTo>
                  <a:cubicBezTo>
                    <a:pt x="1589" y="91"/>
                    <a:pt x="1035" y="146"/>
                    <a:pt x="475" y="146"/>
                  </a:cubicBezTo>
                  <a:cubicBezTo>
                    <a:pt x="337" y="146"/>
                    <a:pt x="199" y="143"/>
                    <a:pt x="60" y="136"/>
                  </a:cubicBezTo>
                  <a:cubicBezTo>
                    <a:pt x="1" y="136"/>
                    <a:pt x="1" y="195"/>
                    <a:pt x="48" y="207"/>
                  </a:cubicBezTo>
                  <a:cubicBezTo>
                    <a:pt x="386" y="252"/>
                    <a:pt x="723" y="276"/>
                    <a:pt x="1060" y="276"/>
                  </a:cubicBezTo>
                  <a:cubicBezTo>
                    <a:pt x="1437" y="276"/>
                    <a:pt x="1814" y="246"/>
                    <a:pt x="2191" y="183"/>
                  </a:cubicBezTo>
                  <a:cubicBezTo>
                    <a:pt x="2301" y="173"/>
                    <a:pt x="2269" y="1"/>
                    <a:pt x="217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0" name="Google Shape;8700;p34"/>
            <p:cNvSpPr/>
            <p:nvPr/>
          </p:nvSpPr>
          <p:spPr>
            <a:xfrm>
              <a:off x="4573775" y="2126575"/>
              <a:ext cx="3600" cy="2700"/>
            </a:xfrm>
            <a:custGeom>
              <a:avLst/>
              <a:gdLst/>
              <a:ahLst/>
              <a:cxnLst/>
              <a:rect l="l" t="t" r="r" b="b"/>
              <a:pathLst>
                <a:path w="144" h="108" extrusionOk="0">
                  <a:moveTo>
                    <a:pt x="60" y="1"/>
                  </a:moveTo>
                  <a:cubicBezTo>
                    <a:pt x="0" y="1"/>
                    <a:pt x="0" y="108"/>
                    <a:pt x="60" y="108"/>
                  </a:cubicBezTo>
                  <a:cubicBezTo>
                    <a:pt x="143" y="108"/>
                    <a:pt x="143" y="1"/>
                    <a:pt x="60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1" name="Google Shape;8701;p34"/>
            <p:cNvSpPr/>
            <p:nvPr/>
          </p:nvSpPr>
          <p:spPr>
            <a:xfrm>
              <a:off x="4540725" y="2142200"/>
              <a:ext cx="38425" cy="6000"/>
            </a:xfrm>
            <a:custGeom>
              <a:avLst/>
              <a:gdLst/>
              <a:ahLst/>
              <a:cxnLst/>
              <a:rect l="l" t="t" r="r" b="b"/>
              <a:pathLst>
                <a:path w="1537" h="240" extrusionOk="0">
                  <a:moveTo>
                    <a:pt x="1039" y="1"/>
                  </a:moveTo>
                  <a:cubicBezTo>
                    <a:pt x="722" y="1"/>
                    <a:pt x="409" y="34"/>
                    <a:pt x="108" y="43"/>
                  </a:cubicBezTo>
                  <a:cubicBezTo>
                    <a:pt x="1" y="43"/>
                    <a:pt x="1" y="197"/>
                    <a:pt x="108" y="197"/>
                  </a:cubicBezTo>
                  <a:cubicBezTo>
                    <a:pt x="409" y="206"/>
                    <a:pt x="722" y="239"/>
                    <a:pt x="1039" y="239"/>
                  </a:cubicBezTo>
                  <a:cubicBezTo>
                    <a:pt x="1161" y="239"/>
                    <a:pt x="1283" y="234"/>
                    <a:pt x="1406" y="221"/>
                  </a:cubicBezTo>
                  <a:cubicBezTo>
                    <a:pt x="1537" y="209"/>
                    <a:pt x="1537" y="31"/>
                    <a:pt x="1406" y="19"/>
                  </a:cubicBezTo>
                  <a:cubicBezTo>
                    <a:pt x="1283" y="5"/>
                    <a:pt x="1161" y="1"/>
                    <a:pt x="103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2" name="Google Shape;8702;p34"/>
            <p:cNvSpPr/>
            <p:nvPr/>
          </p:nvSpPr>
          <p:spPr>
            <a:xfrm>
              <a:off x="4548875" y="2156325"/>
              <a:ext cx="30575" cy="9325"/>
            </a:xfrm>
            <a:custGeom>
              <a:avLst/>
              <a:gdLst/>
              <a:ahLst/>
              <a:cxnLst/>
              <a:rect l="l" t="t" r="r" b="b"/>
              <a:pathLst>
                <a:path w="1223" h="373" extrusionOk="0">
                  <a:moveTo>
                    <a:pt x="592" y="1"/>
                  </a:moveTo>
                  <a:cubicBezTo>
                    <a:pt x="422" y="1"/>
                    <a:pt x="250" y="28"/>
                    <a:pt x="103" y="61"/>
                  </a:cubicBezTo>
                  <a:cubicBezTo>
                    <a:pt x="0" y="95"/>
                    <a:pt x="19" y="252"/>
                    <a:pt x="127" y="252"/>
                  </a:cubicBezTo>
                  <a:cubicBezTo>
                    <a:pt x="131" y="252"/>
                    <a:pt x="135" y="252"/>
                    <a:pt x="139" y="251"/>
                  </a:cubicBezTo>
                  <a:cubicBezTo>
                    <a:pt x="205" y="247"/>
                    <a:pt x="270" y="244"/>
                    <a:pt x="335" y="244"/>
                  </a:cubicBezTo>
                  <a:cubicBezTo>
                    <a:pt x="449" y="244"/>
                    <a:pt x="562" y="253"/>
                    <a:pt x="675" y="275"/>
                  </a:cubicBezTo>
                  <a:cubicBezTo>
                    <a:pt x="806" y="299"/>
                    <a:pt x="937" y="359"/>
                    <a:pt x="1092" y="370"/>
                  </a:cubicBezTo>
                  <a:cubicBezTo>
                    <a:pt x="1100" y="372"/>
                    <a:pt x="1107" y="373"/>
                    <a:pt x="1115" y="373"/>
                  </a:cubicBezTo>
                  <a:cubicBezTo>
                    <a:pt x="1222" y="373"/>
                    <a:pt x="1218" y="212"/>
                    <a:pt x="1151" y="156"/>
                  </a:cubicBezTo>
                  <a:cubicBezTo>
                    <a:pt x="996" y="40"/>
                    <a:pt x="795" y="1"/>
                    <a:pt x="59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3" name="Google Shape;8703;p34"/>
            <p:cNvSpPr/>
            <p:nvPr/>
          </p:nvSpPr>
          <p:spPr>
            <a:xfrm>
              <a:off x="4554500" y="2177475"/>
              <a:ext cx="22275" cy="8700"/>
            </a:xfrm>
            <a:custGeom>
              <a:avLst/>
              <a:gdLst/>
              <a:ahLst/>
              <a:cxnLst/>
              <a:rect l="l" t="t" r="r" b="b"/>
              <a:pathLst>
                <a:path w="891" h="348" extrusionOk="0">
                  <a:moveTo>
                    <a:pt x="142" y="0"/>
                  </a:moveTo>
                  <a:cubicBezTo>
                    <a:pt x="20" y="0"/>
                    <a:pt x="1" y="204"/>
                    <a:pt x="117" y="227"/>
                  </a:cubicBezTo>
                  <a:cubicBezTo>
                    <a:pt x="315" y="282"/>
                    <a:pt x="493" y="347"/>
                    <a:pt x="688" y="347"/>
                  </a:cubicBezTo>
                  <a:cubicBezTo>
                    <a:pt x="704" y="347"/>
                    <a:pt x="720" y="347"/>
                    <a:pt x="736" y="346"/>
                  </a:cubicBezTo>
                  <a:cubicBezTo>
                    <a:pt x="831" y="346"/>
                    <a:pt x="891" y="179"/>
                    <a:pt x="795" y="144"/>
                  </a:cubicBezTo>
                  <a:cubicBezTo>
                    <a:pt x="581" y="48"/>
                    <a:pt x="379" y="36"/>
                    <a:pt x="152" y="1"/>
                  </a:cubicBezTo>
                  <a:cubicBezTo>
                    <a:pt x="149" y="0"/>
                    <a:pt x="145" y="0"/>
                    <a:pt x="142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4" name="Google Shape;8704;p34"/>
            <p:cNvSpPr/>
            <p:nvPr/>
          </p:nvSpPr>
          <p:spPr>
            <a:xfrm>
              <a:off x="4569000" y="2189375"/>
              <a:ext cx="7175" cy="5700"/>
            </a:xfrm>
            <a:custGeom>
              <a:avLst/>
              <a:gdLst/>
              <a:ahLst/>
              <a:cxnLst/>
              <a:rect l="l" t="t" r="r" b="b"/>
              <a:pathLst>
                <a:path w="287" h="228" extrusionOk="0">
                  <a:moveTo>
                    <a:pt x="156" y="1"/>
                  </a:moveTo>
                  <a:cubicBezTo>
                    <a:pt x="1" y="1"/>
                    <a:pt x="1" y="227"/>
                    <a:pt x="156" y="227"/>
                  </a:cubicBezTo>
                  <a:cubicBezTo>
                    <a:pt x="287" y="227"/>
                    <a:pt x="287" y="1"/>
                    <a:pt x="15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5" name="Google Shape;8705;p34"/>
            <p:cNvSpPr/>
            <p:nvPr/>
          </p:nvSpPr>
          <p:spPr>
            <a:xfrm>
              <a:off x="4572875" y="2205175"/>
              <a:ext cx="5100" cy="3575"/>
            </a:xfrm>
            <a:custGeom>
              <a:avLst/>
              <a:gdLst/>
              <a:ahLst/>
              <a:cxnLst/>
              <a:rect l="l" t="t" r="r" b="b"/>
              <a:pathLst>
                <a:path w="204" h="143" extrusionOk="0">
                  <a:moveTo>
                    <a:pt x="96" y="0"/>
                  </a:moveTo>
                  <a:cubicBezTo>
                    <a:pt x="1" y="0"/>
                    <a:pt x="1" y="143"/>
                    <a:pt x="96" y="143"/>
                  </a:cubicBezTo>
                  <a:cubicBezTo>
                    <a:pt x="203" y="143"/>
                    <a:pt x="203" y="0"/>
                    <a:pt x="9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6" name="Google Shape;8706;p34"/>
            <p:cNvSpPr/>
            <p:nvPr/>
          </p:nvSpPr>
          <p:spPr>
            <a:xfrm>
              <a:off x="4348450" y="2585875"/>
              <a:ext cx="50600" cy="36200"/>
            </a:xfrm>
            <a:custGeom>
              <a:avLst/>
              <a:gdLst/>
              <a:ahLst/>
              <a:cxnLst/>
              <a:rect l="l" t="t" r="r" b="b"/>
              <a:pathLst>
                <a:path w="2024" h="1448" extrusionOk="0">
                  <a:moveTo>
                    <a:pt x="84" y="0"/>
                  </a:moveTo>
                  <a:cubicBezTo>
                    <a:pt x="48" y="0"/>
                    <a:pt x="0" y="36"/>
                    <a:pt x="48" y="83"/>
                  </a:cubicBezTo>
                  <a:cubicBezTo>
                    <a:pt x="310" y="298"/>
                    <a:pt x="655" y="429"/>
                    <a:pt x="941" y="619"/>
                  </a:cubicBezTo>
                  <a:cubicBezTo>
                    <a:pt x="1262" y="857"/>
                    <a:pt x="1560" y="1143"/>
                    <a:pt x="1870" y="1429"/>
                  </a:cubicBezTo>
                  <a:cubicBezTo>
                    <a:pt x="1888" y="1442"/>
                    <a:pt x="1906" y="1448"/>
                    <a:pt x="1923" y="1448"/>
                  </a:cubicBezTo>
                  <a:cubicBezTo>
                    <a:pt x="1983" y="1448"/>
                    <a:pt x="2023" y="1377"/>
                    <a:pt x="1977" y="1322"/>
                  </a:cubicBezTo>
                  <a:cubicBezTo>
                    <a:pt x="1727" y="1012"/>
                    <a:pt x="1441" y="774"/>
                    <a:pt x="1120" y="536"/>
                  </a:cubicBezTo>
                  <a:cubicBezTo>
                    <a:pt x="822" y="322"/>
                    <a:pt x="441" y="6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7" name="Google Shape;8707;p34"/>
            <p:cNvSpPr/>
            <p:nvPr/>
          </p:nvSpPr>
          <p:spPr>
            <a:xfrm>
              <a:off x="4381975" y="2594075"/>
              <a:ext cx="41075" cy="28750"/>
            </a:xfrm>
            <a:custGeom>
              <a:avLst/>
              <a:gdLst/>
              <a:ahLst/>
              <a:cxnLst/>
              <a:rect l="l" t="t" r="r" b="b"/>
              <a:pathLst>
                <a:path w="1643" h="1150" extrusionOk="0">
                  <a:moveTo>
                    <a:pt x="121" y="1"/>
                  </a:moveTo>
                  <a:cubicBezTo>
                    <a:pt x="55" y="1"/>
                    <a:pt x="1" y="85"/>
                    <a:pt x="64" y="148"/>
                  </a:cubicBezTo>
                  <a:cubicBezTo>
                    <a:pt x="505" y="529"/>
                    <a:pt x="969" y="875"/>
                    <a:pt x="1469" y="1137"/>
                  </a:cubicBezTo>
                  <a:cubicBezTo>
                    <a:pt x="1486" y="1146"/>
                    <a:pt x="1502" y="1150"/>
                    <a:pt x="1517" y="1150"/>
                  </a:cubicBezTo>
                  <a:cubicBezTo>
                    <a:pt x="1598" y="1150"/>
                    <a:pt x="1643" y="1032"/>
                    <a:pt x="1553" y="982"/>
                  </a:cubicBezTo>
                  <a:cubicBezTo>
                    <a:pt x="1076" y="696"/>
                    <a:pt x="624" y="386"/>
                    <a:pt x="183" y="29"/>
                  </a:cubicBezTo>
                  <a:cubicBezTo>
                    <a:pt x="163" y="9"/>
                    <a:pt x="141" y="1"/>
                    <a:pt x="121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8" name="Google Shape;8708;p34"/>
            <p:cNvSpPr/>
            <p:nvPr/>
          </p:nvSpPr>
          <p:spPr>
            <a:xfrm>
              <a:off x="4595800" y="2043650"/>
              <a:ext cx="32100" cy="91350"/>
            </a:xfrm>
            <a:custGeom>
              <a:avLst/>
              <a:gdLst/>
              <a:ahLst/>
              <a:cxnLst/>
              <a:rect l="l" t="t" r="r" b="b"/>
              <a:pathLst>
                <a:path w="1284" h="3654" extrusionOk="0">
                  <a:moveTo>
                    <a:pt x="1178" y="1"/>
                  </a:moveTo>
                  <a:cubicBezTo>
                    <a:pt x="1139" y="1"/>
                    <a:pt x="1099" y="24"/>
                    <a:pt x="1084" y="79"/>
                  </a:cubicBezTo>
                  <a:cubicBezTo>
                    <a:pt x="882" y="817"/>
                    <a:pt x="655" y="1579"/>
                    <a:pt x="453" y="2318"/>
                  </a:cubicBezTo>
                  <a:cubicBezTo>
                    <a:pt x="358" y="2639"/>
                    <a:pt x="1" y="3270"/>
                    <a:pt x="215" y="3592"/>
                  </a:cubicBezTo>
                  <a:cubicBezTo>
                    <a:pt x="235" y="3623"/>
                    <a:pt x="274" y="3653"/>
                    <a:pt x="323" y="3653"/>
                  </a:cubicBezTo>
                  <a:cubicBezTo>
                    <a:pt x="330" y="3653"/>
                    <a:pt x="338" y="3653"/>
                    <a:pt x="346" y="3651"/>
                  </a:cubicBezTo>
                  <a:cubicBezTo>
                    <a:pt x="429" y="3604"/>
                    <a:pt x="465" y="3568"/>
                    <a:pt x="477" y="3484"/>
                  </a:cubicBezTo>
                  <a:cubicBezTo>
                    <a:pt x="489" y="3437"/>
                    <a:pt x="465" y="3377"/>
                    <a:pt x="429" y="3365"/>
                  </a:cubicBezTo>
                  <a:cubicBezTo>
                    <a:pt x="417" y="3365"/>
                    <a:pt x="417" y="3353"/>
                    <a:pt x="405" y="3353"/>
                  </a:cubicBezTo>
                  <a:cubicBezTo>
                    <a:pt x="401" y="3346"/>
                    <a:pt x="396" y="3343"/>
                    <a:pt x="390" y="3343"/>
                  </a:cubicBezTo>
                  <a:cubicBezTo>
                    <a:pt x="379" y="3343"/>
                    <a:pt x="366" y="3353"/>
                    <a:pt x="358" y="3353"/>
                  </a:cubicBezTo>
                  <a:cubicBezTo>
                    <a:pt x="512" y="2961"/>
                    <a:pt x="774" y="2008"/>
                    <a:pt x="810" y="1877"/>
                  </a:cubicBezTo>
                  <a:cubicBezTo>
                    <a:pt x="953" y="1294"/>
                    <a:pt x="1120" y="698"/>
                    <a:pt x="1263" y="115"/>
                  </a:cubicBezTo>
                  <a:cubicBezTo>
                    <a:pt x="1283" y="46"/>
                    <a:pt x="1232" y="1"/>
                    <a:pt x="1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9" name="Google Shape;8709;p34"/>
            <p:cNvSpPr/>
            <p:nvPr/>
          </p:nvSpPr>
          <p:spPr>
            <a:xfrm>
              <a:off x="4610800" y="2055000"/>
              <a:ext cx="26475" cy="68650"/>
            </a:xfrm>
            <a:custGeom>
              <a:avLst/>
              <a:gdLst/>
              <a:ahLst/>
              <a:cxnLst/>
              <a:rect l="l" t="t" r="r" b="b"/>
              <a:pathLst>
                <a:path w="1059" h="2746" extrusionOk="0">
                  <a:moveTo>
                    <a:pt x="934" y="1"/>
                  </a:moveTo>
                  <a:cubicBezTo>
                    <a:pt x="897" y="1"/>
                    <a:pt x="859" y="20"/>
                    <a:pt x="841" y="66"/>
                  </a:cubicBezTo>
                  <a:cubicBezTo>
                    <a:pt x="722" y="494"/>
                    <a:pt x="591" y="935"/>
                    <a:pt x="448" y="1364"/>
                  </a:cubicBezTo>
                  <a:cubicBezTo>
                    <a:pt x="293" y="1792"/>
                    <a:pt x="91" y="2209"/>
                    <a:pt x="8" y="2638"/>
                  </a:cubicBezTo>
                  <a:cubicBezTo>
                    <a:pt x="0" y="2699"/>
                    <a:pt x="42" y="2745"/>
                    <a:pt x="88" y="2745"/>
                  </a:cubicBezTo>
                  <a:cubicBezTo>
                    <a:pt x="114" y="2745"/>
                    <a:pt x="141" y="2731"/>
                    <a:pt x="163" y="2697"/>
                  </a:cubicBezTo>
                  <a:cubicBezTo>
                    <a:pt x="639" y="1983"/>
                    <a:pt x="817" y="935"/>
                    <a:pt x="1044" y="125"/>
                  </a:cubicBezTo>
                  <a:cubicBezTo>
                    <a:pt x="1058" y="52"/>
                    <a:pt x="996" y="1"/>
                    <a:pt x="934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0" name="Google Shape;8710;p34"/>
            <p:cNvSpPr/>
            <p:nvPr/>
          </p:nvSpPr>
          <p:spPr>
            <a:xfrm>
              <a:off x="4003350" y="3190950"/>
              <a:ext cx="63825" cy="13425"/>
            </a:xfrm>
            <a:custGeom>
              <a:avLst/>
              <a:gdLst/>
              <a:ahLst/>
              <a:cxnLst/>
              <a:rect l="l" t="t" r="r" b="b"/>
              <a:pathLst>
                <a:path w="2553" h="537" extrusionOk="0">
                  <a:moveTo>
                    <a:pt x="161" y="0"/>
                  </a:moveTo>
                  <a:cubicBezTo>
                    <a:pt x="46" y="0"/>
                    <a:pt x="1" y="172"/>
                    <a:pt x="124" y="217"/>
                  </a:cubicBezTo>
                  <a:cubicBezTo>
                    <a:pt x="686" y="369"/>
                    <a:pt x="1347" y="537"/>
                    <a:pt x="1967" y="537"/>
                  </a:cubicBezTo>
                  <a:cubicBezTo>
                    <a:pt x="2122" y="537"/>
                    <a:pt x="2274" y="526"/>
                    <a:pt x="2422" y="502"/>
                  </a:cubicBezTo>
                  <a:cubicBezTo>
                    <a:pt x="2553" y="467"/>
                    <a:pt x="2553" y="241"/>
                    <a:pt x="2422" y="229"/>
                  </a:cubicBezTo>
                  <a:cubicBezTo>
                    <a:pt x="1672" y="121"/>
                    <a:pt x="934" y="169"/>
                    <a:pt x="184" y="2"/>
                  </a:cubicBezTo>
                  <a:cubicBezTo>
                    <a:pt x="176" y="1"/>
                    <a:pt x="169" y="0"/>
                    <a:pt x="16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1" name="Google Shape;8711;p34"/>
            <p:cNvSpPr/>
            <p:nvPr/>
          </p:nvSpPr>
          <p:spPr>
            <a:xfrm>
              <a:off x="4021800" y="3173675"/>
              <a:ext cx="52825" cy="14100"/>
            </a:xfrm>
            <a:custGeom>
              <a:avLst/>
              <a:gdLst/>
              <a:ahLst/>
              <a:cxnLst/>
              <a:rect l="l" t="t" r="r" b="b"/>
              <a:pathLst>
                <a:path w="2113" h="564" extrusionOk="0">
                  <a:moveTo>
                    <a:pt x="137" y="1"/>
                  </a:moveTo>
                  <a:cubicBezTo>
                    <a:pt x="35" y="1"/>
                    <a:pt x="0" y="148"/>
                    <a:pt x="101" y="181"/>
                  </a:cubicBezTo>
                  <a:cubicBezTo>
                    <a:pt x="614" y="349"/>
                    <a:pt x="1220" y="563"/>
                    <a:pt x="1772" y="563"/>
                  </a:cubicBezTo>
                  <a:cubicBezTo>
                    <a:pt x="1847" y="563"/>
                    <a:pt x="1921" y="559"/>
                    <a:pt x="1994" y="551"/>
                  </a:cubicBezTo>
                  <a:cubicBezTo>
                    <a:pt x="2077" y="539"/>
                    <a:pt x="2113" y="420"/>
                    <a:pt x="2017" y="384"/>
                  </a:cubicBezTo>
                  <a:cubicBezTo>
                    <a:pt x="1720" y="301"/>
                    <a:pt x="1398" y="277"/>
                    <a:pt x="1089" y="217"/>
                  </a:cubicBezTo>
                  <a:cubicBezTo>
                    <a:pt x="767" y="158"/>
                    <a:pt x="458" y="86"/>
                    <a:pt x="160" y="3"/>
                  </a:cubicBezTo>
                  <a:cubicBezTo>
                    <a:pt x="152" y="1"/>
                    <a:pt x="145" y="1"/>
                    <a:pt x="137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2" name="Google Shape;8712;p34"/>
            <p:cNvSpPr/>
            <p:nvPr/>
          </p:nvSpPr>
          <p:spPr>
            <a:xfrm>
              <a:off x="4043850" y="3161775"/>
              <a:ext cx="39125" cy="12225"/>
            </a:xfrm>
            <a:custGeom>
              <a:avLst/>
              <a:gdLst/>
              <a:ahLst/>
              <a:cxnLst/>
              <a:rect l="l" t="t" r="r" b="b"/>
              <a:pathLst>
                <a:path w="1565" h="489" extrusionOk="0">
                  <a:moveTo>
                    <a:pt x="186" y="1"/>
                  </a:moveTo>
                  <a:cubicBezTo>
                    <a:pt x="57" y="1"/>
                    <a:pt x="0" y="206"/>
                    <a:pt x="147" y="229"/>
                  </a:cubicBezTo>
                  <a:cubicBezTo>
                    <a:pt x="373" y="288"/>
                    <a:pt x="635" y="336"/>
                    <a:pt x="873" y="396"/>
                  </a:cubicBezTo>
                  <a:cubicBezTo>
                    <a:pt x="1038" y="434"/>
                    <a:pt x="1202" y="489"/>
                    <a:pt x="1366" y="489"/>
                  </a:cubicBezTo>
                  <a:cubicBezTo>
                    <a:pt x="1404" y="489"/>
                    <a:pt x="1443" y="486"/>
                    <a:pt x="1481" y="479"/>
                  </a:cubicBezTo>
                  <a:cubicBezTo>
                    <a:pt x="1564" y="455"/>
                    <a:pt x="1564" y="324"/>
                    <a:pt x="1516" y="276"/>
                  </a:cubicBezTo>
                  <a:cubicBezTo>
                    <a:pt x="1338" y="157"/>
                    <a:pt x="1112" y="157"/>
                    <a:pt x="897" y="122"/>
                  </a:cubicBezTo>
                  <a:cubicBezTo>
                    <a:pt x="659" y="74"/>
                    <a:pt x="445" y="38"/>
                    <a:pt x="207" y="3"/>
                  </a:cubicBezTo>
                  <a:cubicBezTo>
                    <a:pt x="200" y="1"/>
                    <a:pt x="193" y="1"/>
                    <a:pt x="18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3" name="Google Shape;8713;p34"/>
            <p:cNvSpPr/>
            <p:nvPr/>
          </p:nvSpPr>
          <p:spPr>
            <a:xfrm>
              <a:off x="4062500" y="3141275"/>
              <a:ext cx="18425" cy="7875"/>
            </a:xfrm>
            <a:custGeom>
              <a:avLst/>
              <a:gdLst/>
              <a:ahLst/>
              <a:cxnLst/>
              <a:rect l="l" t="t" r="r" b="b"/>
              <a:pathLst>
                <a:path w="737" h="315" extrusionOk="0">
                  <a:moveTo>
                    <a:pt x="139" y="0"/>
                  </a:moveTo>
                  <a:cubicBezTo>
                    <a:pt x="30" y="0"/>
                    <a:pt x="0" y="157"/>
                    <a:pt x="104" y="192"/>
                  </a:cubicBezTo>
                  <a:cubicBezTo>
                    <a:pt x="258" y="239"/>
                    <a:pt x="425" y="263"/>
                    <a:pt x="568" y="311"/>
                  </a:cubicBezTo>
                  <a:cubicBezTo>
                    <a:pt x="578" y="314"/>
                    <a:pt x="587" y="315"/>
                    <a:pt x="596" y="315"/>
                  </a:cubicBezTo>
                  <a:cubicBezTo>
                    <a:pt x="696" y="315"/>
                    <a:pt x="737" y="142"/>
                    <a:pt x="628" y="120"/>
                  </a:cubicBezTo>
                  <a:cubicBezTo>
                    <a:pt x="473" y="73"/>
                    <a:pt x="318" y="49"/>
                    <a:pt x="151" y="1"/>
                  </a:cubicBezTo>
                  <a:cubicBezTo>
                    <a:pt x="147" y="1"/>
                    <a:pt x="143" y="0"/>
                    <a:pt x="13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4" name="Google Shape;8714;p34"/>
            <p:cNvSpPr/>
            <p:nvPr/>
          </p:nvSpPr>
          <p:spPr>
            <a:xfrm>
              <a:off x="4076400" y="3131175"/>
              <a:ext cx="2700" cy="2400"/>
            </a:xfrm>
            <a:custGeom>
              <a:avLst/>
              <a:gdLst/>
              <a:ahLst/>
              <a:cxnLst/>
              <a:rect l="l" t="t" r="r" b="b"/>
              <a:pathLst>
                <a:path w="108" h="96" extrusionOk="0">
                  <a:moveTo>
                    <a:pt x="48" y="0"/>
                  </a:moveTo>
                  <a:cubicBezTo>
                    <a:pt x="0" y="0"/>
                    <a:pt x="0" y="96"/>
                    <a:pt x="48" y="96"/>
                  </a:cubicBezTo>
                  <a:cubicBezTo>
                    <a:pt x="107" y="96"/>
                    <a:pt x="107" y="0"/>
                    <a:pt x="48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5" name="Google Shape;8715;p34"/>
            <p:cNvSpPr/>
            <p:nvPr/>
          </p:nvSpPr>
          <p:spPr>
            <a:xfrm>
              <a:off x="4077275" y="3126100"/>
              <a:ext cx="625" cy="625"/>
            </a:xfrm>
            <a:custGeom>
              <a:avLst/>
              <a:gdLst/>
              <a:ahLst/>
              <a:cxnLst/>
              <a:rect l="l" t="t" r="r" b="b"/>
              <a:pathLst>
                <a:path w="25" h="25" extrusionOk="0">
                  <a:moveTo>
                    <a:pt x="13" y="1"/>
                  </a:moveTo>
                  <a:cubicBezTo>
                    <a:pt x="1" y="1"/>
                    <a:pt x="1" y="25"/>
                    <a:pt x="13" y="25"/>
                  </a:cubicBezTo>
                  <a:cubicBezTo>
                    <a:pt x="25" y="25"/>
                    <a:pt x="25" y="1"/>
                    <a:pt x="1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6" name="Google Shape;8716;p34"/>
            <p:cNvSpPr/>
            <p:nvPr/>
          </p:nvSpPr>
          <p:spPr>
            <a:xfrm>
              <a:off x="4309750" y="2626950"/>
              <a:ext cx="4500" cy="3575"/>
            </a:xfrm>
            <a:custGeom>
              <a:avLst/>
              <a:gdLst/>
              <a:ahLst/>
              <a:cxnLst/>
              <a:rect l="l" t="t" r="r" b="b"/>
              <a:pathLst>
                <a:path w="180" h="143" extrusionOk="0">
                  <a:moveTo>
                    <a:pt x="84" y="0"/>
                  </a:moveTo>
                  <a:cubicBezTo>
                    <a:pt x="1" y="0"/>
                    <a:pt x="1" y="143"/>
                    <a:pt x="84" y="143"/>
                  </a:cubicBezTo>
                  <a:cubicBezTo>
                    <a:pt x="179" y="143"/>
                    <a:pt x="179" y="0"/>
                    <a:pt x="8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7" name="Google Shape;8717;p34"/>
            <p:cNvSpPr/>
            <p:nvPr/>
          </p:nvSpPr>
          <p:spPr>
            <a:xfrm>
              <a:off x="4093325" y="2379900"/>
              <a:ext cx="147700" cy="48350"/>
            </a:xfrm>
            <a:custGeom>
              <a:avLst/>
              <a:gdLst/>
              <a:ahLst/>
              <a:cxnLst/>
              <a:rect l="l" t="t" r="r" b="b"/>
              <a:pathLst>
                <a:path w="5908" h="1934" extrusionOk="0">
                  <a:moveTo>
                    <a:pt x="178" y="1"/>
                  </a:moveTo>
                  <a:cubicBezTo>
                    <a:pt x="64" y="1"/>
                    <a:pt x="0" y="169"/>
                    <a:pt x="109" y="238"/>
                  </a:cubicBezTo>
                  <a:cubicBezTo>
                    <a:pt x="1688" y="1238"/>
                    <a:pt x="3537" y="1934"/>
                    <a:pt x="5420" y="1934"/>
                  </a:cubicBezTo>
                  <a:cubicBezTo>
                    <a:pt x="5511" y="1934"/>
                    <a:pt x="5602" y="1932"/>
                    <a:pt x="5693" y="1929"/>
                  </a:cubicBezTo>
                  <a:cubicBezTo>
                    <a:pt x="5907" y="1905"/>
                    <a:pt x="5907" y="1631"/>
                    <a:pt x="5693" y="1595"/>
                  </a:cubicBezTo>
                  <a:cubicBezTo>
                    <a:pt x="3728" y="1405"/>
                    <a:pt x="1978" y="1036"/>
                    <a:pt x="252" y="24"/>
                  </a:cubicBezTo>
                  <a:cubicBezTo>
                    <a:pt x="226" y="8"/>
                    <a:pt x="201" y="1"/>
                    <a:pt x="178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8" name="Google Shape;8718;p34"/>
            <p:cNvSpPr/>
            <p:nvPr/>
          </p:nvSpPr>
          <p:spPr>
            <a:xfrm>
              <a:off x="4150575" y="2380275"/>
              <a:ext cx="90725" cy="30950"/>
            </a:xfrm>
            <a:custGeom>
              <a:avLst/>
              <a:gdLst/>
              <a:ahLst/>
              <a:cxnLst/>
              <a:rect l="l" t="t" r="r" b="b"/>
              <a:pathLst>
                <a:path w="3629" h="1238" extrusionOk="0">
                  <a:moveTo>
                    <a:pt x="150" y="0"/>
                  </a:moveTo>
                  <a:cubicBezTo>
                    <a:pt x="61" y="0"/>
                    <a:pt x="1" y="132"/>
                    <a:pt x="105" y="164"/>
                  </a:cubicBezTo>
                  <a:cubicBezTo>
                    <a:pt x="1153" y="640"/>
                    <a:pt x="2343" y="1116"/>
                    <a:pt x="3522" y="1235"/>
                  </a:cubicBezTo>
                  <a:cubicBezTo>
                    <a:pt x="3530" y="1237"/>
                    <a:pt x="3537" y="1238"/>
                    <a:pt x="3543" y="1238"/>
                  </a:cubicBezTo>
                  <a:cubicBezTo>
                    <a:pt x="3629" y="1238"/>
                    <a:pt x="3624" y="1102"/>
                    <a:pt x="3558" y="1080"/>
                  </a:cubicBezTo>
                  <a:cubicBezTo>
                    <a:pt x="2427" y="723"/>
                    <a:pt x="1296" y="485"/>
                    <a:pt x="188" y="9"/>
                  </a:cubicBezTo>
                  <a:cubicBezTo>
                    <a:pt x="175" y="3"/>
                    <a:pt x="162" y="0"/>
                    <a:pt x="150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9" name="Google Shape;8719;p34"/>
            <p:cNvSpPr/>
            <p:nvPr/>
          </p:nvSpPr>
          <p:spPr>
            <a:xfrm>
              <a:off x="4171325" y="2364800"/>
              <a:ext cx="67025" cy="23750"/>
            </a:xfrm>
            <a:custGeom>
              <a:avLst/>
              <a:gdLst/>
              <a:ahLst/>
              <a:cxnLst/>
              <a:rect l="l" t="t" r="r" b="b"/>
              <a:pathLst>
                <a:path w="2681" h="950" extrusionOk="0">
                  <a:moveTo>
                    <a:pt x="132" y="1"/>
                  </a:moveTo>
                  <a:cubicBezTo>
                    <a:pt x="46" y="1"/>
                    <a:pt x="0" y="145"/>
                    <a:pt x="85" y="187"/>
                  </a:cubicBezTo>
                  <a:cubicBezTo>
                    <a:pt x="847" y="521"/>
                    <a:pt x="1728" y="902"/>
                    <a:pt x="2573" y="949"/>
                  </a:cubicBezTo>
                  <a:cubicBezTo>
                    <a:pt x="2680" y="949"/>
                    <a:pt x="2680" y="818"/>
                    <a:pt x="2609" y="771"/>
                  </a:cubicBezTo>
                  <a:cubicBezTo>
                    <a:pt x="1799" y="473"/>
                    <a:pt x="966" y="330"/>
                    <a:pt x="168" y="9"/>
                  </a:cubicBezTo>
                  <a:cubicBezTo>
                    <a:pt x="155" y="3"/>
                    <a:pt x="144" y="1"/>
                    <a:pt x="132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0" name="Google Shape;8720;p34"/>
            <p:cNvSpPr/>
            <p:nvPr/>
          </p:nvSpPr>
          <p:spPr>
            <a:xfrm>
              <a:off x="4193850" y="2359000"/>
              <a:ext cx="44775" cy="12025"/>
            </a:xfrm>
            <a:custGeom>
              <a:avLst/>
              <a:gdLst/>
              <a:ahLst/>
              <a:cxnLst/>
              <a:rect l="l" t="t" r="r" b="b"/>
              <a:pathLst>
                <a:path w="1791" h="481" extrusionOk="0">
                  <a:moveTo>
                    <a:pt x="163" y="1"/>
                  </a:moveTo>
                  <a:cubicBezTo>
                    <a:pt x="47" y="1"/>
                    <a:pt x="0" y="184"/>
                    <a:pt x="124" y="229"/>
                  </a:cubicBezTo>
                  <a:cubicBezTo>
                    <a:pt x="509" y="369"/>
                    <a:pt x="945" y="481"/>
                    <a:pt x="1364" y="481"/>
                  </a:cubicBezTo>
                  <a:cubicBezTo>
                    <a:pt x="1476" y="481"/>
                    <a:pt x="1587" y="473"/>
                    <a:pt x="1696" y="455"/>
                  </a:cubicBezTo>
                  <a:cubicBezTo>
                    <a:pt x="1791" y="443"/>
                    <a:pt x="1791" y="288"/>
                    <a:pt x="1696" y="276"/>
                  </a:cubicBezTo>
                  <a:cubicBezTo>
                    <a:pt x="1196" y="181"/>
                    <a:pt x="696" y="169"/>
                    <a:pt x="184" y="3"/>
                  </a:cubicBezTo>
                  <a:cubicBezTo>
                    <a:pt x="176" y="1"/>
                    <a:pt x="169" y="1"/>
                    <a:pt x="163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1" name="Google Shape;8721;p34"/>
            <p:cNvSpPr/>
            <p:nvPr/>
          </p:nvSpPr>
          <p:spPr>
            <a:xfrm>
              <a:off x="4205050" y="2341925"/>
              <a:ext cx="31550" cy="11300"/>
            </a:xfrm>
            <a:custGeom>
              <a:avLst/>
              <a:gdLst/>
              <a:ahLst/>
              <a:cxnLst/>
              <a:rect l="l" t="t" r="r" b="b"/>
              <a:pathLst>
                <a:path w="1262" h="452" extrusionOk="0">
                  <a:moveTo>
                    <a:pt x="159" y="0"/>
                  </a:moveTo>
                  <a:cubicBezTo>
                    <a:pt x="36" y="0"/>
                    <a:pt x="0" y="190"/>
                    <a:pt x="140" y="233"/>
                  </a:cubicBezTo>
                  <a:cubicBezTo>
                    <a:pt x="450" y="316"/>
                    <a:pt x="760" y="412"/>
                    <a:pt x="1069" y="447"/>
                  </a:cubicBezTo>
                  <a:cubicBezTo>
                    <a:pt x="1081" y="450"/>
                    <a:pt x="1092" y="452"/>
                    <a:pt x="1102" y="452"/>
                  </a:cubicBezTo>
                  <a:cubicBezTo>
                    <a:pt x="1220" y="452"/>
                    <a:pt x="1261" y="278"/>
                    <a:pt x="1141" y="245"/>
                  </a:cubicBezTo>
                  <a:cubicBezTo>
                    <a:pt x="843" y="138"/>
                    <a:pt x="510" y="78"/>
                    <a:pt x="200" y="7"/>
                  </a:cubicBezTo>
                  <a:cubicBezTo>
                    <a:pt x="185" y="2"/>
                    <a:pt x="172" y="0"/>
                    <a:pt x="159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2" name="Google Shape;8722;p34"/>
            <p:cNvSpPr/>
            <p:nvPr/>
          </p:nvSpPr>
          <p:spPr>
            <a:xfrm>
              <a:off x="4226100" y="2321250"/>
              <a:ext cx="7475" cy="5975"/>
            </a:xfrm>
            <a:custGeom>
              <a:avLst/>
              <a:gdLst/>
              <a:ahLst/>
              <a:cxnLst/>
              <a:rect l="l" t="t" r="r" b="b"/>
              <a:pathLst>
                <a:path w="299" h="239" extrusionOk="0">
                  <a:moveTo>
                    <a:pt x="144" y="0"/>
                  </a:moveTo>
                  <a:cubicBezTo>
                    <a:pt x="1" y="0"/>
                    <a:pt x="1" y="239"/>
                    <a:pt x="144" y="239"/>
                  </a:cubicBezTo>
                  <a:cubicBezTo>
                    <a:pt x="299" y="239"/>
                    <a:pt x="299" y="0"/>
                    <a:pt x="14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3" name="Google Shape;8723;p34"/>
            <p:cNvSpPr/>
            <p:nvPr/>
          </p:nvSpPr>
          <p:spPr>
            <a:xfrm>
              <a:off x="4794325" y="3185650"/>
              <a:ext cx="51825" cy="8550"/>
            </a:xfrm>
            <a:custGeom>
              <a:avLst/>
              <a:gdLst/>
              <a:ahLst/>
              <a:cxnLst/>
              <a:rect l="l" t="t" r="r" b="b"/>
              <a:pathLst>
                <a:path w="2073" h="342" extrusionOk="0">
                  <a:moveTo>
                    <a:pt x="156" y="0"/>
                  </a:moveTo>
                  <a:cubicBezTo>
                    <a:pt x="1" y="0"/>
                    <a:pt x="1" y="238"/>
                    <a:pt x="156" y="238"/>
                  </a:cubicBezTo>
                  <a:cubicBezTo>
                    <a:pt x="650" y="268"/>
                    <a:pt x="1152" y="341"/>
                    <a:pt x="1641" y="341"/>
                  </a:cubicBezTo>
                  <a:cubicBezTo>
                    <a:pt x="1730" y="341"/>
                    <a:pt x="1818" y="339"/>
                    <a:pt x="1906" y="333"/>
                  </a:cubicBezTo>
                  <a:cubicBezTo>
                    <a:pt x="2025" y="333"/>
                    <a:pt x="2073" y="131"/>
                    <a:pt x="1942" y="119"/>
                  </a:cubicBezTo>
                  <a:cubicBezTo>
                    <a:pt x="1358" y="24"/>
                    <a:pt x="751" y="24"/>
                    <a:pt x="156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4" name="Google Shape;8724;p34"/>
            <p:cNvSpPr/>
            <p:nvPr/>
          </p:nvSpPr>
          <p:spPr>
            <a:xfrm>
              <a:off x="4815475" y="3159150"/>
              <a:ext cx="27400" cy="5675"/>
            </a:xfrm>
            <a:custGeom>
              <a:avLst/>
              <a:gdLst/>
              <a:ahLst/>
              <a:cxnLst/>
              <a:rect l="l" t="t" r="r" b="b"/>
              <a:pathLst>
                <a:path w="1096" h="227" extrusionOk="0">
                  <a:moveTo>
                    <a:pt x="941" y="0"/>
                  </a:moveTo>
                  <a:cubicBezTo>
                    <a:pt x="679" y="0"/>
                    <a:pt x="393" y="0"/>
                    <a:pt x="131" y="12"/>
                  </a:cubicBezTo>
                  <a:cubicBezTo>
                    <a:pt x="128" y="12"/>
                    <a:pt x="124" y="12"/>
                    <a:pt x="120" y="12"/>
                  </a:cubicBezTo>
                  <a:cubicBezTo>
                    <a:pt x="0" y="12"/>
                    <a:pt x="4" y="203"/>
                    <a:pt x="131" y="203"/>
                  </a:cubicBezTo>
                  <a:cubicBezTo>
                    <a:pt x="393" y="203"/>
                    <a:pt x="679" y="203"/>
                    <a:pt x="941" y="227"/>
                  </a:cubicBezTo>
                  <a:cubicBezTo>
                    <a:pt x="1096" y="227"/>
                    <a:pt x="1096" y="0"/>
                    <a:pt x="94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5" name="Google Shape;8725;p34"/>
            <p:cNvSpPr/>
            <p:nvPr/>
          </p:nvSpPr>
          <p:spPr>
            <a:xfrm>
              <a:off x="4832450" y="3141875"/>
              <a:ext cx="15775" cy="10750"/>
            </a:xfrm>
            <a:custGeom>
              <a:avLst/>
              <a:gdLst/>
              <a:ahLst/>
              <a:cxnLst/>
              <a:rect l="l" t="t" r="r" b="b"/>
              <a:pathLst>
                <a:path w="631" h="430" extrusionOk="0">
                  <a:moveTo>
                    <a:pt x="381" y="0"/>
                  </a:moveTo>
                  <a:cubicBezTo>
                    <a:pt x="358" y="0"/>
                    <a:pt x="333" y="11"/>
                    <a:pt x="310" y="37"/>
                  </a:cubicBezTo>
                  <a:lnTo>
                    <a:pt x="190" y="156"/>
                  </a:lnTo>
                  <a:cubicBezTo>
                    <a:pt x="167" y="179"/>
                    <a:pt x="167" y="191"/>
                    <a:pt x="167" y="227"/>
                  </a:cubicBezTo>
                  <a:lnTo>
                    <a:pt x="131" y="227"/>
                  </a:lnTo>
                  <a:cubicBezTo>
                    <a:pt x="127" y="227"/>
                    <a:pt x="124" y="227"/>
                    <a:pt x="121" y="227"/>
                  </a:cubicBezTo>
                  <a:cubicBezTo>
                    <a:pt x="0" y="227"/>
                    <a:pt x="4" y="430"/>
                    <a:pt x="155" y="430"/>
                  </a:cubicBezTo>
                  <a:cubicBezTo>
                    <a:pt x="262" y="430"/>
                    <a:pt x="381" y="430"/>
                    <a:pt x="512" y="418"/>
                  </a:cubicBezTo>
                  <a:cubicBezTo>
                    <a:pt x="631" y="406"/>
                    <a:pt x="631" y="239"/>
                    <a:pt x="512" y="227"/>
                  </a:cubicBezTo>
                  <a:lnTo>
                    <a:pt x="393" y="227"/>
                  </a:lnTo>
                  <a:lnTo>
                    <a:pt x="452" y="168"/>
                  </a:lnTo>
                  <a:cubicBezTo>
                    <a:pt x="516" y="104"/>
                    <a:pt x="456" y="0"/>
                    <a:pt x="381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6" name="Google Shape;8726;p34"/>
            <p:cNvSpPr/>
            <p:nvPr/>
          </p:nvSpPr>
          <p:spPr>
            <a:xfrm>
              <a:off x="4797025" y="2262875"/>
              <a:ext cx="42875" cy="8975"/>
            </a:xfrm>
            <a:custGeom>
              <a:avLst/>
              <a:gdLst/>
              <a:ahLst/>
              <a:cxnLst/>
              <a:rect l="l" t="t" r="r" b="b"/>
              <a:pathLst>
                <a:path w="1715" h="359" extrusionOk="0">
                  <a:moveTo>
                    <a:pt x="124" y="0"/>
                  </a:moveTo>
                  <a:cubicBezTo>
                    <a:pt x="0" y="0"/>
                    <a:pt x="7" y="217"/>
                    <a:pt x="155" y="240"/>
                  </a:cubicBezTo>
                  <a:cubicBezTo>
                    <a:pt x="607" y="276"/>
                    <a:pt x="1084" y="335"/>
                    <a:pt x="1548" y="359"/>
                  </a:cubicBezTo>
                  <a:cubicBezTo>
                    <a:pt x="1691" y="359"/>
                    <a:pt x="1715" y="145"/>
                    <a:pt x="1584" y="121"/>
                  </a:cubicBezTo>
                  <a:cubicBezTo>
                    <a:pt x="1107" y="38"/>
                    <a:pt x="631" y="26"/>
                    <a:pt x="143" y="2"/>
                  </a:cubicBezTo>
                  <a:cubicBezTo>
                    <a:pt x="136" y="1"/>
                    <a:pt x="130" y="0"/>
                    <a:pt x="124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7" name="Google Shape;8727;p34"/>
            <p:cNvSpPr/>
            <p:nvPr/>
          </p:nvSpPr>
          <p:spPr>
            <a:xfrm>
              <a:off x="4814575" y="2250075"/>
              <a:ext cx="31575" cy="7250"/>
            </a:xfrm>
            <a:custGeom>
              <a:avLst/>
              <a:gdLst/>
              <a:ahLst/>
              <a:cxnLst/>
              <a:rect l="l" t="t" r="r" b="b"/>
              <a:pathLst>
                <a:path w="1263" h="290" extrusionOk="0">
                  <a:moveTo>
                    <a:pt x="703" y="0"/>
                  </a:moveTo>
                  <a:cubicBezTo>
                    <a:pt x="525" y="0"/>
                    <a:pt x="346" y="7"/>
                    <a:pt x="167" y="14"/>
                  </a:cubicBezTo>
                  <a:cubicBezTo>
                    <a:pt x="1" y="14"/>
                    <a:pt x="1" y="276"/>
                    <a:pt x="167" y="276"/>
                  </a:cubicBezTo>
                  <a:cubicBezTo>
                    <a:pt x="346" y="283"/>
                    <a:pt x="525" y="289"/>
                    <a:pt x="703" y="289"/>
                  </a:cubicBezTo>
                  <a:cubicBezTo>
                    <a:pt x="834" y="289"/>
                    <a:pt x="965" y="286"/>
                    <a:pt x="1096" y="276"/>
                  </a:cubicBezTo>
                  <a:cubicBezTo>
                    <a:pt x="1263" y="252"/>
                    <a:pt x="1263" y="38"/>
                    <a:pt x="1096" y="14"/>
                  </a:cubicBezTo>
                  <a:cubicBezTo>
                    <a:pt x="965" y="4"/>
                    <a:pt x="834" y="0"/>
                    <a:pt x="703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8" name="Google Shape;8728;p34"/>
            <p:cNvSpPr/>
            <p:nvPr/>
          </p:nvSpPr>
          <p:spPr>
            <a:xfrm>
              <a:off x="4826575" y="2238850"/>
              <a:ext cx="15825" cy="7775"/>
            </a:xfrm>
            <a:custGeom>
              <a:avLst/>
              <a:gdLst/>
              <a:ahLst/>
              <a:cxnLst/>
              <a:rect l="l" t="t" r="r" b="b"/>
              <a:pathLst>
                <a:path w="633" h="311" extrusionOk="0">
                  <a:moveTo>
                    <a:pt x="146" y="1"/>
                  </a:moveTo>
                  <a:cubicBezTo>
                    <a:pt x="43" y="1"/>
                    <a:pt x="1" y="192"/>
                    <a:pt x="128" y="213"/>
                  </a:cubicBezTo>
                  <a:lnTo>
                    <a:pt x="485" y="308"/>
                  </a:lnTo>
                  <a:cubicBezTo>
                    <a:pt x="493" y="310"/>
                    <a:pt x="500" y="310"/>
                    <a:pt x="508" y="310"/>
                  </a:cubicBezTo>
                  <a:cubicBezTo>
                    <a:pt x="608" y="310"/>
                    <a:pt x="633" y="164"/>
                    <a:pt x="533" y="141"/>
                  </a:cubicBezTo>
                  <a:cubicBezTo>
                    <a:pt x="414" y="94"/>
                    <a:pt x="306" y="46"/>
                    <a:pt x="187" y="10"/>
                  </a:cubicBezTo>
                  <a:cubicBezTo>
                    <a:pt x="173" y="4"/>
                    <a:pt x="159" y="1"/>
                    <a:pt x="146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9" name="Google Shape;8729;p34"/>
            <p:cNvSpPr/>
            <p:nvPr/>
          </p:nvSpPr>
          <p:spPr>
            <a:xfrm>
              <a:off x="4841075" y="2229875"/>
              <a:ext cx="7750" cy="6275"/>
            </a:xfrm>
            <a:custGeom>
              <a:avLst/>
              <a:gdLst/>
              <a:ahLst/>
              <a:cxnLst/>
              <a:rect l="l" t="t" r="r" b="b"/>
              <a:pathLst>
                <a:path w="310" h="251" extrusionOk="0">
                  <a:moveTo>
                    <a:pt x="167" y="0"/>
                  </a:moveTo>
                  <a:cubicBezTo>
                    <a:pt x="0" y="24"/>
                    <a:pt x="0" y="250"/>
                    <a:pt x="167" y="250"/>
                  </a:cubicBezTo>
                  <a:cubicBezTo>
                    <a:pt x="310" y="250"/>
                    <a:pt x="310" y="0"/>
                    <a:pt x="167" y="0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0" name="Google Shape;8730;p34"/>
            <p:cNvSpPr/>
            <p:nvPr/>
          </p:nvSpPr>
          <p:spPr>
            <a:xfrm>
              <a:off x="4920950" y="2150925"/>
              <a:ext cx="170925" cy="119875"/>
            </a:xfrm>
            <a:custGeom>
              <a:avLst/>
              <a:gdLst/>
              <a:ahLst/>
              <a:cxnLst/>
              <a:rect l="l" t="t" r="r" b="b"/>
              <a:pathLst>
                <a:path w="6837" h="4795" extrusionOk="0">
                  <a:moveTo>
                    <a:pt x="6665" y="1"/>
                  </a:moveTo>
                  <a:cubicBezTo>
                    <a:pt x="6648" y="1"/>
                    <a:pt x="6632" y="5"/>
                    <a:pt x="6616" y="15"/>
                  </a:cubicBezTo>
                  <a:cubicBezTo>
                    <a:pt x="4330" y="1337"/>
                    <a:pt x="2223" y="3087"/>
                    <a:pt x="79" y="4623"/>
                  </a:cubicBezTo>
                  <a:cubicBezTo>
                    <a:pt x="1" y="4672"/>
                    <a:pt x="52" y="4795"/>
                    <a:pt x="120" y="4795"/>
                  </a:cubicBezTo>
                  <a:cubicBezTo>
                    <a:pt x="134" y="4795"/>
                    <a:pt x="149" y="4790"/>
                    <a:pt x="163" y="4777"/>
                  </a:cubicBezTo>
                  <a:cubicBezTo>
                    <a:pt x="2342" y="3265"/>
                    <a:pt x="4723" y="1884"/>
                    <a:pt x="6747" y="194"/>
                  </a:cubicBezTo>
                  <a:cubicBezTo>
                    <a:pt x="6837" y="114"/>
                    <a:pt x="6751" y="1"/>
                    <a:pt x="666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1" name="Google Shape;8731;p34"/>
            <p:cNvSpPr/>
            <p:nvPr/>
          </p:nvSpPr>
          <p:spPr>
            <a:xfrm>
              <a:off x="4920250" y="2271975"/>
              <a:ext cx="16100" cy="116800"/>
            </a:xfrm>
            <a:custGeom>
              <a:avLst/>
              <a:gdLst/>
              <a:ahLst/>
              <a:cxnLst/>
              <a:rect l="l" t="t" r="r" b="b"/>
              <a:pathLst>
                <a:path w="644" h="4672" extrusionOk="0">
                  <a:moveTo>
                    <a:pt x="145" y="1"/>
                  </a:moveTo>
                  <a:cubicBezTo>
                    <a:pt x="100" y="1"/>
                    <a:pt x="55" y="36"/>
                    <a:pt x="48" y="90"/>
                  </a:cubicBezTo>
                  <a:cubicBezTo>
                    <a:pt x="0" y="1317"/>
                    <a:pt x="155" y="2626"/>
                    <a:pt x="369" y="3841"/>
                  </a:cubicBezTo>
                  <a:cubicBezTo>
                    <a:pt x="369" y="4079"/>
                    <a:pt x="369" y="4317"/>
                    <a:pt x="393" y="4555"/>
                  </a:cubicBezTo>
                  <a:cubicBezTo>
                    <a:pt x="393" y="4632"/>
                    <a:pt x="447" y="4671"/>
                    <a:pt x="500" y="4671"/>
                  </a:cubicBezTo>
                  <a:cubicBezTo>
                    <a:pt x="554" y="4671"/>
                    <a:pt x="608" y="4632"/>
                    <a:pt x="608" y="4555"/>
                  </a:cubicBezTo>
                  <a:cubicBezTo>
                    <a:pt x="608" y="4412"/>
                    <a:pt x="608" y="4257"/>
                    <a:pt x="619" y="4115"/>
                  </a:cubicBezTo>
                  <a:cubicBezTo>
                    <a:pt x="619" y="4103"/>
                    <a:pt x="643" y="4103"/>
                    <a:pt x="643" y="4103"/>
                  </a:cubicBezTo>
                  <a:lnTo>
                    <a:pt x="643" y="3936"/>
                  </a:lnTo>
                  <a:cubicBezTo>
                    <a:pt x="643" y="2864"/>
                    <a:pt x="608" y="1840"/>
                    <a:pt x="596" y="793"/>
                  </a:cubicBezTo>
                  <a:cubicBezTo>
                    <a:pt x="596" y="727"/>
                    <a:pt x="548" y="694"/>
                    <a:pt x="500" y="694"/>
                  </a:cubicBezTo>
                  <a:cubicBezTo>
                    <a:pt x="453" y="694"/>
                    <a:pt x="405" y="727"/>
                    <a:pt x="405" y="793"/>
                  </a:cubicBezTo>
                  <a:lnTo>
                    <a:pt x="405" y="983"/>
                  </a:lnTo>
                  <a:cubicBezTo>
                    <a:pt x="358" y="674"/>
                    <a:pt x="298" y="364"/>
                    <a:pt x="227" y="66"/>
                  </a:cubicBezTo>
                  <a:cubicBezTo>
                    <a:pt x="211" y="21"/>
                    <a:pt x="178" y="1"/>
                    <a:pt x="145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2" name="Google Shape;8732;p34"/>
            <p:cNvSpPr/>
            <p:nvPr/>
          </p:nvSpPr>
          <p:spPr>
            <a:xfrm>
              <a:off x="4959025" y="2152475"/>
              <a:ext cx="153525" cy="233500"/>
            </a:xfrm>
            <a:custGeom>
              <a:avLst/>
              <a:gdLst/>
              <a:ahLst/>
              <a:cxnLst/>
              <a:rect l="l" t="t" r="r" b="b"/>
              <a:pathLst>
                <a:path w="6141" h="9340" extrusionOk="0">
                  <a:moveTo>
                    <a:pt x="5849" y="1"/>
                  </a:moveTo>
                  <a:cubicBezTo>
                    <a:pt x="5816" y="1"/>
                    <a:pt x="5784" y="24"/>
                    <a:pt x="5784" y="72"/>
                  </a:cubicBezTo>
                  <a:cubicBezTo>
                    <a:pt x="5736" y="1739"/>
                    <a:pt x="5653" y="3394"/>
                    <a:pt x="5712" y="5073"/>
                  </a:cubicBezTo>
                  <a:cubicBezTo>
                    <a:pt x="5694" y="5061"/>
                    <a:pt x="5682" y="5055"/>
                    <a:pt x="5672" y="5055"/>
                  </a:cubicBezTo>
                  <a:cubicBezTo>
                    <a:pt x="5662" y="5055"/>
                    <a:pt x="5653" y="5061"/>
                    <a:pt x="5641" y="5073"/>
                  </a:cubicBezTo>
                  <a:cubicBezTo>
                    <a:pt x="3688" y="6263"/>
                    <a:pt x="1914" y="7787"/>
                    <a:pt x="80" y="9145"/>
                  </a:cubicBezTo>
                  <a:cubicBezTo>
                    <a:pt x="1" y="9204"/>
                    <a:pt x="55" y="9340"/>
                    <a:pt x="137" y="9340"/>
                  </a:cubicBezTo>
                  <a:cubicBezTo>
                    <a:pt x="153" y="9340"/>
                    <a:pt x="170" y="9335"/>
                    <a:pt x="188" y="9323"/>
                  </a:cubicBezTo>
                  <a:cubicBezTo>
                    <a:pt x="2033" y="7990"/>
                    <a:pt x="4045" y="6740"/>
                    <a:pt x="5760" y="5227"/>
                  </a:cubicBezTo>
                  <a:cubicBezTo>
                    <a:pt x="5760" y="5227"/>
                    <a:pt x="5760" y="5216"/>
                    <a:pt x="5772" y="5216"/>
                  </a:cubicBezTo>
                  <a:cubicBezTo>
                    <a:pt x="5807" y="5227"/>
                    <a:pt x="5831" y="5239"/>
                    <a:pt x="5855" y="5239"/>
                  </a:cubicBezTo>
                  <a:cubicBezTo>
                    <a:pt x="5855" y="5299"/>
                    <a:pt x="5903" y="5347"/>
                    <a:pt x="5974" y="5347"/>
                  </a:cubicBezTo>
                  <a:cubicBezTo>
                    <a:pt x="6129" y="5347"/>
                    <a:pt x="6141" y="5132"/>
                    <a:pt x="5998" y="5096"/>
                  </a:cubicBezTo>
                  <a:cubicBezTo>
                    <a:pt x="6069" y="3418"/>
                    <a:pt x="5962" y="1739"/>
                    <a:pt x="5915" y="72"/>
                  </a:cubicBezTo>
                  <a:cubicBezTo>
                    <a:pt x="5915" y="24"/>
                    <a:pt x="5882" y="1"/>
                    <a:pt x="5849" y="1"/>
                  </a:cubicBezTo>
                  <a:close/>
                </a:path>
              </a:pathLst>
            </a:custGeom>
            <a:solidFill>
              <a:schemeClr val="lt2"/>
            </a:solidFill>
            <a:ln w="9525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733" name="Google Shape;8733;p34"/>
          <p:cNvSpPr/>
          <p:nvPr/>
        </p:nvSpPr>
        <p:spPr>
          <a:xfrm>
            <a:off x="713233" y="4130599"/>
            <a:ext cx="7717533" cy="32550"/>
          </a:xfrm>
          <a:custGeom>
            <a:avLst/>
            <a:gdLst/>
            <a:ahLst/>
            <a:cxnLst/>
            <a:rect l="l" t="t" r="r" b="b"/>
            <a:pathLst>
              <a:path w="57726" h="379" extrusionOk="0">
                <a:moveTo>
                  <a:pt x="34730" y="0"/>
                </a:moveTo>
                <a:lnTo>
                  <a:pt x="32728" y="4"/>
                </a:lnTo>
                <a:cubicBezTo>
                  <a:pt x="30012" y="12"/>
                  <a:pt x="27201" y="17"/>
                  <a:pt x="24341" y="29"/>
                </a:cubicBezTo>
                <a:cubicBezTo>
                  <a:pt x="23545" y="33"/>
                  <a:pt x="22774" y="41"/>
                  <a:pt x="22019" y="41"/>
                </a:cubicBezTo>
                <a:cubicBezTo>
                  <a:pt x="21939" y="42"/>
                  <a:pt x="21859" y="42"/>
                  <a:pt x="21779" y="42"/>
                </a:cubicBezTo>
                <a:cubicBezTo>
                  <a:pt x="21119" y="42"/>
                  <a:pt x="20453" y="28"/>
                  <a:pt x="19762" y="21"/>
                </a:cubicBezTo>
                <a:cubicBezTo>
                  <a:pt x="19372" y="12"/>
                  <a:pt x="18982" y="12"/>
                  <a:pt x="18580" y="12"/>
                </a:cubicBezTo>
                <a:cubicBezTo>
                  <a:pt x="18174" y="17"/>
                  <a:pt x="17784" y="21"/>
                  <a:pt x="17411" y="29"/>
                </a:cubicBezTo>
                <a:cubicBezTo>
                  <a:pt x="16797" y="39"/>
                  <a:pt x="16240" y="52"/>
                  <a:pt x="15692" y="52"/>
                </a:cubicBezTo>
                <a:cubicBezTo>
                  <a:pt x="15565" y="52"/>
                  <a:pt x="15440" y="51"/>
                  <a:pt x="15314" y="49"/>
                </a:cubicBezTo>
                <a:cubicBezTo>
                  <a:pt x="14624" y="45"/>
                  <a:pt x="13931" y="33"/>
                  <a:pt x="13221" y="25"/>
                </a:cubicBezTo>
                <a:cubicBezTo>
                  <a:pt x="12864" y="23"/>
                  <a:pt x="12512" y="22"/>
                  <a:pt x="12167" y="22"/>
                </a:cubicBezTo>
                <a:cubicBezTo>
                  <a:pt x="11822" y="22"/>
                  <a:pt x="11483" y="23"/>
                  <a:pt x="11153" y="25"/>
                </a:cubicBezTo>
                <a:cubicBezTo>
                  <a:pt x="10493" y="29"/>
                  <a:pt x="9881" y="29"/>
                  <a:pt x="9278" y="29"/>
                </a:cubicBezTo>
                <a:cubicBezTo>
                  <a:pt x="8642" y="29"/>
                  <a:pt x="8043" y="33"/>
                  <a:pt x="7485" y="37"/>
                </a:cubicBezTo>
                <a:cubicBezTo>
                  <a:pt x="6927" y="41"/>
                  <a:pt x="6389" y="41"/>
                  <a:pt x="5913" y="41"/>
                </a:cubicBezTo>
                <a:cubicBezTo>
                  <a:pt x="5429" y="37"/>
                  <a:pt x="4953" y="33"/>
                  <a:pt x="4489" y="29"/>
                </a:cubicBezTo>
                <a:cubicBezTo>
                  <a:pt x="4026" y="21"/>
                  <a:pt x="3579" y="21"/>
                  <a:pt x="3156" y="21"/>
                </a:cubicBezTo>
                <a:cubicBezTo>
                  <a:pt x="2754" y="25"/>
                  <a:pt x="2393" y="29"/>
                  <a:pt x="2064" y="33"/>
                </a:cubicBezTo>
                <a:cubicBezTo>
                  <a:pt x="755" y="53"/>
                  <a:pt x="9" y="86"/>
                  <a:pt x="5" y="136"/>
                </a:cubicBezTo>
                <a:cubicBezTo>
                  <a:pt x="0" y="189"/>
                  <a:pt x="751" y="214"/>
                  <a:pt x="2073" y="218"/>
                </a:cubicBezTo>
                <a:cubicBezTo>
                  <a:pt x="2401" y="222"/>
                  <a:pt x="2770" y="222"/>
                  <a:pt x="3164" y="222"/>
                </a:cubicBezTo>
                <a:cubicBezTo>
                  <a:pt x="3529" y="222"/>
                  <a:pt x="3935" y="230"/>
                  <a:pt x="4387" y="234"/>
                </a:cubicBezTo>
                <a:cubicBezTo>
                  <a:pt x="4842" y="238"/>
                  <a:pt x="5347" y="250"/>
                  <a:pt x="5905" y="250"/>
                </a:cubicBezTo>
                <a:cubicBezTo>
                  <a:pt x="6471" y="250"/>
                  <a:pt x="7029" y="246"/>
                  <a:pt x="7604" y="238"/>
                </a:cubicBezTo>
                <a:cubicBezTo>
                  <a:pt x="8182" y="234"/>
                  <a:pt x="8765" y="226"/>
                  <a:pt x="9356" y="226"/>
                </a:cubicBezTo>
                <a:cubicBezTo>
                  <a:pt x="9996" y="222"/>
                  <a:pt x="10648" y="214"/>
                  <a:pt x="11301" y="209"/>
                </a:cubicBezTo>
                <a:cubicBezTo>
                  <a:pt x="11781" y="203"/>
                  <a:pt x="12251" y="200"/>
                  <a:pt x="12727" y="200"/>
                </a:cubicBezTo>
                <a:cubicBezTo>
                  <a:pt x="12902" y="200"/>
                  <a:pt x="13077" y="200"/>
                  <a:pt x="13254" y="201"/>
                </a:cubicBezTo>
                <a:cubicBezTo>
                  <a:pt x="13923" y="205"/>
                  <a:pt x="14637" y="214"/>
                  <a:pt x="15400" y="214"/>
                </a:cubicBezTo>
                <a:cubicBezTo>
                  <a:pt x="15469" y="214"/>
                  <a:pt x="15538" y="214"/>
                  <a:pt x="15607" y="214"/>
                </a:cubicBezTo>
                <a:cubicBezTo>
                  <a:pt x="16324" y="214"/>
                  <a:pt x="17030" y="196"/>
                  <a:pt x="17677" y="181"/>
                </a:cubicBezTo>
                <a:cubicBezTo>
                  <a:pt x="18038" y="172"/>
                  <a:pt x="18387" y="168"/>
                  <a:pt x="18728" y="168"/>
                </a:cubicBezTo>
                <a:cubicBezTo>
                  <a:pt x="19077" y="168"/>
                  <a:pt x="19442" y="168"/>
                  <a:pt x="19815" y="172"/>
                </a:cubicBezTo>
                <a:cubicBezTo>
                  <a:pt x="20558" y="185"/>
                  <a:pt x="21358" y="197"/>
                  <a:pt x="22170" y="197"/>
                </a:cubicBezTo>
                <a:cubicBezTo>
                  <a:pt x="22966" y="197"/>
                  <a:pt x="23746" y="189"/>
                  <a:pt x="24509" y="189"/>
                </a:cubicBezTo>
                <a:lnTo>
                  <a:pt x="32847" y="218"/>
                </a:lnTo>
                <a:lnTo>
                  <a:pt x="34833" y="222"/>
                </a:lnTo>
                <a:cubicBezTo>
                  <a:pt x="35444" y="226"/>
                  <a:pt x="36076" y="234"/>
                  <a:pt x="36704" y="242"/>
                </a:cubicBezTo>
                <a:cubicBezTo>
                  <a:pt x="37336" y="250"/>
                  <a:pt x="38013" y="255"/>
                  <a:pt x="38616" y="255"/>
                </a:cubicBezTo>
                <a:lnTo>
                  <a:pt x="41189" y="255"/>
                </a:lnTo>
                <a:cubicBezTo>
                  <a:pt x="41452" y="259"/>
                  <a:pt x="41694" y="259"/>
                  <a:pt x="41948" y="263"/>
                </a:cubicBezTo>
                <a:cubicBezTo>
                  <a:pt x="42449" y="271"/>
                  <a:pt x="42953" y="279"/>
                  <a:pt x="43450" y="287"/>
                </a:cubicBezTo>
                <a:lnTo>
                  <a:pt x="44193" y="300"/>
                </a:lnTo>
                <a:lnTo>
                  <a:pt x="44898" y="300"/>
                </a:lnTo>
                <a:lnTo>
                  <a:pt x="46142" y="312"/>
                </a:lnTo>
                <a:cubicBezTo>
                  <a:pt x="46917" y="316"/>
                  <a:pt x="47594" y="320"/>
                  <a:pt x="48140" y="324"/>
                </a:cubicBezTo>
                <a:lnTo>
                  <a:pt x="49404" y="341"/>
                </a:lnTo>
                <a:lnTo>
                  <a:pt x="51156" y="357"/>
                </a:lnTo>
                <a:cubicBezTo>
                  <a:pt x="51468" y="359"/>
                  <a:pt x="51764" y="360"/>
                  <a:pt x="52045" y="360"/>
                </a:cubicBezTo>
                <a:cubicBezTo>
                  <a:pt x="52325" y="360"/>
                  <a:pt x="52590" y="359"/>
                  <a:pt x="52838" y="357"/>
                </a:cubicBezTo>
                <a:cubicBezTo>
                  <a:pt x="53339" y="353"/>
                  <a:pt x="53786" y="353"/>
                  <a:pt x="54172" y="353"/>
                </a:cubicBezTo>
                <a:cubicBezTo>
                  <a:pt x="54562" y="353"/>
                  <a:pt x="54947" y="357"/>
                  <a:pt x="55296" y="365"/>
                </a:cubicBezTo>
                <a:cubicBezTo>
                  <a:pt x="55872" y="372"/>
                  <a:pt x="56377" y="379"/>
                  <a:pt x="56773" y="379"/>
                </a:cubicBezTo>
                <a:cubicBezTo>
                  <a:pt x="56862" y="379"/>
                  <a:pt x="56946" y="378"/>
                  <a:pt x="57024" y="378"/>
                </a:cubicBezTo>
                <a:cubicBezTo>
                  <a:pt x="57442" y="378"/>
                  <a:pt x="57680" y="365"/>
                  <a:pt x="57705" y="345"/>
                </a:cubicBezTo>
                <a:cubicBezTo>
                  <a:pt x="57725" y="324"/>
                  <a:pt x="57541" y="300"/>
                  <a:pt x="57179" y="271"/>
                </a:cubicBezTo>
                <a:cubicBezTo>
                  <a:pt x="56822" y="242"/>
                  <a:pt x="56297" y="205"/>
                  <a:pt x="55579" y="168"/>
                </a:cubicBezTo>
                <a:cubicBezTo>
                  <a:pt x="55218" y="148"/>
                  <a:pt x="54804" y="131"/>
                  <a:pt x="54328" y="119"/>
                </a:cubicBezTo>
                <a:cubicBezTo>
                  <a:pt x="53852" y="107"/>
                  <a:pt x="53343" y="99"/>
                  <a:pt x="52834" y="95"/>
                </a:cubicBezTo>
                <a:cubicBezTo>
                  <a:pt x="52325" y="90"/>
                  <a:pt x="51812" y="90"/>
                  <a:pt x="51316" y="82"/>
                </a:cubicBezTo>
                <a:cubicBezTo>
                  <a:pt x="50766" y="74"/>
                  <a:pt x="50167" y="66"/>
                  <a:pt x="49556" y="58"/>
                </a:cubicBezTo>
                <a:lnTo>
                  <a:pt x="48263" y="45"/>
                </a:lnTo>
                <a:cubicBezTo>
                  <a:pt x="47697" y="41"/>
                  <a:pt x="47007" y="41"/>
                  <a:pt x="46211" y="37"/>
                </a:cubicBezTo>
                <a:lnTo>
                  <a:pt x="44935" y="33"/>
                </a:lnTo>
                <a:lnTo>
                  <a:pt x="44271" y="33"/>
                </a:lnTo>
                <a:cubicBezTo>
                  <a:pt x="44049" y="33"/>
                  <a:pt x="43815" y="29"/>
                  <a:pt x="43577" y="25"/>
                </a:cubicBezTo>
                <a:cubicBezTo>
                  <a:pt x="43097" y="21"/>
                  <a:pt x="42576" y="12"/>
                  <a:pt x="42014" y="8"/>
                </a:cubicBezTo>
                <a:cubicBezTo>
                  <a:pt x="41822" y="7"/>
                  <a:pt x="41630" y="7"/>
                  <a:pt x="41437" y="7"/>
                </a:cubicBezTo>
                <a:cubicBezTo>
                  <a:pt x="41051" y="7"/>
                  <a:pt x="40664" y="8"/>
                  <a:pt x="40278" y="8"/>
                </a:cubicBezTo>
                <a:lnTo>
                  <a:pt x="38514" y="17"/>
                </a:lnTo>
                <a:cubicBezTo>
                  <a:pt x="38339" y="18"/>
                  <a:pt x="38168" y="18"/>
                  <a:pt x="37996" y="18"/>
                </a:cubicBezTo>
                <a:cubicBezTo>
                  <a:pt x="37581" y="18"/>
                  <a:pt x="37166" y="15"/>
                  <a:pt x="36716" y="12"/>
                </a:cubicBezTo>
                <a:cubicBezTo>
                  <a:pt x="36093" y="8"/>
                  <a:pt x="35428" y="0"/>
                  <a:pt x="3473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DB7DA1-C913-AD6A-AABC-9EE88BD1FF1D}"/>
              </a:ext>
            </a:extLst>
          </p:cNvPr>
          <p:cNvSpPr txBox="1"/>
          <p:nvPr/>
        </p:nvSpPr>
        <p:spPr>
          <a:xfrm>
            <a:off x="1793572" y="1235932"/>
            <a:ext cx="4572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03</a:t>
            </a:r>
            <a:endParaRPr lang="en-US" sz="9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746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927" y="755781"/>
            <a:ext cx="8444204" cy="4161452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77800" indent="0" algn="just">
              <a:buNone/>
            </a:pPr>
            <a:endParaRPr lang="en-US" sz="2400" dirty="0">
              <a:solidFill>
                <a:schemeClr val="tx1"/>
              </a:solidFill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Frantz Fanon (1925-1961):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oppression, cultural alienation, Blackness and resistance.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Edward Said (1935-2003):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orientalism and othering.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Gayatri Chakravorty Spivak (1942-P):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Subaltern voices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Ngugi Wa Thiongo: (1938-P)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Decolonizing the Mind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Homi Bhabha (1949-P):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Third space, mimicry, hybridity, ambivalence and power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  <a:latin typeface="+mj-lt"/>
              </a:rPr>
              <a:t>Paul Gilroy (1956- P):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Black Diaspora, The Black Atlantic, The Ship and the Chronotope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511B65-441C-488E-B84F-587232AE4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4964" y="123602"/>
            <a:ext cx="6354072" cy="632178"/>
          </a:xfrm>
        </p:spPr>
        <p:txBody>
          <a:bodyPr/>
          <a:lstStyle/>
          <a:p>
            <a:pPr algn="ctr"/>
            <a:r>
              <a:rPr lang="en-GB" dirty="0">
                <a:latin typeface="+mj-lt"/>
              </a:rPr>
              <a:t>Key </a:t>
            </a:r>
            <a:r>
              <a:rPr lang="en-GB" dirty="0" err="1">
                <a:latin typeface="+mj-lt"/>
              </a:rPr>
              <a:t>Figrues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677086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43822-0A27-4255-90C5-D0470A2E0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1927" y="942391"/>
            <a:ext cx="8444204" cy="3788229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77800" indent="0" algn="just">
              <a:buNone/>
            </a:pPr>
            <a:endParaRPr lang="en-GB" sz="2400" dirty="0">
              <a:solidFill>
                <a:schemeClr val="tx1"/>
              </a:solidFill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Frantz Fanon: </a:t>
            </a:r>
            <a:r>
              <a:rPr lang="en-GB" sz="2400" i="1" dirty="0">
                <a:solidFill>
                  <a:schemeClr val="tx1"/>
                </a:solidFill>
                <a:latin typeface="+mj-lt"/>
              </a:rPr>
              <a:t>Black Skin White Masks </a:t>
            </a:r>
            <a:r>
              <a:rPr lang="en-GB" sz="2400" dirty="0">
                <a:solidFill>
                  <a:schemeClr val="tx1"/>
                </a:solidFill>
                <a:latin typeface="+mj-lt"/>
              </a:rPr>
              <a:t>(1952)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Edward Said: </a:t>
            </a:r>
            <a:r>
              <a:rPr lang="en-GB" sz="2400" i="1" dirty="0">
                <a:solidFill>
                  <a:schemeClr val="tx1"/>
                </a:solidFill>
                <a:latin typeface="+mj-lt"/>
              </a:rPr>
              <a:t>Orientalism</a:t>
            </a:r>
            <a:r>
              <a:rPr lang="en-GB" sz="2400" dirty="0">
                <a:solidFill>
                  <a:schemeClr val="tx1"/>
                </a:solidFill>
                <a:latin typeface="+mj-lt"/>
              </a:rPr>
              <a:t> (1978)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Gayatri Spivak: “ Can the Subaltern Speak” (2009)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Ngugi </a:t>
            </a:r>
            <a:r>
              <a:rPr lang="en-GB" sz="2400" dirty="0" err="1">
                <a:solidFill>
                  <a:schemeClr val="tx1"/>
                </a:solidFill>
                <a:latin typeface="+mj-lt"/>
              </a:rPr>
              <a:t>wa</a:t>
            </a:r>
            <a:r>
              <a:rPr lang="en-GB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+mj-lt"/>
              </a:rPr>
              <a:t>Thiong’o</a:t>
            </a:r>
            <a:r>
              <a:rPr lang="en-GB" sz="2400" dirty="0">
                <a:solidFill>
                  <a:schemeClr val="tx1"/>
                </a:solidFill>
                <a:latin typeface="+mj-lt"/>
              </a:rPr>
              <a:t>: </a:t>
            </a:r>
            <a:r>
              <a:rPr lang="en-GB" sz="2400" i="1" dirty="0">
                <a:solidFill>
                  <a:schemeClr val="tx1"/>
                </a:solidFill>
                <a:latin typeface="+mj-lt"/>
              </a:rPr>
              <a:t>Decolonising the Mind</a:t>
            </a:r>
            <a:r>
              <a:rPr lang="en-GB" sz="2400" dirty="0">
                <a:solidFill>
                  <a:schemeClr val="tx1"/>
                </a:solidFill>
                <a:latin typeface="+mj-lt"/>
              </a:rPr>
              <a:t>: the Politics of Language in African Literature (1986)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Homi Bhabha: </a:t>
            </a:r>
            <a:r>
              <a:rPr lang="en-GB" sz="2400" i="1" dirty="0">
                <a:solidFill>
                  <a:schemeClr val="tx1"/>
                </a:solidFill>
                <a:latin typeface="+mj-lt"/>
              </a:rPr>
              <a:t>The Location of Culture </a:t>
            </a:r>
            <a:r>
              <a:rPr lang="en-GB" sz="2400" dirty="0">
                <a:solidFill>
                  <a:schemeClr val="tx1"/>
                </a:solidFill>
                <a:latin typeface="+mj-lt"/>
              </a:rPr>
              <a:t>(1994)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Paul Gilroy: </a:t>
            </a:r>
            <a:r>
              <a:rPr lang="en-GB" sz="2400" i="1" dirty="0">
                <a:solidFill>
                  <a:schemeClr val="tx1"/>
                </a:solidFill>
                <a:latin typeface="+mj-lt"/>
              </a:rPr>
              <a:t>The Black Atlantic</a:t>
            </a:r>
            <a:r>
              <a:rPr lang="en-GB" sz="2400" dirty="0">
                <a:solidFill>
                  <a:schemeClr val="tx1"/>
                </a:solidFill>
                <a:latin typeface="+mj-lt"/>
              </a:rPr>
              <a:t>: Modernity and Double Consciousness (1993).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511B65-441C-488E-B84F-587232AE4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4964" y="123602"/>
            <a:ext cx="6354072" cy="632178"/>
          </a:xfrm>
        </p:spPr>
        <p:txBody>
          <a:bodyPr/>
          <a:lstStyle/>
          <a:p>
            <a:pPr algn="ctr"/>
            <a:r>
              <a:rPr lang="en-GB" dirty="0">
                <a:latin typeface="+mj-lt"/>
              </a:rPr>
              <a:t>Key Works</a:t>
            </a:r>
          </a:p>
        </p:txBody>
      </p:sp>
    </p:spTree>
    <p:extLst>
      <p:ext uri="{BB962C8B-B14F-4D97-AF65-F5344CB8AC3E}">
        <p14:creationId xmlns:p14="http://schemas.microsoft.com/office/powerpoint/2010/main" val="22365051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Writing History Thesis by Slidesgo">
  <a:themeElements>
    <a:clrScheme name="Custom 2">
      <a:dk1>
        <a:sysClr val="windowText" lastClr="000000"/>
      </a:dk1>
      <a:lt1>
        <a:sysClr val="window" lastClr="FFFFFF"/>
      </a:lt1>
      <a:dk2>
        <a:srgbClr val="455F51"/>
      </a:dk2>
      <a:lt2>
        <a:srgbClr val="000000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96624</TotalTime>
  <Words>344</Words>
  <Application>Microsoft Office PowerPoint</Application>
  <PresentationFormat>On-screen Show (16:9)</PresentationFormat>
  <Paragraphs>53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Wingdings</vt:lpstr>
      <vt:lpstr>Merriweather</vt:lpstr>
      <vt:lpstr>Livvic</vt:lpstr>
      <vt:lpstr>Times New Roman</vt:lpstr>
      <vt:lpstr>Arial</vt:lpstr>
      <vt:lpstr>Nunito Light</vt:lpstr>
      <vt:lpstr>Writing History Thesis by Slidesgo</vt:lpstr>
      <vt:lpstr>PowerPoint Presentation</vt:lpstr>
      <vt:lpstr>Introduction</vt:lpstr>
      <vt:lpstr> </vt:lpstr>
      <vt:lpstr>Key Premises</vt:lpstr>
      <vt:lpstr>PowerPoint Presentation</vt:lpstr>
      <vt:lpstr>PowerPoint Presentation</vt:lpstr>
      <vt:lpstr>Key Figures &amp; Key Concepts</vt:lpstr>
      <vt:lpstr>Key Figrues</vt:lpstr>
      <vt:lpstr>Key Works</vt:lpstr>
      <vt:lpstr>CONCLUSION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 History Thesis</dc:title>
  <dc:creator>PC</dc:creator>
  <cp:lastModifiedBy>Kenza Laichi</cp:lastModifiedBy>
  <cp:revision>196</cp:revision>
  <dcterms:modified xsi:type="dcterms:W3CDTF">2023-12-20T20:59:13Z</dcterms:modified>
</cp:coreProperties>
</file>