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39D0A-D47D-4623-B01B-B332BE4C883E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C9B22-F2EA-48AA-B147-DC4826A41A5B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3</cp:revision>
  <dcterms:created xsi:type="dcterms:W3CDTF">2024-12-01T20:08:21Z</dcterms:created>
  <dcterms:modified xsi:type="dcterms:W3CDTF">2024-12-01T23:08:12Z</dcterms:modified>
</cp:coreProperties>
</file>