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17/12/2024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1405453" y="1033543"/>
            <a:ext cx="94628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>
                <a:latin typeface="ae_AlMohanad" panose="02060603050605020204" pitchFamily="18" charset="-78"/>
                <a:cs typeface="Fanan" pitchFamily="2" charset="-78"/>
              </a:rPr>
              <a:t> الهيئات الإدارية المكلفة بحماية المستهلك</a:t>
            </a:r>
            <a:endParaRPr lang="fr-FR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5400" dirty="0"/>
              <a:t>صلاحيات مجلس المنافسة في حماية </a:t>
            </a:r>
            <a:r>
              <a:rPr lang="ar-DZ" sz="5400" dirty="0" err="1"/>
              <a:t>المستهلك:مادة</a:t>
            </a:r>
            <a:r>
              <a:rPr lang="ar-DZ" sz="5400" dirty="0"/>
              <a:t> 16من الأمر 95/06:"يكلف بترقية المنافسة وحمايتها."</a:t>
            </a:r>
            <a:endParaRPr lang="fr-FR" sz="5400" dirty="0"/>
          </a:p>
          <a:p>
            <a:pPr algn="ctr"/>
            <a:r>
              <a:rPr lang="ar-DZ" sz="5400" dirty="0"/>
              <a:t>مادة 23من الأمر 03/03.</a:t>
            </a:r>
            <a:endParaRPr lang="fr-FR" sz="5400" dirty="0">
              <a:cs typeface="Fanan" pitchFamily="2" charset="-78"/>
            </a:endParaRP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28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25</cp:revision>
  <dcterms:created xsi:type="dcterms:W3CDTF">2023-10-28T21:02:18Z</dcterms:created>
  <dcterms:modified xsi:type="dcterms:W3CDTF">2024-12-17T09:41:16Z</dcterms:modified>
</cp:coreProperties>
</file>