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3"/>
  </p:notesMasterIdLst>
  <p:sldIdLst>
    <p:sldId id="258" r:id="rId2"/>
    <p:sldId id="394" r:id="rId3"/>
    <p:sldId id="347" r:id="rId4"/>
    <p:sldId id="425" r:id="rId5"/>
    <p:sldId id="420" r:id="rId6"/>
    <p:sldId id="421" r:id="rId7"/>
    <p:sldId id="383" r:id="rId8"/>
    <p:sldId id="402" r:id="rId9"/>
    <p:sldId id="424" r:id="rId10"/>
    <p:sldId id="410" r:id="rId11"/>
    <p:sldId id="28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01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E2F14B-79F5-4223-BDF6-49E8C94EF895}" type="doc">
      <dgm:prSet loTypeId="urn:microsoft.com/office/officeart/2005/8/layout/hProcess9" loCatId="process" qsTypeId="urn:microsoft.com/office/officeart/2005/8/quickstyle/3d1" qsCatId="3D" csTypeId="urn:microsoft.com/office/officeart/2005/8/colors/colorful4" csCatId="colorful"/>
      <dgm:spPr/>
      <dgm:t>
        <a:bodyPr/>
        <a:lstStyle/>
        <a:p>
          <a:endParaRPr lang="fr-FR"/>
        </a:p>
      </dgm:t>
    </dgm:pt>
    <dgm:pt modelId="{1FFEAFB2-DFD5-41BD-8F7F-AD9ECD1B8389}">
      <dgm:prSet/>
      <dgm:spPr/>
      <dgm:t>
        <a:bodyPr/>
        <a:lstStyle/>
        <a:p>
          <a:pPr rtl="1"/>
          <a:r>
            <a:rPr lang="ar-SA" b="1" smtClean="0"/>
            <a:t>المرحلة الأولى مرحلة ضبط العامل المنفذ للجودة [</a:t>
          </a:r>
          <a:r>
            <a:rPr lang="fr-FR" b="1" smtClean="0"/>
            <a:t>1900 - 1776</a:t>
          </a:r>
          <a:r>
            <a:rPr lang="ar-SA" b="1" smtClean="0"/>
            <a:t>]</a:t>
          </a:r>
          <a:endParaRPr lang="fr-FR"/>
        </a:p>
      </dgm:t>
    </dgm:pt>
    <dgm:pt modelId="{E67943AC-43F1-4B99-96FE-FF3B322765DA}" type="parTrans" cxnId="{7840E2A8-4E2D-4279-BA5E-C1E9DD0A1025}">
      <dgm:prSet/>
      <dgm:spPr/>
      <dgm:t>
        <a:bodyPr/>
        <a:lstStyle/>
        <a:p>
          <a:endParaRPr lang="fr-FR"/>
        </a:p>
      </dgm:t>
    </dgm:pt>
    <dgm:pt modelId="{989954BA-1229-48B8-BB27-A3F27E3283D7}" type="sibTrans" cxnId="{7840E2A8-4E2D-4279-BA5E-C1E9DD0A1025}">
      <dgm:prSet/>
      <dgm:spPr/>
      <dgm:t>
        <a:bodyPr/>
        <a:lstStyle/>
        <a:p>
          <a:endParaRPr lang="fr-FR"/>
        </a:p>
      </dgm:t>
    </dgm:pt>
    <dgm:pt modelId="{E8966FE2-2E9B-4669-9BF0-E6050C2E6030}">
      <dgm:prSet/>
      <dgm:spPr/>
      <dgm:t>
        <a:bodyPr/>
        <a:lstStyle/>
        <a:p>
          <a:pPr rtl="1"/>
          <a:r>
            <a:rPr lang="ar-SA" b="1" smtClean="0"/>
            <a:t>المرحلة الثانية</a:t>
          </a:r>
          <a:r>
            <a:rPr lang="ar-SA" smtClean="0"/>
            <a:t> </a:t>
          </a:r>
          <a:r>
            <a:rPr lang="ar-SA" b="1" smtClean="0"/>
            <a:t>مرحلة ضبط رئيس العمال للجودة [</a:t>
          </a:r>
          <a:r>
            <a:rPr lang="fr-FR" b="1" smtClean="0"/>
            <a:t>1917 - 1900</a:t>
          </a:r>
          <a:r>
            <a:rPr lang="ar-SA" b="1" smtClean="0"/>
            <a:t>]</a:t>
          </a:r>
          <a:r>
            <a:rPr lang="ar-DZ" b="1" smtClean="0"/>
            <a:t> </a:t>
          </a:r>
          <a:endParaRPr lang="fr-FR"/>
        </a:p>
      </dgm:t>
    </dgm:pt>
    <dgm:pt modelId="{BBF418BC-FC60-4420-911C-250314D7FA50}" type="parTrans" cxnId="{3BF6A38B-71DB-4876-A067-24E439220E46}">
      <dgm:prSet/>
      <dgm:spPr/>
      <dgm:t>
        <a:bodyPr/>
        <a:lstStyle/>
        <a:p>
          <a:endParaRPr lang="fr-FR"/>
        </a:p>
      </dgm:t>
    </dgm:pt>
    <dgm:pt modelId="{4116F93B-9EE6-4F7D-8880-7A27531648DE}" type="sibTrans" cxnId="{3BF6A38B-71DB-4876-A067-24E439220E46}">
      <dgm:prSet/>
      <dgm:spPr/>
      <dgm:t>
        <a:bodyPr/>
        <a:lstStyle/>
        <a:p>
          <a:endParaRPr lang="fr-FR"/>
        </a:p>
      </dgm:t>
    </dgm:pt>
    <dgm:pt modelId="{7A376AB4-9C76-49D9-86B9-C377D3466E16}">
      <dgm:prSet/>
      <dgm:spPr/>
      <dgm:t>
        <a:bodyPr/>
        <a:lstStyle/>
        <a:p>
          <a:pPr rtl="1"/>
          <a:r>
            <a:rPr lang="ar-DZ" b="1" smtClean="0"/>
            <a:t>المرحلة الثالثة: مرحلة الجودة عن طريق التفتيش  [1939 - 1917]</a:t>
          </a:r>
          <a:endParaRPr lang="fr-FR"/>
        </a:p>
      </dgm:t>
    </dgm:pt>
    <dgm:pt modelId="{83AD47F0-EB62-4468-A559-4DF49119E260}" type="parTrans" cxnId="{6A0B941B-4CCE-4097-9027-FE6753F085C7}">
      <dgm:prSet/>
      <dgm:spPr/>
      <dgm:t>
        <a:bodyPr/>
        <a:lstStyle/>
        <a:p>
          <a:endParaRPr lang="fr-FR"/>
        </a:p>
      </dgm:t>
    </dgm:pt>
    <dgm:pt modelId="{F8C649F6-F4FC-4FD4-B8D1-FDE43F25B1C4}" type="sibTrans" cxnId="{6A0B941B-4CCE-4097-9027-FE6753F085C7}">
      <dgm:prSet/>
      <dgm:spPr/>
      <dgm:t>
        <a:bodyPr/>
        <a:lstStyle/>
        <a:p>
          <a:endParaRPr lang="fr-FR"/>
        </a:p>
      </dgm:t>
    </dgm:pt>
    <dgm:pt modelId="{BDCF81EB-5D93-471C-9820-6A1DA1B19BEF}">
      <dgm:prSet/>
      <dgm:spPr/>
      <dgm:t>
        <a:bodyPr/>
        <a:lstStyle/>
        <a:p>
          <a:pPr rtl="1"/>
          <a:r>
            <a:rPr lang="ar-DZ" b="1" smtClean="0"/>
            <a:t>المرحلة الرابعة: مرحلة الضبط الاحصائي للجودة [1945 - 1939]</a:t>
          </a:r>
          <a:endParaRPr lang="fr-FR"/>
        </a:p>
      </dgm:t>
    </dgm:pt>
    <dgm:pt modelId="{251FF577-10FE-4D6B-8670-2DCB99594AAF}" type="parTrans" cxnId="{43CC1624-FA4E-4B2D-9C84-06837E1E18FC}">
      <dgm:prSet/>
      <dgm:spPr/>
      <dgm:t>
        <a:bodyPr/>
        <a:lstStyle/>
        <a:p>
          <a:endParaRPr lang="fr-FR"/>
        </a:p>
      </dgm:t>
    </dgm:pt>
    <dgm:pt modelId="{1283494D-14C5-4161-BED6-A70F540F5E02}" type="sibTrans" cxnId="{43CC1624-FA4E-4B2D-9C84-06837E1E18FC}">
      <dgm:prSet/>
      <dgm:spPr/>
      <dgm:t>
        <a:bodyPr/>
        <a:lstStyle/>
        <a:p>
          <a:endParaRPr lang="fr-FR"/>
        </a:p>
      </dgm:t>
    </dgm:pt>
    <dgm:pt modelId="{6EA616F3-4FDA-47E0-93AF-1FD405D5C386}" type="pres">
      <dgm:prSet presAssocID="{B7E2F14B-79F5-4223-BDF6-49E8C94EF895}" presName="CompostProcess" presStyleCnt="0">
        <dgm:presLayoutVars>
          <dgm:dir/>
          <dgm:resizeHandles val="exact"/>
        </dgm:presLayoutVars>
      </dgm:prSet>
      <dgm:spPr/>
    </dgm:pt>
    <dgm:pt modelId="{B7382C2B-3E86-4D9B-937A-AA1B7E35F4AC}" type="pres">
      <dgm:prSet presAssocID="{B7E2F14B-79F5-4223-BDF6-49E8C94EF895}" presName="arrow" presStyleLbl="bgShp" presStyleIdx="0" presStyleCnt="1"/>
      <dgm:spPr/>
    </dgm:pt>
    <dgm:pt modelId="{3D9E1E66-CFC8-4945-88CE-47F5FE14E49E}" type="pres">
      <dgm:prSet presAssocID="{B7E2F14B-79F5-4223-BDF6-49E8C94EF895}" presName="linearProcess" presStyleCnt="0"/>
      <dgm:spPr/>
    </dgm:pt>
    <dgm:pt modelId="{22EA5453-E91C-425F-A8F1-98C2A1C99CE9}" type="pres">
      <dgm:prSet presAssocID="{1FFEAFB2-DFD5-41BD-8F7F-AD9ECD1B8389}" presName="textNode" presStyleLbl="node1" presStyleIdx="0" presStyleCnt="4">
        <dgm:presLayoutVars>
          <dgm:bulletEnabled val="1"/>
        </dgm:presLayoutVars>
      </dgm:prSet>
      <dgm:spPr/>
    </dgm:pt>
    <dgm:pt modelId="{ADF7F252-D88E-461F-B18F-AB5469937888}" type="pres">
      <dgm:prSet presAssocID="{989954BA-1229-48B8-BB27-A3F27E3283D7}" presName="sibTrans" presStyleCnt="0"/>
      <dgm:spPr/>
    </dgm:pt>
    <dgm:pt modelId="{14741DBA-7354-4F82-8FE4-97CEF3EFB932}" type="pres">
      <dgm:prSet presAssocID="{E8966FE2-2E9B-4669-9BF0-E6050C2E6030}" presName="textNode" presStyleLbl="node1" presStyleIdx="1" presStyleCnt="4">
        <dgm:presLayoutVars>
          <dgm:bulletEnabled val="1"/>
        </dgm:presLayoutVars>
      </dgm:prSet>
      <dgm:spPr/>
    </dgm:pt>
    <dgm:pt modelId="{CDEB2FFC-4923-4A45-A321-A78B4E0518BF}" type="pres">
      <dgm:prSet presAssocID="{4116F93B-9EE6-4F7D-8880-7A27531648DE}" presName="sibTrans" presStyleCnt="0"/>
      <dgm:spPr/>
    </dgm:pt>
    <dgm:pt modelId="{C7C4417A-3621-4D93-BC2B-C039B7BE541B}" type="pres">
      <dgm:prSet presAssocID="{7A376AB4-9C76-49D9-86B9-C377D3466E16}" presName="textNode" presStyleLbl="node1" presStyleIdx="2" presStyleCnt="4">
        <dgm:presLayoutVars>
          <dgm:bulletEnabled val="1"/>
        </dgm:presLayoutVars>
      </dgm:prSet>
      <dgm:spPr/>
    </dgm:pt>
    <dgm:pt modelId="{F5CF9442-F087-4758-B4FD-7B27F63A9326}" type="pres">
      <dgm:prSet presAssocID="{F8C649F6-F4FC-4FD4-B8D1-FDE43F25B1C4}" presName="sibTrans" presStyleCnt="0"/>
      <dgm:spPr/>
    </dgm:pt>
    <dgm:pt modelId="{9470DFCA-E1D1-439C-9A92-A03EBDAD6169}" type="pres">
      <dgm:prSet presAssocID="{BDCF81EB-5D93-471C-9820-6A1DA1B19BEF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840E2A8-4E2D-4279-BA5E-C1E9DD0A1025}" srcId="{B7E2F14B-79F5-4223-BDF6-49E8C94EF895}" destId="{1FFEAFB2-DFD5-41BD-8F7F-AD9ECD1B8389}" srcOrd="0" destOrd="0" parTransId="{E67943AC-43F1-4B99-96FE-FF3B322765DA}" sibTransId="{989954BA-1229-48B8-BB27-A3F27E3283D7}"/>
    <dgm:cxn modelId="{6A0B941B-4CCE-4097-9027-FE6753F085C7}" srcId="{B7E2F14B-79F5-4223-BDF6-49E8C94EF895}" destId="{7A376AB4-9C76-49D9-86B9-C377D3466E16}" srcOrd="2" destOrd="0" parTransId="{83AD47F0-EB62-4468-A559-4DF49119E260}" sibTransId="{F8C649F6-F4FC-4FD4-B8D1-FDE43F25B1C4}"/>
    <dgm:cxn modelId="{C35F0F36-EDF6-4743-B85B-89D8D9875004}" type="presOf" srcId="{BDCF81EB-5D93-471C-9820-6A1DA1B19BEF}" destId="{9470DFCA-E1D1-439C-9A92-A03EBDAD6169}" srcOrd="0" destOrd="0" presId="urn:microsoft.com/office/officeart/2005/8/layout/hProcess9"/>
    <dgm:cxn modelId="{43CC1624-FA4E-4B2D-9C84-06837E1E18FC}" srcId="{B7E2F14B-79F5-4223-BDF6-49E8C94EF895}" destId="{BDCF81EB-5D93-471C-9820-6A1DA1B19BEF}" srcOrd="3" destOrd="0" parTransId="{251FF577-10FE-4D6B-8670-2DCB99594AAF}" sibTransId="{1283494D-14C5-4161-BED6-A70F540F5E02}"/>
    <dgm:cxn modelId="{27651030-3906-481E-B676-5BCC749CAF61}" type="presOf" srcId="{7A376AB4-9C76-49D9-86B9-C377D3466E16}" destId="{C7C4417A-3621-4D93-BC2B-C039B7BE541B}" srcOrd="0" destOrd="0" presId="urn:microsoft.com/office/officeart/2005/8/layout/hProcess9"/>
    <dgm:cxn modelId="{3BF6A38B-71DB-4876-A067-24E439220E46}" srcId="{B7E2F14B-79F5-4223-BDF6-49E8C94EF895}" destId="{E8966FE2-2E9B-4669-9BF0-E6050C2E6030}" srcOrd="1" destOrd="0" parTransId="{BBF418BC-FC60-4420-911C-250314D7FA50}" sibTransId="{4116F93B-9EE6-4F7D-8880-7A27531648DE}"/>
    <dgm:cxn modelId="{E80643E6-CFA3-4106-8599-9284D289A1AF}" type="presOf" srcId="{1FFEAFB2-DFD5-41BD-8F7F-AD9ECD1B8389}" destId="{22EA5453-E91C-425F-A8F1-98C2A1C99CE9}" srcOrd="0" destOrd="0" presId="urn:microsoft.com/office/officeart/2005/8/layout/hProcess9"/>
    <dgm:cxn modelId="{CA9635CE-C349-4959-A811-4AAC4AD9D499}" type="presOf" srcId="{B7E2F14B-79F5-4223-BDF6-49E8C94EF895}" destId="{6EA616F3-4FDA-47E0-93AF-1FD405D5C386}" srcOrd="0" destOrd="0" presId="urn:microsoft.com/office/officeart/2005/8/layout/hProcess9"/>
    <dgm:cxn modelId="{DA74C41F-4162-46AF-8C8F-2AF0D4B7486B}" type="presOf" srcId="{E8966FE2-2E9B-4669-9BF0-E6050C2E6030}" destId="{14741DBA-7354-4F82-8FE4-97CEF3EFB932}" srcOrd="0" destOrd="0" presId="urn:microsoft.com/office/officeart/2005/8/layout/hProcess9"/>
    <dgm:cxn modelId="{9B04A33F-712E-4A3E-82E4-81DE1032E612}" type="presParOf" srcId="{6EA616F3-4FDA-47E0-93AF-1FD405D5C386}" destId="{B7382C2B-3E86-4D9B-937A-AA1B7E35F4AC}" srcOrd="0" destOrd="0" presId="urn:microsoft.com/office/officeart/2005/8/layout/hProcess9"/>
    <dgm:cxn modelId="{86C1B6BC-04D2-492B-B1AD-110AC90C4396}" type="presParOf" srcId="{6EA616F3-4FDA-47E0-93AF-1FD405D5C386}" destId="{3D9E1E66-CFC8-4945-88CE-47F5FE14E49E}" srcOrd="1" destOrd="0" presId="urn:microsoft.com/office/officeart/2005/8/layout/hProcess9"/>
    <dgm:cxn modelId="{27703EAA-5D76-4F1E-94BD-4EDBEAD026DA}" type="presParOf" srcId="{3D9E1E66-CFC8-4945-88CE-47F5FE14E49E}" destId="{22EA5453-E91C-425F-A8F1-98C2A1C99CE9}" srcOrd="0" destOrd="0" presId="urn:microsoft.com/office/officeart/2005/8/layout/hProcess9"/>
    <dgm:cxn modelId="{33315214-01FE-424E-9D0B-3E485CE53F98}" type="presParOf" srcId="{3D9E1E66-CFC8-4945-88CE-47F5FE14E49E}" destId="{ADF7F252-D88E-461F-B18F-AB5469937888}" srcOrd="1" destOrd="0" presId="urn:microsoft.com/office/officeart/2005/8/layout/hProcess9"/>
    <dgm:cxn modelId="{97082B60-A068-4E4B-9783-6D8B28B53161}" type="presParOf" srcId="{3D9E1E66-CFC8-4945-88CE-47F5FE14E49E}" destId="{14741DBA-7354-4F82-8FE4-97CEF3EFB932}" srcOrd="2" destOrd="0" presId="urn:microsoft.com/office/officeart/2005/8/layout/hProcess9"/>
    <dgm:cxn modelId="{D2DB880C-8E6A-4B06-9720-E7EEEF7D001F}" type="presParOf" srcId="{3D9E1E66-CFC8-4945-88CE-47F5FE14E49E}" destId="{CDEB2FFC-4923-4A45-A321-A78B4E0518BF}" srcOrd="3" destOrd="0" presId="urn:microsoft.com/office/officeart/2005/8/layout/hProcess9"/>
    <dgm:cxn modelId="{5644D9C5-86E1-4C77-86D7-E7FEE4E2E5F1}" type="presParOf" srcId="{3D9E1E66-CFC8-4945-88CE-47F5FE14E49E}" destId="{C7C4417A-3621-4D93-BC2B-C039B7BE541B}" srcOrd="4" destOrd="0" presId="urn:microsoft.com/office/officeart/2005/8/layout/hProcess9"/>
    <dgm:cxn modelId="{E7DACE4F-63C3-44D2-B939-71EA92DFCBC7}" type="presParOf" srcId="{3D9E1E66-CFC8-4945-88CE-47F5FE14E49E}" destId="{F5CF9442-F087-4758-B4FD-7B27F63A9326}" srcOrd="5" destOrd="0" presId="urn:microsoft.com/office/officeart/2005/8/layout/hProcess9"/>
    <dgm:cxn modelId="{F9CAE877-3583-42BD-B124-010973310D1F}" type="presParOf" srcId="{3D9E1E66-CFC8-4945-88CE-47F5FE14E49E}" destId="{9470DFCA-E1D1-439C-9A92-A03EBDAD616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6359C6-505B-4852-820C-557FED59E8DC}" type="doc">
      <dgm:prSet loTypeId="urn:microsoft.com/office/officeart/2005/8/layout/cycle5" loCatId="cycle" qsTypeId="urn:microsoft.com/office/officeart/2005/8/quickstyle/3d3" qsCatId="3D" csTypeId="urn:microsoft.com/office/officeart/2005/8/colors/colorful4" csCatId="colorful"/>
      <dgm:spPr/>
      <dgm:t>
        <a:bodyPr/>
        <a:lstStyle/>
        <a:p>
          <a:endParaRPr lang="fr-FR"/>
        </a:p>
      </dgm:t>
    </dgm:pt>
    <dgm:pt modelId="{9496A113-C2FA-4AA9-8CD6-33851CB02FAB}">
      <dgm:prSet/>
      <dgm:spPr/>
      <dgm:t>
        <a:bodyPr/>
        <a:lstStyle/>
        <a:p>
          <a:pPr rtl="1"/>
          <a:r>
            <a:rPr lang="ar-SA" b="1" smtClean="0"/>
            <a:t>سمعة وشهرة المؤسسة</a:t>
          </a:r>
          <a:endParaRPr lang="ar-SA"/>
        </a:p>
      </dgm:t>
    </dgm:pt>
    <dgm:pt modelId="{53E1E99B-4441-4B54-98C3-F71B2C2F0317}" type="parTrans" cxnId="{F71EEE5B-AC9D-4AFA-8680-04819CD1F43F}">
      <dgm:prSet/>
      <dgm:spPr/>
      <dgm:t>
        <a:bodyPr/>
        <a:lstStyle/>
        <a:p>
          <a:endParaRPr lang="fr-FR"/>
        </a:p>
      </dgm:t>
    </dgm:pt>
    <dgm:pt modelId="{621EAA63-FAA0-4F77-90BE-6ED48584AFB4}" type="sibTrans" cxnId="{F71EEE5B-AC9D-4AFA-8680-04819CD1F43F}">
      <dgm:prSet/>
      <dgm:spPr/>
      <dgm:t>
        <a:bodyPr/>
        <a:lstStyle/>
        <a:p>
          <a:endParaRPr lang="fr-FR"/>
        </a:p>
      </dgm:t>
    </dgm:pt>
    <dgm:pt modelId="{3BB1FF8C-B2E8-4683-ADEE-FC840701A6EB}">
      <dgm:prSet/>
      <dgm:spPr/>
      <dgm:t>
        <a:bodyPr/>
        <a:lstStyle/>
        <a:p>
          <a:pPr rtl="1"/>
          <a:r>
            <a:rPr lang="ar-SA" b="1" smtClean="0"/>
            <a:t>المسؤولية القانونية عن المنتوج</a:t>
          </a:r>
          <a:endParaRPr lang="fr-FR"/>
        </a:p>
      </dgm:t>
    </dgm:pt>
    <dgm:pt modelId="{DCF9F2AE-AA18-44AC-AD75-595EBD7CEB2D}" type="parTrans" cxnId="{1FDCBFF9-48FA-47AD-A1AD-394DD8B81908}">
      <dgm:prSet/>
      <dgm:spPr/>
      <dgm:t>
        <a:bodyPr/>
        <a:lstStyle/>
        <a:p>
          <a:endParaRPr lang="fr-FR"/>
        </a:p>
      </dgm:t>
    </dgm:pt>
    <dgm:pt modelId="{62F94476-F837-4232-AAB7-E00CA693DADD}" type="sibTrans" cxnId="{1FDCBFF9-48FA-47AD-A1AD-394DD8B81908}">
      <dgm:prSet/>
      <dgm:spPr/>
      <dgm:t>
        <a:bodyPr/>
        <a:lstStyle/>
        <a:p>
          <a:endParaRPr lang="fr-FR"/>
        </a:p>
      </dgm:t>
    </dgm:pt>
    <dgm:pt modelId="{23F38B5B-5F20-4622-933D-2102C936B3F8}">
      <dgm:prSet/>
      <dgm:spPr/>
      <dgm:t>
        <a:bodyPr/>
        <a:lstStyle/>
        <a:p>
          <a:pPr rtl="1"/>
          <a:r>
            <a:rPr lang="ar-SA" b="1" smtClean="0"/>
            <a:t>التطبيقات الدولية</a:t>
          </a:r>
          <a:endParaRPr lang="fr-FR"/>
        </a:p>
      </dgm:t>
    </dgm:pt>
    <dgm:pt modelId="{D5F4961D-CAEF-4796-8F87-0BAEFD92BAE8}" type="parTrans" cxnId="{ED3ED3F3-C3C1-4641-8969-E2A3D1F79A42}">
      <dgm:prSet/>
      <dgm:spPr/>
      <dgm:t>
        <a:bodyPr/>
        <a:lstStyle/>
        <a:p>
          <a:endParaRPr lang="fr-FR"/>
        </a:p>
      </dgm:t>
    </dgm:pt>
    <dgm:pt modelId="{0357B9B3-A810-4693-982A-D23D1D589BF8}" type="sibTrans" cxnId="{ED3ED3F3-C3C1-4641-8969-E2A3D1F79A42}">
      <dgm:prSet/>
      <dgm:spPr/>
      <dgm:t>
        <a:bodyPr/>
        <a:lstStyle/>
        <a:p>
          <a:endParaRPr lang="fr-FR"/>
        </a:p>
      </dgm:t>
    </dgm:pt>
    <dgm:pt modelId="{3575F307-1D2B-4E7B-BFCC-F6FCE64EDD80}">
      <dgm:prSet/>
      <dgm:spPr/>
      <dgm:t>
        <a:bodyPr/>
        <a:lstStyle/>
        <a:p>
          <a:pPr rtl="1"/>
          <a:r>
            <a:rPr lang="ar-SA" b="1" smtClean="0"/>
            <a:t>التكاليف</a:t>
          </a:r>
          <a:endParaRPr lang="fr-FR"/>
        </a:p>
      </dgm:t>
    </dgm:pt>
    <dgm:pt modelId="{B22CD977-A1B1-4607-98D2-E1D24A7681BE}" type="parTrans" cxnId="{EB24212A-61FA-4B14-A363-5357B774AF65}">
      <dgm:prSet/>
      <dgm:spPr/>
      <dgm:t>
        <a:bodyPr/>
        <a:lstStyle/>
        <a:p>
          <a:endParaRPr lang="fr-FR"/>
        </a:p>
      </dgm:t>
    </dgm:pt>
    <dgm:pt modelId="{35B4A923-4DF6-404D-94BD-9CB947C1DF71}" type="sibTrans" cxnId="{EB24212A-61FA-4B14-A363-5357B774AF65}">
      <dgm:prSet/>
      <dgm:spPr/>
      <dgm:t>
        <a:bodyPr/>
        <a:lstStyle/>
        <a:p>
          <a:endParaRPr lang="fr-FR"/>
        </a:p>
      </dgm:t>
    </dgm:pt>
    <dgm:pt modelId="{951EDD4C-FADA-4B3D-91A9-FB40E2E0523A}">
      <dgm:prSet/>
      <dgm:spPr/>
      <dgm:t>
        <a:bodyPr/>
        <a:lstStyle/>
        <a:p>
          <a:pPr rtl="1"/>
          <a:r>
            <a:rPr lang="ar-SA" b="1" smtClean="0"/>
            <a:t>زيادة الأرباح والحصة السوقية:</a:t>
          </a:r>
          <a:endParaRPr lang="fr-FR"/>
        </a:p>
      </dgm:t>
    </dgm:pt>
    <dgm:pt modelId="{B48D25DC-6205-437B-BC75-D67D22640BA1}" type="parTrans" cxnId="{096E2289-D9E4-4B20-B0A8-678E934B39C2}">
      <dgm:prSet/>
      <dgm:spPr/>
      <dgm:t>
        <a:bodyPr/>
        <a:lstStyle/>
        <a:p>
          <a:endParaRPr lang="fr-FR"/>
        </a:p>
      </dgm:t>
    </dgm:pt>
    <dgm:pt modelId="{86463996-0199-4C89-BF25-5556247A39EF}" type="sibTrans" cxnId="{096E2289-D9E4-4B20-B0A8-678E934B39C2}">
      <dgm:prSet/>
      <dgm:spPr/>
      <dgm:t>
        <a:bodyPr/>
        <a:lstStyle/>
        <a:p>
          <a:endParaRPr lang="fr-FR"/>
        </a:p>
      </dgm:t>
    </dgm:pt>
    <dgm:pt modelId="{13B47CCB-F1AF-4000-8858-B245479D0371}" type="pres">
      <dgm:prSet presAssocID="{6A6359C6-505B-4852-820C-557FED59E8DC}" presName="cycle" presStyleCnt="0">
        <dgm:presLayoutVars>
          <dgm:dir/>
          <dgm:resizeHandles val="exact"/>
        </dgm:presLayoutVars>
      </dgm:prSet>
      <dgm:spPr/>
    </dgm:pt>
    <dgm:pt modelId="{105E724F-8DD8-499F-A22D-52B2527E1A97}" type="pres">
      <dgm:prSet presAssocID="{9496A113-C2FA-4AA9-8CD6-33851CB02FAB}" presName="node" presStyleLbl="node1" presStyleIdx="0" presStyleCnt="5">
        <dgm:presLayoutVars>
          <dgm:bulletEnabled val="1"/>
        </dgm:presLayoutVars>
      </dgm:prSet>
      <dgm:spPr/>
    </dgm:pt>
    <dgm:pt modelId="{FBF57478-47D9-4388-959C-7E78303647FC}" type="pres">
      <dgm:prSet presAssocID="{9496A113-C2FA-4AA9-8CD6-33851CB02FAB}" presName="spNode" presStyleCnt="0"/>
      <dgm:spPr/>
    </dgm:pt>
    <dgm:pt modelId="{0DF8C4C0-CFAD-40EA-84B9-EC7894686A9D}" type="pres">
      <dgm:prSet presAssocID="{621EAA63-FAA0-4F77-90BE-6ED48584AFB4}" presName="sibTrans" presStyleLbl="sibTrans1D1" presStyleIdx="0" presStyleCnt="5"/>
      <dgm:spPr/>
    </dgm:pt>
    <dgm:pt modelId="{95C37F86-A885-4B82-8155-9C0C03E791B2}" type="pres">
      <dgm:prSet presAssocID="{3BB1FF8C-B2E8-4683-ADEE-FC840701A6EB}" presName="node" presStyleLbl="node1" presStyleIdx="1" presStyleCnt="5">
        <dgm:presLayoutVars>
          <dgm:bulletEnabled val="1"/>
        </dgm:presLayoutVars>
      </dgm:prSet>
      <dgm:spPr/>
    </dgm:pt>
    <dgm:pt modelId="{32CAAFD8-76BB-437A-8CD4-510803CE25DC}" type="pres">
      <dgm:prSet presAssocID="{3BB1FF8C-B2E8-4683-ADEE-FC840701A6EB}" presName="spNode" presStyleCnt="0"/>
      <dgm:spPr/>
    </dgm:pt>
    <dgm:pt modelId="{58908367-901F-48CD-80F0-97800FA46B7F}" type="pres">
      <dgm:prSet presAssocID="{62F94476-F837-4232-AAB7-E00CA693DADD}" presName="sibTrans" presStyleLbl="sibTrans1D1" presStyleIdx="1" presStyleCnt="5"/>
      <dgm:spPr/>
    </dgm:pt>
    <dgm:pt modelId="{DAA4E7E4-7AA4-4D96-8186-30DFE00C595E}" type="pres">
      <dgm:prSet presAssocID="{23F38B5B-5F20-4622-933D-2102C936B3F8}" presName="node" presStyleLbl="node1" presStyleIdx="2" presStyleCnt="5">
        <dgm:presLayoutVars>
          <dgm:bulletEnabled val="1"/>
        </dgm:presLayoutVars>
      </dgm:prSet>
      <dgm:spPr/>
    </dgm:pt>
    <dgm:pt modelId="{2D1D0D70-955D-4D42-81F8-37326DF62711}" type="pres">
      <dgm:prSet presAssocID="{23F38B5B-5F20-4622-933D-2102C936B3F8}" presName="spNode" presStyleCnt="0"/>
      <dgm:spPr/>
    </dgm:pt>
    <dgm:pt modelId="{3095248E-A44F-4220-AA64-99D148A5A0F1}" type="pres">
      <dgm:prSet presAssocID="{0357B9B3-A810-4693-982A-D23D1D589BF8}" presName="sibTrans" presStyleLbl="sibTrans1D1" presStyleIdx="2" presStyleCnt="5"/>
      <dgm:spPr/>
    </dgm:pt>
    <dgm:pt modelId="{DE1AB7CB-6A1E-481D-8A4C-B3C00450CDFD}" type="pres">
      <dgm:prSet presAssocID="{3575F307-1D2B-4E7B-BFCC-F6FCE64EDD80}" presName="node" presStyleLbl="node1" presStyleIdx="3" presStyleCnt="5">
        <dgm:presLayoutVars>
          <dgm:bulletEnabled val="1"/>
        </dgm:presLayoutVars>
      </dgm:prSet>
      <dgm:spPr/>
    </dgm:pt>
    <dgm:pt modelId="{D970E3ED-C080-45A5-95E0-31AF82962E5E}" type="pres">
      <dgm:prSet presAssocID="{3575F307-1D2B-4E7B-BFCC-F6FCE64EDD80}" presName="spNode" presStyleCnt="0"/>
      <dgm:spPr/>
    </dgm:pt>
    <dgm:pt modelId="{E5F8D693-3FEB-4980-AD87-A26FAEB556BB}" type="pres">
      <dgm:prSet presAssocID="{35B4A923-4DF6-404D-94BD-9CB947C1DF71}" presName="sibTrans" presStyleLbl="sibTrans1D1" presStyleIdx="3" presStyleCnt="5"/>
      <dgm:spPr/>
    </dgm:pt>
    <dgm:pt modelId="{1FC5C569-A734-4866-88BE-991290596CA2}" type="pres">
      <dgm:prSet presAssocID="{951EDD4C-FADA-4B3D-91A9-FB40E2E0523A}" presName="node" presStyleLbl="node1" presStyleIdx="4" presStyleCnt="5">
        <dgm:presLayoutVars>
          <dgm:bulletEnabled val="1"/>
        </dgm:presLayoutVars>
      </dgm:prSet>
      <dgm:spPr/>
    </dgm:pt>
    <dgm:pt modelId="{20003443-EA87-4C07-AFD1-E5E79A081247}" type="pres">
      <dgm:prSet presAssocID="{951EDD4C-FADA-4B3D-91A9-FB40E2E0523A}" presName="spNode" presStyleCnt="0"/>
      <dgm:spPr/>
    </dgm:pt>
    <dgm:pt modelId="{D3940B8B-E28D-4196-8583-AE70FAD23EB4}" type="pres">
      <dgm:prSet presAssocID="{86463996-0199-4C89-BF25-5556247A39EF}" presName="sibTrans" presStyleLbl="sibTrans1D1" presStyleIdx="4" presStyleCnt="5"/>
      <dgm:spPr/>
    </dgm:pt>
  </dgm:ptLst>
  <dgm:cxnLst>
    <dgm:cxn modelId="{7EB1514A-D1E6-4E4C-BCD3-C45F057B9D05}" type="presOf" srcId="{86463996-0199-4C89-BF25-5556247A39EF}" destId="{D3940B8B-E28D-4196-8583-AE70FAD23EB4}" srcOrd="0" destOrd="0" presId="urn:microsoft.com/office/officeart/2005/8/layout/cycle5"/>
    <dgm:cxn modelId="{5E789F8A-AB8D-4B82-A9EF-80D03F83DDE4}" type="presOf" srcId="{9496A113-C2FA-4AA9-8CD6-33851CB02FAB}" destId="{105E724F-8DD8-499F-A22D-52B2527E1A97}" srcOrd="0" destOrd="0" presId="urn:microsoft.com/office/officeart/2005/8/layout/cycle5"/>
    <dgm:cxn modelId="{1FDCBFF9-48FA-47AD-A1AD-394DD8B81908}" srcId="{6A6359C6-505B-4852-820C-557FED59E8DC}" destId="{3BB1FF8C-B2E8-4683-ADEE-FC840701A6EB}" srcOrd="1" destOrd="0" parTransId="{DCF9F2AE-AA18-44AC-AD75-595EBD7CEB2D}" sibTransId="{62F94476-F837-4232-AAB7-E00CA693DADD}"/>
    <dgm:cxn modelId="{096E2289-D9E4-4B20-B0A8-678E934B39C2}" srcId="{6A6359C6-505B-4852-820C-557FED59E8DC}" destId="{951EDD4C-FADA-4B3D-91A9-FB40E2E0523A}" srcOrd="4" destOrd="0" parTransId="{B48D25DC-6205-437B-BC75-D67D22640BA1}" sibTransId="{86463996-0199-4C89-BF25-5556247A39EF}"/>
    <dgm:cxn modelId="{CF6E0D52-B248-410E-B749-1DBAF545B64C}" type="presOf" srcId="{23F38B5B-5F20-4622-933D-2102C936B3F8}" destId="{DAA4E7E4-7AA4-4D96-8186-30DFE00C595E}" srcOrd="0" destOrd="0" presId="urn:microsoft.com/office/officeart/2005/8/layout/cycle5"/>
    <dgm:cxn modelId="{7BD069A5-7B03-4CF8-8681-F745941FAFDB}" type="presOf" srcId="{62F94476-F837-4232-AAB7-E00CA693DADD}" destId="{58908367-901F-48CD-80F0-97800FA46B7F}" srcOrd="0" destOrd="0" presId="urn:microsoft.com/office/officeart/2005/8/layout/cycle5"/>
    <dgm:cxn modelId="{BDFE4E38-EF48-426F-9594-78E5F1AB99A1}" type="presOf" srcId="{3BB1FF8C-B2E8-4683-ADEE-FC840701A6EB}" destId="{95C37F86-A885-4B82-8155-9C0C03E791B2}" srcOrd="0" destOrd="0" presId="urn:microsoft.com/office/officeart/2005/8/layout/cycle5"/>
    <dgm:cxn modelId="{12CC4883-ECE6-46F4-B2B4-DAB457DE3DD7}" type="presOf" srcId="{3575F307-1D2B-4E7B-BFCC-F6FCE64EDD80}" destId="{DE1AB7CB-6A1E-481D-8A4C-B3C00450CDFD}" srcOrd="0" destOrd="0" presId="urn:microsoft.com/office/officeart/2005/8/layout/cycle5"/>
    <dgm:cxn modelId="{5BF9DF4E-8BA1-4DEE-BAD9-EAAFBC93FB42}" type="presOf" srcId="{951EDD4C-FADA-4B3D-91A9-FB40E2E0523A}" destId="{1FC5C569-A734-4866-88BE-991290596CA2}" srcOrd="0" destOrd="0" presId="urn:microsoft.com/office/officeart/2005/8/layout/cycle5"/>
    <dgm:cxn modelId="{8CC2E3DE-F8AB-4B2C-8A80-AE88995ABE1D}" type="presOf" srcId="{6A6359C6-505B-4852-820C-557FED59E8DC}" destId="{13B47CCB-F1AF-4000-8858-B245479D0371}" srcOrd="0" destOrd="0" presId="urn:microsoft.com/office/officeart/2005/8/layout/cycle5"/>
    <dgm:cxn modelId="{18C8CFA6-14EA-4036-960D-2AFE7E3D62EF}" type="presOf" srcId="{35B4A923-4DF6-404D-94BD-9CB947C1DF71}" destId="{E5F8D693-3FEB-4980-AD87-A26FAEB556BB}" srcOrd="0" destOrd="0" presId="urn:microsoft.com/office/officeart/2005/8/layout/cycle5"/>
    <dgm:cxn modelId="{457D6A8C-1384-44A0-BB0F-9293B37D4623}" type="presOf" srcId="{0357B9B3-A810-4693-982A-D23D1D589BF8}" destId="{3095248E-A44F-4220-AA64-99D148A5A0F1}" srcOrd="0" destOrd="0" presId="urn:microsoft.com/office/officeart/2005/8/layout/cycle5"/>
    <dgm:cxn modelId="{ED3ED3F3-C3C1-4641-8969-E2A3D1F79A42}" srcId="{6A6359C6-505B-4852-820C-557FED59E8DC}" destId="{23F38B5B-5F20-4622-933D-2102C936B3F8}" srcOrd="2" destOrd="0" parTransId="{D5F4961D-CAEF-4796-8F87-0BAEFD92BAE8}" sibTransId="{0357B9B3-A810-4693-982A-D23D1D589BF8}"/>
    <dgm:cxn modelId="{F71EEE5B-AC9D-4AFA-8680-04819CD1F43F}" srcId="{6A6359C6-505B-4852-820C-557FED59E8DC}" destId="{9496A113-C2FA-4AA9-8CD6-33851CB02FAB}" srcOrd="0" destOrd="0" parTransId="{53E1E99B-4441-4B54-98C3-F71B2C2F0317}" sibTransId="{621EAA63-FAA0-4F77-90BE-6ED48584AFB4}"/>
    <dgm:cxn modelId="{EB24212A-61FA-4B14-A363-5357B774AF65}" srcId="{6A6359C6-505B-4852-820C-557FED59E8DC}" destId="{3575F307-1D2B-4E7B-BFCC-F6FCE64EDD80}" srcOrd="3" destOrd="0" parTransId="{B22CD977-A1B1-4607-98D2-E1D24A7681BE}" sibTransId="{35B4A923-4DF6-404D-94BD-9CB947C1DF71}"/>
    <dgm:cxn modelId="{C025A0ED-8EAF-41C2-8DE7-10DC0D341164}" type="presOf" srcId="{621EAA63-FAA0-4F77-90BE-6ED48584AFB4}" destId="{0DF8C4C0-CFAD-40EA-84B9-EC7894686A9D}" srcOrd="0" destOrd="0" presId="urn:microsoft.com/office/officeart/2005/8/layout/cycle5"/>
    <dgm:cxn modelId="{84A0E6D5-6133-413A-B354-B6C4D88D3181}" type="presParOf" srcId="{13B47CCB-F1AF-4000-8858-B245479D0371}" destId="{105E724F-8DD8-499F-A22D-52B2527E1A97}" srcOrd="0" destOrd="0" presId="urn:microsoft.com/office/officeart/2005/8/layout/cycle5"/>
    <dgm:cxn modelId="{0D9041ED-649D-444A-B77C-A9CA7DC89D65}" type="presParOf" srcId="{13B47CCB-F1AF-4000-8858-B245479D0371}" destId="{FBF57478-47D9-4388-959C-7E78303647FC}" srcOrd="1" destOrd="0" presId="urn:microsoft.com/office/officeart/2005/8/layout/cycle5"/>
    <dgm:cxn modelId="{15D7A8EA-C7BE-4930-B068-8DAD507AF2FA}" type="presParOf" srcId="{13B47CCB-F1AF-4000-8858-B245479D0371}" destId="{0DF8C4C0-CFAD-40EA-84B9-EC7894686A9D}" srcOrd="2" destOrd="0" presId="urn:microsoft.com/office/officeart/2005/8/layout/cycle5"/>
    <dgm:cxn modelId="{61E39CFF-2596-4BAD-BC3A-BBB25D86B99B}" type="presParOf" srcId="{13B47CCB-F1AF-4000-8858-B245479D0371}" destId="{95C37F86-A885-4B82-8155-9C0C03E791B2}" srcOrd="3" destOrd="0" presId="urn:microsoft.com/office/officeart/2005/8/layout/cycle5"/>
    <dgm:cxn modelId="{3DE0780A-4594-4759-AA1E-42519F24A9F2}" type="presParOf" srcId="{13B47CCB-F1AF-4000-8858-B245479D0371}" destId="{32CAAFD8-76BB-437A-8CD4-510803CE25DC}" srcOrd="4" destOrd="0" presId="urn:microsoft.com/office/officeart/2005/8/layout/cycle5"/>
    <dgm:cxn modelId="{56294814-009F-4E8F-AD58-4D6F2E29C996}" type="presParOf" srcId="{13B47CCB-F1AF-4000-8858-B245479D0371}" destId="{58908367-901F-48CD-80F0-97800FA46B7F}" srcOrd="5" destOrd="0" presId="urn:microsoft.com/office/officeart/2005/8/layout/cycle5"/>
    <dgm:cxn modelId="{6362AEE1-7714-4B85-9638-13EA97DDDE54}" type="presParOf" srcId="{13B47CCB-F1AF-4000-8858-B245479D0371}" destId="{DAA4E7E4-7AA4-4D96-8186-30DFE00C595E}" srcOrd="6" destOrd="0" presId="urn:microsoft.com/office/officeart/2005/8/layout/cycle5"/>
    <dgm:cxn modelId="{92F549C3-FF5B-4B07-8F6F-0C6526315A01}" type="presParOf" srcId="{13B47CCB-F1AF-4000-8858-B245479D0371}" destId="{2D1D0D70-955D-4D42-81F8-37326DF62711}" srcOrd="7" destOrd="0" presId="urn:microsoft.com/office/officeart/2005/8/layout/cycle5"/>
    <dgm:cxn modelId="{CA50C210-D6F5-4F7C-8848-21C05712A220}" type="presParOf" srcId="{13B47CCB-F1AF-4000-8858-B245479D0371}" destId="{3095248E-A44F-4220-AA64-99D148A5A0F1}" srcOrd="8" destOrd="0" presId="urn:microsoft.com/office/officeart/2005/8/layout/cycle5"/>
    <dgm:cxn modelId="{4054B699-FFFC-4A33-84A5-FEBF351C6876}" type="presParOf" srcId="{13B47CCB-F1AF-4000-8858-B245479D0371}" destId="{DE1AB7CB-6A1E-481D-8A4C-B3C00450CDFD}" srcOrd="9" destOrd="0" presId="urn:microsoft.com/office/officeart/2005/8/layout/cycle5"/>
    <dgm:cxn modelId="{3B8C596D-4B35-49EA-BEFF-E67EB8F0D3EB}" type="presParOf" srcId="{13B47CCB-F1AF-4000-8858-B245479D0371}" destId="{D970E3ED-C080-45A5-95E0-31AF82962E5E}" srcOrd="10" destOrd="0" presId="urn:microsoft.com/office/officeart/2005/8/layout/cycle5"/>
    <dgm:cxn modelId="{5E715A3E-646D-4F34-9C62-60F8F05FD4DB}" type="presParOf" srcId="{13B47CCB-F1AF-4000-8858-B245479D0371}" destId="{E5F8D693-3FEB-4980-AD87-A26FAEB556BB}" srcOrd="11" destOrd="0" presId="urn:microsoft.com/office/officeart/2005/8/layout/cycle5"/>
    <dgm:cxn modelId="{88FBF621-8351-4908-A473-DE6FCD16AD81}" type="presParOf" srcId="{13B47CCB-F1AF-4000-8858-B245479D0371}" destId="{1FC5C569-A734-4866-88BE-991290596CA2}" srcOrd="12" destOrd="0" presId="urn:microsoft.com/office/officeart/2005/8/layout/cycle5"/>
    <dgm:cxn modelId="{EA55337A-F769-4AF0-A2D5-BDE83C1D4983}" type="presParOf" srcId="{13B47CCB-F1AF-4000-8858-B245479D0371}" destId="{20003443-EA87-4C07-AFD1-E5E79A081247}" srcOrd="13" destOrd="0" presId="urn:microsoft.com/office/officeart/2005/8/layout/cycle5"/>
    <dgm:cxn modelId="{A98D7613-1807-4109-9B07-C3D9BB635C35}" type="presParOf" srcId="{13B47CCB-F1AF-4000-8858-B245479D0371}" destId="{D3940B8B-E28D-4196-8583-AE70FAD23EB4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CDAEB7-79BE-4B76-AFE6-731BC0128613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fr-FR"/>
        </a:p>
      </dgm:t>
    </dgm:pt>
    <dgm:pt modelId="{28C37C46-D852-4A1D-9083-6CF5FDBABEBC}">
      <dgm:prSet/>
      <dgm:spPr/>
      <dgm:t>
        <a:bodyPr/>
        <a:lstStyle/>
        <a:p>
          <a:pPr rtl="1"/>
          <a:r>
            <a:rPr lang="ar-SA" b="1" smtClean="0"/>
            <a:t>الرضا</a:t>
          </a:r>
          <a:endParaRPr lang="fr-FR"/>
        </a:p>
      </dgm:t>
    </dgm:pt>
    <dgm:pt modelId="{71FC2234-C19E-4394-B2D0-969CC3938323}" type="parTrans" cxnId="{FC7348B0-E871-485E-B5C9-F1ABB5BFB8FD}">
      <dgm:prSet/>
      <dgm:spPr/>
      <dgm:t>
        <a:bodyPr/>
        <a:lstStyle/>
        <a:p>
          <a:endParaRPr lang="fr-FR"/>
        </a:p>
      </dgm:t>
    </dgm:pt>
    <dgm:pt modelId="{AEBAC93E-0870-4C91-8214-76271D1E8B81}" type="sibTrans" cxnId="{FC7348B0-E871-485E-B5C9-F1ABB5BFB8FD}">
      <dgm:prSet/>
      <dgm:spPr/>
      <dgm:t>
        <a:bodyPr/>
        <a:lstStyle/>
        <a:p>
          <a:endParaRPr lang="fr-FR"/>
        </a:p>
      </dgm:t>
    </dgm:pt>
    <dgm:pt modelId="{0D5AE9C9-888C-4A73-853F-BA699AA29769}">
      <dgm:prSet/>
      <dgm:spPr/>
      <dgm:t>
        <a:bodyPr/>
        <a:lstStyle/>
        <a:p>
          <a:pPr rtl="1"/>
          <a:r>
            <a:rPr lang="ar-SA" b="1" smtClean="0"/>
            <a:t>الولاء</a:t>
          </a:r>
          <a:endParaRPr lang="fr-FR"/>
        </a:p>
      </dgm:t>
    </dgm:pt>
    <dgm:pt modelId="{97D53C0B-2E83-473E-813E-3C009FD06EBE}" type="parTrans" cxnId="{A08F851E-F1ED-4451-96B6-CFAA97D3E64D}">
      <dgm:prSet/>
      <dgm:spPr/>
      <dgm:t>
        <a:bodyPr/>
        <a:lstStyle/>
        <a:p>
          <a:endParaRPr lang="fr-FR"/>
        </a:p>
      </dgm:t>
    </dgm:pt>
    <dgm:pt modelId="{558BC54C-9C76-4D0E-8AE9-1350BFDC9C21}" type="sibTrans" cxnId="{A08F851E-F1ED-4451-96B6-CFAA97D3E64D}">
      <dgm:prSet/>
      <dgm:spPr/>
      <dgm:t>
        <a:bodyPr/>
        <a:lstStyle/>
        <a:p>
          <a:endParaRPr lang="fr-FR"/>
        </a:p>
      </dgm:t>
    </dgm:pt>
    <dgm:pt modelId="{CFA3F2D0-7C1E-407F-8577-178943D0E1DF}" type="pres">
      <dgm:prSet presAssocID="{02CDAEB7-79BE-4B76-AFE6-731BC0128613}" presName="compositeShape" presStyleCnt="0">
        <dgm:presLayoutVars>
          <dgm:chMax val="7"/>
          <dgm:dir/>
          <dgm:resizeHandles val="exact"/>
        </dgm:presLayoutVars>
      </dgm:prSet>
      <dgm:spPr/>
    </dgm:pt>
    <dgm:pt modelId="{3B922A48-6D15-4926-9253-58D4BEE6EA75}" type="pres">
      <dgm:prSet presAssocID="{28C37C46-D852-4A1D-9083-6CF5FDBABEBC}" presName="circ1" presStyleLbl="vennNode1" presStyleIdx="0" presStyleCnt="2"/>
      <dgm:spPr/>
    </dgm:pt>
    <dgm:pt modelId="{CED00191-32BD-4934-B1A3-D45C5AF82B3E}" type="pres">
      <dgm:prSet presAssocID="{28C37C46-D852-4A1D-9083-6CF5FDBABEB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7B9BBD9-D1CF-4047-81F7-0B9CBBA648F0}" type="pres">
      <dgm:prSet presAssocID="{0D5AE9C9-888C-4A73-853F-BA699AA29769}" presName="circ2" presStyleLbl="vennNode1" presStyleIdx="1" presStyleCnt="2"/>
      <dgm:spPr/>
    </dgm:pt>
    <dgm:pt modelId="{FCB5BDA2-61BB-4573-9B7E-B17D44CC7D31}" type="pres">
      <dgm:prSet presAssocID="{0D5AE9C9-888C-4A73-853F-BA699AA2976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08F851E-F1ED-4451-96B6-CFAA97D3E64D}" srcId="{02CDAEB7-79BE-4B76-AFE6-731BC0128613}" destId="{0D5AE9C9-888C-4A73-853F-BA699AA29769}" srcOrd="1" destOrd="0" parTransId="{97D53C0B-2E83-473E-813E-3C009FD06EBE}" sibTransId="{558BC54C-9C76-4D0E-8AE9-1350BFDC9C21}"/>
    <dgm:cxn modelId="{FC7348B0-E871-485E-B5C9-F1ABB5BFB8FD}" srcId="{02CDAEB7-79BE-4B76-AFE6-731BC0128613}" destId="{28C37C46-D852-4A1D-9083-6CF5FDBABEBC}" srcOrd="0" destOrd="0" parTransId="{71FC2234-C19E-4394-B2D0-969CC3938323}" sibTransId="{AEBAC93E-0870-4C91-8214-76271D1E8B81}"/>
    <dgm:cxn modelId="{73CAC91D-B51C-434A-964E-9692EFEA0590}" type="presOf" srcId="{28C37C46-D852-4A1D-9083-6CF5FDBABEBC}" destId="{3B922A48-6D15-4926-9253-58D4BEE6EA75}" srcOrd="0" destOrd="0" presId="urn:microsoft.com/office/officeart/2005/8/layout/venn1"/>
    <dgm:cxn modelId="{4FA389E3-9992-465F-9BAB-02BC500F8546}" type="presOf" srcId="{02CDAEB7-79BE-4B76-AFE6-731BC0128613}" destId="{CFA3F2D0-7C1E-407F-8577-178943D0E1DF}" srcOrd="0" destOrd="0" presId="urn:microsoft.com/office/officeart/2005/8/layout/venn1"/>
    <dgm:cxn modelId="{CA722707-EF9B-4CA2-B2AA-C1DD8FF93B27}" type="presOf" srcId="{28C37C46-D852-4A1D-9083-6CF5FDBABEBC}" destId="{CED00191-32BD-4934-B1A3-D45C5AF82B3E}" srcOrd="1" destOrd="0" presId="urn:microsoft.com/office/officeart/2005/8/layout/venn1"/>
    <dgm:cxn modelId="{6A20FE1F-9DB8-41BB-818E-42EAFCAB1831}" type="presOf" srcId="{0D5AE9C9-888C-4A73-853F-BA699AA29769}" destId="{37B9BBD9-D1CF-4047-81F7-0B9CBBA648F0}" srcOrd="0" destOrd="0" presId="urn:microsoft.com/office/officeart/2005/8/layout/venn1"/>
    <dgm:cxn modelId="{0B4AA14E-531F-481F-91FE-AF474309ADBC}" type="presOf" srcId="{0D5AE9C9-888C-4A73-853F-BA699AA29769}" destId="{FCB5BDA2-61BB-4573-9B7E-B17D44CC7D31}" srcOrd="1" destOrd="0" presId="urn:microsoft.com/office/officeart/2005/8/layout/venn1"/>
    <dgm:cxn modelId="{AB05BA95-5FC5-422D-BB70-0B00D22E1D2C}" type="presParOf" srcId="{CFA3F2D0-7C1E-407F-8577-178943D0E1DF}" destId="{3B922A48-6D15-4926-9253-58D4BEE6EA75}" srcOrd="0" destOrd="0" presId="urn:microsoft.com/office/officeart/2005/8/layout/venn1"/>
    <dgm:cxn modelId="{F869B177-CB97-4292-AD03-2453B2CE8452}" type="presParOf" srcId="{CFA3F2D0-7C1E-407F-8577-178943D0E1DF}" destId="{CED00191-32BD-4934-B1A3-D45C5AF82B3E}" srcOrd="1" destOrd="0" presId="urn:microsoft.com/office/officeart/2005/8/layout/venn1"/>
    <dgm:cxn modelId="{D0A9EB0A-60FE-4D22-9CFE-DFB159BCCA7F}" type="presParOf" srcId="{CFA3F2D0-7C1E-407F-8577-178943D0E1DF}" destId="{37B9BBD9-D1CF-4047-81F7-0B9CBBA648F0}" srcOrd="2" destOrd="0" presId="urn:microsoft.com/office/officeart/2005/8/layout/venn1"/>
    <dgm:cxn modelId="{77922AEE-0FEB-46B4-A619-3B84D2D89652}" type="presParOf" srcId="{CFA3F2D0-7C1E-407F-8577-178943D0E1DF}" destId="{FCB5BDA2-61BB-4573-9B7E-B17D44CC7D31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382C2B-3E86-4D9B-937A-AA1B7E35F4AC}">
      <dsp:nvSpPr>
        <dsp:cNvPr id="0" name=""/>
        <dsp:cNvSpPr/>
      </dsp:nvSpPr>
      <dsp:spPr>
        <a:xfrm>
          <a:off x="859580" y="0"/>
          <a:ext cx="9741911" cy="4471682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2EA5453-E91C-425F-A8F1-98C2A1C99CE9}">
      <dsp:nvSpPr>
        <dsp:cNvPr id="0" name=""/>
        <dsp:cNvSpPr/>
      </dsp:nvSpPr>
      <dsp:spPr>
        <a:xfrm>
          <a:off x="5736" y="1341504"/>
          <a:ext cx="2758939" cy="178867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b="1" kern="1200" smtClean="0"/>
            <a:t>المرحلة الأولى مرحلة ضبط العامل المنفذ للجودة [</a:t>
          </a:r>
          <a:r>
            <a:rPr lang="fr-FR" sz="2600" b="1" kern="1200" smtClean="0"/>
            <a:t>1900 - 1776</a:t>
          </a:r>
          <a:r>
            <a:rPr lang="ar-SA" sz="2600" b="1" kern="1200" smtClean="0"/>
            <a:t>]</a:t>
          </a:r>
          <a:endParaRPr lang="fr-FR" sz="2600" kern="1200"/>
        </a:p>
      </dsp:txBody>
      <dsp:txXfrm>
        <a:off x="93052" y="1428820"/>
        <a:ext cx="2584307" cy="1614040"/>
      </dsp:txXfrm>
    </dsp:sp>
    <dsp:sp modelId="{14741DBA-7354-4F82-8FE4-97CEF3EFB932}">
      <dsp:nvSpPr>
        <dsp:cNvPr id="0" name=""/>
        <dsp:cNvSpPr/>
      </dsp:nvSpPr>
      <dsp:spPr>
        <a:xfrm>
          <a:off x="2902622" y="1341504"/>
          <a:ext cx="2758939" cy="1788672"/>
        </a:xfrm>
        <a:prstGeom prst="roundRect">
          <a:avLst/>
        </a:prstGeom>
        <a:gradFill rotWithShape="0">
          <a:gsLst>
            <a:gs pos="0">
              <a:schemeClr val="accent4">
                <a:hueOff val="2972228"/>
                <a:satOff val="-14222"/>
                <a:lumOff val="5294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2972228"/>
                <a:satOff val="-14222"/>
                <a:lumOff val="5294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b="1" kern="1200" smtClean="0"/>
            <a:t>المرحلة الثانية</a:t>
          </a:r>
          <a:r>
            <a:rPr lang="ar-SA" sz="2600" kern="1200" smtClean="0"/>
            <a:t> </a:t>
          </a:r>
          <a:r>
            <a:rPr lang="ar-SA" sz="2600" b="1" kern="1200" smtClean="0"/>
            <a:t>مرحلة ضبط رئيس العمال للجودة [</a:t>
          </a:r>
          <a:r>
            <a:rPr lang="fr-FR" sz="2600" b="1" kern="1200" smtClean="0"/>
            <a:t>1917 - 1900</a:t>
          </a:r>
          <a:r>
            <a:rPr lang="ar-SA" sz="2600" b="1" kern="1200" smtClean="0"/>
            <a:t>]</a:t>
          </a:r>
          <a:r>
            <a:rPr lang="ar-DZ" sz="2600" b="1" kern="1200" smtClean="0"/>
            <a:t> </a:t>
          </a:r>
          <a:endParaRPr lang="fr-FR" sz="2600" kern="1200"/>
        </a:p>
      </dsp:txBody>
      <dsp:txXfrm>
        <a:off x="2989938" y="1428820"/>
        <a:ext cx="2584307" cy="1614040"/>
      </dsp:txXfrm>
    </dsp:sp>
    <dsp:sp modelId="{C7C4417A-3621-4D93-BC2B-C039B7BE541B}">
      <dsp:nvSpPr>
        <dsp:cNvPr id="0" name=""/>
        <dsp:cNvSpPr/>
      </dsp:nvSpPr>
      <dsp:spPr>
        <a:xfrm>
          <a:off x="5799509" y="1341504"/>
          <a:ext cx="2758939" cy="1788672"/>
        </a:xfrm>
        <a:prstGeom prst="roundRect">
          <a:avLst/>
        </a:prstGeom>
        <a:gradFill rotWithShape="0">
          <a:gsLst>
            <a:gs pos="0">
              <a:schemeClr val="accent4">
                <a:hueOff val="5944456"/>
                <a:satOff val="-28445"/>
                <a:lumOff val="10589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5944456"/>
                <a:satOff val="-28445"/>
                <a:lumOff val="10589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b="1" kern="1200" smtClean="0"/>
            <a:t>المرحلة الثالثة: مرحلة الجودة عن طريق التفتيش  [1939 - 1917]</a:t>
          </a:r>
          <a:endParaRPr lang="fr-FR" sz="2600" kern="1200"/>
        </a:p>
      </dsp:txBody>
      <dsp:txXfrm>
        <a:off x="5886825" y="1428820"/>
        <a:ext cx="2584307" cy="1614040"/>
      </dsp:txXfrm>
    </dsp:sp>
    <dsp:sp modelId="{9470DFCA-E1D1-439C-9A92-A03EBDAD6169}">
      <dsp:nvSpPr>
        <dsp:cNvPr id="0" name=""/>
        <dsp:cNvSpPr/>
      </dsp:nvSpPr>
      <dsp:spPr>
        <a:xfrm>
          <a:off x="8696396" y="1341504"/>
          <a:ext cx="2758939" cy="1788672"/>
        </a:xfrm>
        <a:prstGeom prst="roundRect">
          <a:avLst/>
        </a:prstGeom>
        <a:gradFill rotWithShape="0">
          <a:gsLst>
            <a:gs pos="0">
              <a:schemeClr val="accent4">
                <a:hueOff val="8916683"/>
                <a:satOff val="-42667"/>
                <a:lumOff val="15883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8916683"/>
                <a:satOff val="-42667"/>
                <a:lumOff val="15883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b="1" kern="1200" smtClean="0"/>
            <a:t>المرحلة الرابعة: مرحلة الضبط الاحصائي للجودة [1945 - 1939]</a:t>
          </a:r>
          <a:endParaRPr lang="fr-FR" sz="2600" kern="1200"/>
        </a:p>
      </dsp:txBody>
      <dsp:txXfrm>
        <a:off x="8783712" y="1428820"/>
        <a:ext cx="2584307" cy="1614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E724F-8DD8-499F-A22D-52B2527E1A97}">
      <dsp:nvSpPr>
        <dsp:cNvPr id="0" name=""/>
        <dsp:cNvSpPr/>
      </dsp:nvSpPr>
      <dsp:spPr>
        <a:xfrm>
          <a:off x="4812765" y="3453"/>
          <a:ext cx="1720130" cy="11180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smtClean="0"/>
            <a:t>سمعة وشهرة المؤسسة</a:t>
          </a:r>
          <a:endParaRPr lang="ar-SA" sz="2100" kern="1200"/>
        </a:p>
      </dsp:txBody>
      <dsp:txXfrm>
        <a:off x="4867345" y="58033"/>
        <a:ext cx="1610970" cy="1008925"/>
      </dsp:txXfrm>
    </dsp:sp>
    <dsp:sp modelId="{0DF8C4C0-CFAD-40EA-84B9-EC7894686A9D}">
      <dsp:nvSpPr>
        <dsp:cNvPr id="0" name=""/>
        <dsp:cNvSpPr/>
      </dsp:nvSpPr>
      <dsp:spPr>
        <a:xfrm>
          <a:off x="3440100" y="562495"/>
          <a:ext cx="4465461" cy="4465461"/>
        </a:xfrm>
        <a:custGeom>
          <a:avLst/>
          <a:gdLst/>
          <a:ahLst/>
          <a:cxnLst/>
          <a:rect l="0" t="0" r="0" b="0"/>
          <a:pathLst>
            <a:path>
              <a:moveTo>
                <a:pt x="3322971" y="284279"/>
              </a:moveTo>
              <a:arcTo wR="2232730" hR="2232730" stAng="17953730" swAng="1211070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37F86-A885-4B82-8155-9C0C03E791B2}">
      <dsp:nvSpPr>
        <dsp:cNvPr id="0" name=""/>
        <dsp:cNvSpPr/>
      </dsp:nvSpPr>
      <dsp:spPr>
        <a:xfrm>
          <a:off x="6936218" y="1546232"/>
          <a:ext cx="1720130" cy="1118085"/>
        </a:xfrm>
        <a:prstGeom prst="roundRect">
          <a:avLst/>
        </a:prstGeom>
        <a:solidFill>
          <a:schemeClr val="accent4">
            <a:hueOff val="2229171"/>
            <a:satOff val="-10667"/>
            <a:lumOff val="3971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smtClean="0"/>
            <a:t>المسؤولية القانونية عن المنتوج</a:t>
          </a:r>
          <a:endParaRPr lang="fr-FR" sz="2100" kern="1200"/>
        </a:p>
      </dsp:txBody>
      <dsp:txXfrm>
        <a:off x="6990798" y="1600812"/>
        <a:ext cx="1610970" cy="1008925"/>
      </dsp:txXfrm>
    </dsp:sp>
    <dsp:sp modelId="{58908367-901F-48CD-80F0-97800FA46B7F}">
      <dsp:nvSpPr>
        <dsp:cNvPr id="0" name=""/>
        <dsp:cNvSpPr/>
      </dsp:nvSpPr>
      <dsp:spPr>
        <a:xfrm>
          <a:off x="3440100" y="562495"/>
          <a:ext cx="4465461" cy="4465461"/>
        </a:xfrm>
        <a:custGeom>
          <a:avLst/>
          <a:gdLst/>
          <a:ahLst/>
          <a:cxnLst/>
          <a:rect l="0" t="0" r="0" b="0"/>
          <a:pathLst>
            <a:path>
              <a:moveTo>
                <a:pt x="4460098" y="2387387"/>
              </a:moveTo>
              <a:arcTo wR="2232730" hR="2232730" stAng="21838317" swAng="1359364"/>
            </a:path>
          </a:pathLst>
        </a:custGeom>
        <a:noFill/>
        <a:ln w="9525" cap="flat" cmpd="sng" algn="ctr">
          <a:solidFill>
            <a:schemeClr val="accent4">
              <a:hueOff val="2229171"/>
              <a:satOff val="-10667"/>
              <a:lumOff val="3971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4E7E4-7AA4-4D96-8186-30DFE00C595E}">
      <dsp:nvSpPr>
        <dsp:cNvPr id="0" name=""/>
        <dsp:cNvSpPr/>
      </dsp:nvSpPr>
      <dsp:spPr>
        <a:xfrm>
          <a:off x="6125131" y="4042501"/>
          <a:ext cx="1720130" cy="1118085"/>
        </a:xfrm>
        <a:prstGeom prst="roundRect">
          <a:avLst/>
        </a:prstGeom>
        <a:solidFill>
          <a:schemeClr val="accent4">
            <a:hueOff val="4458342"/>
            <a:satOff val="-21334"/>
            <a:lumOff val="7942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smtClean="0"/>
            <a:t>التطبيقات الدولية</a:t>
          </a:r>
          <a:endParaRPr lang="fr-FR" sz="2100" kern="1200"/>
        </a:p>
      </dsp:txBody>
      <dsp:txXfrm>
        <a:off x="6179711" y="4097081"/>
        <a:ext cx="1610970" cy="1008925"/>
      </dsp:txXfrm>
    </dsp:sp>
    <dsp:sp modelId="{3095248E-A44F-4220-AA64-99D148A5A0F1}">
      <dsp:nvSpPr>
        <dsp:cNvPr id="0" name=""/>
        <dsp:cNvSpPr/>
      </dsp:nvSpPr>
      <dsp:spPr>
        <a:xfrm>
          <a:off x="3440100" y="562495"/>
          <a:ext cx="4465461" cy="4465461"/>
        </a:xfrm>
        <a:custGeom>
          <a:avLst/>
          <a:gdLst/>
          <a:ahLst/>
          <a:cxnLst/>
          <a:rect l="0" t="0" r="0" b="0"/>
          <a:pathLst>
            <a:path>
              <a:moveTo>
                <a:pt x="2506572" y="4448604"/>
              </a:moveTo>
              <a:arcTo wR="2232730" hR="2232730" stAng="4977301" swAng="845398"/>
            </a:path>
          </a:pathLst>
        </a:custGeom>
        <a:noFill/>
        <a:ln w="9525" cap="flat" cmpd="sng" algn="ctr">
          <a:solidFill>
            <a:schemeClr val="accent4">
              <a:hueOff val="4458342"/>
              <a:satOff val="-21334"/>
              <a:lumOff val="7942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AB7CB-6A1E-481D-8A4C-B3C00450CDFD}">
      <dsp:nvSpPr>
        <dsp:cNvPr id="0" name=""/>
        <dsp:cNvSpPr/>
      </dsp:nvSpPr>
      <dsp:spPr>
        <a:xfrm>
          <a:off x="3500399" y="4042501"/>
          <a:ext cx="1720130" cy="1118085"/>
        </a:xfrm>
        <a:prstGeom prst="roundRect">
          <a:avLst/>
        </a:prstGeom>
        <a:solidFill>
          <a:schemeClr val="accent4">
            <a:hueOff val="6687513"/>
            <a:satOff val="-32000"/>
            <a:lumOff val="11912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smtClean="0"/>
            <a:t>التكاليف</a:t>
          </a:r>
          <a:endParaRPr lang="fr-FR" sz="2100" kern="1200"/>
        </a:p>
      </dsp:txBody>
      <dsp:txXfrm>
        <a:off x="3554979" y="4097081"/>
        <a:ext cx="1610970" cy="1008925"/>
      </dsp:txXfrm>
    </dsp:sp>
    <dsp:sp modelId="{E5F8D693-3FEB-4980-AD87-A26FAEB556BB}">
      <dsp:nvSpPr>
        <dsp:cNvPr id="0" name=""/>
        <dsp:cNvSpPr/>
      </dsp:nvSpPr>
      <dsp:spPr>
        <a:xfrm>
          <a:off x="3440100" y="562495"/>
          <a:ext cx="4465461" cy="4465461"/>
        </a:xfrm>
        <a:custGeom>
          <a:avLst/>
          <a:gdLst/>
          <a:ahLst/>
          <a:cxnLst/>
          <a:rect l="0" t="0" r="0" b="0"/>
          <a:pathLst>
            <a:path>
              <a:moveTo>
                <a:pt x="236814" y="3233432"/>
              </a:moveTo>
              <a:arcTo wR="2232730" hR="2232730" stAng="9202320" swAng="1359364"/>
            </a:path>
          </a:pathLst>
        </a:custGeom>
        <a:noFill/>
        <a:ln w="9525" cap="flat" cmpd="sng" algn="ctr">
          <a:solidFill>
            <a:schemeClr val="accent4">
              <a:hueOff val="6687513"/>
              <a:satOff val="-32000"/>
              <a:lumOff val="11912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C569-A734-4866-88BE-991290596CA2}">
      <dsp:nvSpPr>
        <dsp:cNvPr id="0" name=""/>
        <dsp:cNvSpPr/>
      </dsp:nvSpPr>
      <dsp:spPr>
        <a:xfrm>
          <a:off x="2689312" y="1546232"/>
          <a:ext cx="1720130" cy="1118085"/>
        </a:xfrm>
        <a:prstGeom prst="roundRect">
          <a:avLst/>
        </a:prstGeom>
        <a:solidFill>
          <a:schemeClr val="accent4">
            <a:hueOff val="8916683"/>
            <a:satOff val="-42667"/>
            <a:lumOff val="15883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smtClean="0"/>
            <a:t>زيادة الأرباح والحصة السوقية:</a:t>
          </a:r>
          <a:endParaRPr lang="fr-FR" sz="2100" kern="1200"/>
        </a:p>
      </dsp:txBody>
      <dsp:txXfrm>
        <a:off x="2743892" y="1600812"/>
        <a:ext cx="1610970" cy="1008925"/>
      </dsp:txXfrm>
    </dsp:sp>
    <dsp:sp modelId="{D3940B8B-E28D-4196-8583-AE70FAD23EB4}">
      <dsp:nvSpPr>
        <dsp:cNvPr id="0" name=""/>
        <dsp:cNvSpPr/>
      </dsp:nvSpPr>
      <dsp:spPr>
        <a:xfrm>
          <a:off x="3440100" y="562495"/>
          <a:ext cx="4465461" cy="4465461"/>
        </a:xfrm>
        <a:custGeom>
          <a:avLst/>
          <a:gdLst/>
          <a:ahLst/>
          <a:cxnLst/>
          <a:rect l="0" t="0" r="0" b="0"/>
          <a:pathLst>
            <a:path>
              <a:moveTo>
                <a:pt x="537143" y="780122"/>
              </a:moveTo>
              <a:arcTo wR="2232730" hR="2232730" stAng="13235199" swAng="1211070"/>
            </a:path>
          </a:pathLst>
        </a:custGeom>
        <a:noFill/>
        <a:ln w="9525" cap="flat" cmpd="sng" algn="ctr">
          <a:solidFill>
            <a:schemeClr val="accent4">
              <a:hueOff val="8916683"/>
              <a:satOff val="-42667"/>
              <a:lumOff val="15883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22A48-6D15-4926-9253-58D4BEE6EA75}">
      <dsp:nvSpPr>
        <dsp:cNvPr id="0" name=""/>
        <dsp:cNvSpPr/>
      </dsp:nvSpPr>
      <dsp:spPr>
        <a:xfrm>
          <a:off x="2583783" y="9170"/>
          <a:ext cx="3353085" cy="335308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b="1" kern="1200" smtClean="0"/>
            <a:t>الرضا</a:t>
          </a:r>
          <a:endParaRPr lang="fr-FR" sz="6500" kern="1200"/>
        </a:p>
      </dsp:txBody>
      <dsp:txXfrm>
        <a:off x="3052006" y="404571"/>
        <a:ext cx="1933310" cy="2562283"/>
      </dsp:txXfrm>
    </dsp:sp>
    <dsp:sp modelId="{37B9BBD9-D1CF-4047-81F7-0B9CBBA648F0}">
      <dsp:nvSpPr>
        <dsp:cNvPr id="0" name=""/>
        <dsp:cNvSpPr/>
      </dsp:nvSpPr>
      <dsp:spPr>
        <a:xfrm>
          <a:off x="5000421" y="9170"/>
          <a:ext cx="3353085" cy="3353085"/>
        </a:xfrm>
        <a:prstGeom prst="ellipse">
          <a:avLst/>
        </a:prstGeom>
        <a:solidFill>
          <a:schemeClr val="accent4">
            <a:alpha val="50000"/>
            <a:hueOff val="8916683"/>
            <a:satOff val="-42667"/>
            <a:lumOff val="158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b="1" kern="1200" smtClean="0"/>
            <a:t>الولاء</a:t>
          </a:r>
          <a:endParaRPr lang="fr-FR" sz="6500" kern="1200"/>
        </a:p>
      </dsp:txBody>
      <dsp:txXfrm>
        <a:off x="5951972" y="404571"/>
        <a:ext cx="1933310" cy="2562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C816A-2418-4E14-9EF1-01398953A87F}" type="datetimeFigureOut">
              <a:rPr lang="fr-FR" smtClean="0"/>
              <a:t>06/04/2025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358F4-6777-4994-BC74-883E60CAA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29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381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569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15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7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551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57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74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13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9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55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72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6331772-C90B-4561-97F5-D5DB027721F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06/04/2025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F408DD-381D-413F-BD0F-3084F9A7DDBB}" type="slidenum">
              <a:rPr lang="fr-FR" smtClean="0">
                <a:solidFill>
                  <a:srgbClr val="F0A22E"/>
                </a:solidFill>
              </a:rPr>
              <a:pPr/>
              <a:t>‹N°›</a:t>
            </a:fld>
            <a:endParaRPr lang="fr-FR">
              <a:solidFill>
                <a:srgbClr val="F0A22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81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14490"/>
            <a:ext cx="11684000" cy="6412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3778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6F7EC-DB92-4BA2-BDAF-0E6B2F9C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478" y="641456"/>
            <a:ext cx="9920706" cy="1093693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4400" b="1" dirty="0">
                <a:solidFill>
                  <a:srgbClr val="FF0000"/>
                </a:solidFill>
                <a:latin typeface="Simplified Arabic" panose="02010000000000000000" pitchFamily="2" charset="-78"/>
                <a:ea typeface="Calibri" panose="020F0502020204030204" pitchFamily="34" charset="0"/>
                <a:cs typeface="Simplified Arabic" panose="02010000000000000000" pitchFamily="2" charset="-78"/>
              </a:rPr>
              <a:t>2. أهمية الجودة بالنسبة للزبائن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1476046"/>
              </p:ext>
            </p:extLst>
          </p:nvPr>
        </p:nvGraphicFramePr>
        <p:xfrm>
          <a:off x="639192" y="2814221"/>
          <a:ext cx="10937290" cy="3371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3838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0" y="1020933"/>
            <a:ext cx="12192000" cy="3107184"/>
          </a:xfrm>
        </p:spPr>
        <p:txBody>
          <a:bodyPr rtlCol="0">
            <a:normAutofit/>
          </a:bodyPr>
          <a:lstStyle/>
          <a:p>
            <a:pPr algn="ctr" defTabSz="685800" rtl="1">
              <a:defRPr/>
            </a:pPr>
            <a:r>
              <a:rPr lang="ar-DZ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B Arabic Style" pitchFamily="2" charset="-78"/>
              </a:rPr>
              <a:t>شكرا على حسن الإصغاء</a:t>
            </a:r>
            <a:br>
              <a:rPr lang="ar-DZ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B Arabic Style" pitchFamily="2" charset="-78"/>
              </a:rPr>
            </a:br>
            <a:r>
              <a:rPr lang="ar-DZ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B Arabic Style" pitchFamily="2" charset="-78"/>
              </a:rPr>
              <a:t>والمتابعة</a:t>
            </a:r>
            <a:r>
              <a:rPr lang="fr-F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B Arabic Style" pitchFamily="2" charset="-78"/>
              </a:rPr>
              <a:t/>
            </a:r>
            <a:br>
              <a:rPr lang="fr-F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B Arabic Style" pitchFamily="2" charset="-78"/>
              </a:rPr>
            </a:b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14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D72E71A-8857-4E75-9143-A9A2AEA9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273691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/>
            </a:r>
            <a:br>
              <a:rPr lang="ar-DZ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</a:b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الفصل الأول: عموميات حول الجودة </a:t>
            </a:r>
            <a:r>
              <a:rPr lang="fr-FR" sz="2200" dirty="0">
                <a:solidFill>
                  <a:srgbClr val="099BD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2200" dirty="0">
                <a:solidFill>
                  <a:srgbClr val="099BD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156204A-D617-480F-A5F2-5C1DA5718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5570" y="2011679"/>
            <a:ext cx="7173156" cy="4016259"/>
          </a:xfrm>
        </p:spPr>
        <p:txBody>
          <a:bodyPr>
            <a:normAutofit/>
          </a:bodyPr>
          <a:lstStyle/>
          <a:p>
            <a:pPr marL="0" lvl="0" indent="0" algn="just" rtl="1">
              <a:lnSpc>
                <a:spcPct val="107000"/>
              </a:lnSpc>
              <a:spcAft>
                <a:spcPts val="0"/>
              </a:spcAft>
              <a:buClr>
                <a:srgbClr val="FFFFFF"/>
              </a:buClr>
              <a:buNone/>
            </a:pPr>
            <a:r>
              <a:rPr lang="ar-SA" sz="3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3600" dirty="0">
                <a:latin typeface="Simplified Arabic" panose="02010000000000000000" pitchFamily="2" charset="-78"/>
                <a:ea typeface="Calibri" panose="020F0502020204030204" pitchFamily="34" charset="0"/>
                <a:cs typeface="Simplified Arabic" panose="02010000000000000000" pitchFamily="2" charset="-78"/>
              </a:rPr>
              <a:t> تعتبر الجودة أحد أهم استراتيجيات التنافس في بيئة الأعمال،</a:t>
            </a:r>
            <a:r>
              <a:rPr lang="ar-SA" sz="3600" dirty="0">
                <a:latin typeface="Simplified Arabic" panose="02010000000000000000" pitchFamily="2" charset="-78"/>
                <a:ea typeface="Times New Roman" panose="02020603050405020304" pitchFamily="18" charset="0"/>
                <a:cs typeface="Simplified Arabic" panose="02010000000000000000" pitchFamily="2" charset="-78"/>
              </a:rPr>
              <a:t> </a:t>
            </a:r>
            <a:r>
              <a:rPr lang="ar-SA" sz="3600" dirty="0">
                <a:latin typeface="Simplified Arabic" panose="02010000000000000000" pitchFamily="2" charset="-78"/>
                <a:ea typeface="Calibri" panose="020F0502020204030204" pitchFamily="34" charset="0"/>
                <a:cs typeface="Simplified Arabic" panose="02010000000000000000" pitchFamily="2" charset="-78"/>
              </a:rPr>
              <a:t>تستخدمها المؤسسات لجذب الزبائن وتحقيق تفوق على المنافسين، وقد اتجه الاهتمام بها إلى جعلها مسؤولية مختلف الأفراد في المؤسسة من مدراء وعاملين</a:t>
            </a:r>
            <a:r>
              <a:rPr lang="ar-DZ" sz="3600" dirty="0">
                <a:latin typeface="Simplified Arabic" panose="02010000000000000000" pitchFamily="2" charset="-78"/>
                <a:ea typeface="Calibri" panose="020F0502020204030204" pitchFamily="34" charset="0"/>
                <a:cs typeface="Simplified Arabic" panose="02010000000000000000" pitchFamily="2" charset="-78"/>
              </a:rPr>
              <a:t>.</a:t>
            </a:r>
            <a:r>
              <a:rPr lang="fr-FR" sz="3600" dirty="0">
                <a:solidFill>
                  <a:srgbClr val="FFFFFF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  <a:p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6CC8235-835B-4287-99C4-42B990174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02" y="2104007"/>
            <a:ext cx="3444535" cy="372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70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873489-2B06-400E-9A61-686DDE968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868" y="390616"/>
            <a:ext cx="11061577" cy="1331651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07000"/>
              </a:lnSpc>
              <a:spcAft>
                <a:spcPts val="0"/>
              </a:spcAft>
            </a:pPr>
            <a:r>
              <a:rPr lang="ar-DZ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/>
            </a:r>
            <a:br>
              <a:rPr lang="ar-DZ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DZ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/>
            </a:r>
            <a:br>
              <a:rPr lang="ar-DZ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EG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أولا: مفهوم الجودة وتطوره</a:t>
            </a:r>
            <a:r>
              <a:rPr lang="ar-DZ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/>
            </a:r>
            <a:br>
              <a:rPr lang="ar-DZ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DZ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1. التطور التاريخي لمفهوم الجودة</a:t>
            </a:r>
            <a:br>
              <a:rPr lang="ar-DZ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9CF4C9-7949-437C-8DA0-AC44C159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946" y="2485747"/>
            <a:ext cx="11168108" cy="3826276"/>
          </a:xfrm>
        </p:spPr>
        <p:txBody>
          <a:bodyPr>
            <a:normAutofit/>
          </a:bodyPr>
          <a:lstStyle/>
          <a:p>
            <a:pPr marL="0" lvl="0" indent="0" algn="just" rtl="1">
              <a:lnSpc>
                <a:spcPct val="107000"/>
              </a:lnSpc>
              <a:spcAft>
                <a:spcPts val="0"/>
              </a:spcAft>
              <a:buClr>
                <a:srgbClr val="99CB38"/>
              </a:buClr>
              <a:buNone/>
            </a:pPr>
            <a:r>
              <a:rPr lang="ar-DZ" sz="36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</a:t>
            </a:r>
            <a:r>
              <a:rPr lang="ar-SA" sz="36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في منتصف القرن العشرين بدأت ثورة الجودة التي أزكتها حدة المنافسة بين الأمريكيين واليابانيين، فبينما استغرق </a:t>
            </a:r>
            <a:r>
              <a:rPr lang="ar-SA" sz="36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الغرب في المنافسة السعرية </a:t>
            </a:r>
            <a:r>
              <a:rPr lang="ar-SA" sz="36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كمدخل أساسي للسوق ركز </a:t>
            </a:r>
            <a:r>
              <a:rPr lang="ar-SA" sz="36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اليابانيون على ثورة الجودة</a:t>
            </a:r>
            <a:r>
              <a:rPr lang="ar-SA" sz="36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 فقد أدرك اليابانيون أن بناء صناعة قوية-مدعومة بجودة عالية-تسهم في بناء اقتصاد فاعل. </a:t>
            </a:r>
            <a:endParaRPr lang="fr-FR" sz="3600" dirty="0">
              <a:solidFill>
                <a:prstClr val="black"/>
              </a:solidFill>
              <a:cs typeface="Simplified Arabic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952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F5511D-4AC3-466C-84DC-3747C5149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7"/>
            <a:ext cx="9720072" cy="604392"/>
          </a:xfrm>
        </p:spPr>
        <p:txBody>
          <a:bodyPr/>
          <a:lstStyle/>
          <a:p>
            <a:pPr algn="ctr" rtl="1"/>
            <a:r>
              <a:rPr lang="ar-SA" sz="2500" cap="none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1.</a:t>
            </a:r>
            <a:r>
              <a:rPr lang="ar-SA" sz="2500" cap="none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sz="2500" b="1" cap="none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التطور التاريخي لمفهوم الجودة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195413"/>
              </p:ext>
            </p:extLst>
          </p:nvPr>
        </p:nvGraphicFramePr>
        <p:xfrm>
          <a:off x="337351" y="1837678"/>
          <a:ext cx="11461072" cy="447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596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DE1D876-3F3E-4F6C-B843-AEB04778FB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9" y="568172"/>
            <a:ext cx="10218198" cy="5930282"/>
          </a:xfrm>
        </p:spPr>
      </p:pic>
    </p:spTree>
    <p:extLst>
      <p:ext uri="{BB962C8B-B14F-4D97-AF65-F5344CB8AC3E}">
        <p14:creationId xmlns:p14="http://schemas.microsoft.com/office/powerpoint/2010/main" val="16841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91516C2-DB7E-4C50-BA05-DFAF7B8784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175" y="407938"/>
            <a:ext cx="7091083" cy="5921143"/>
          </a:xfr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21BC9897-171D-437E-B621-45135F3AA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41" y="717176"/>
            <a:ext cx="3289135" cy="554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52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9DE705-710B-405B-AB65-128F35DB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182" y="518582"/>
            <a:ext cx="9605635" cy="830823"/>
          </a:xfrm>
        </p:spPr>
        <p:txBody>
          <a:bodyPr>
            <a:normAutofit/>
          </a:bodyPr>
          <a:lstStyle/>
          <a:p>
            <a:pPr algn="ctr" rtl="1"/>
            <a:r>
              <a:rPr lang="ar-DZ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2. مفهوم الجودة</a:t>
            </a:r>
            <a:endParaRPr lang="fr-FR" sz="60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21625A-1A7F-4FDC-91F0-7478F2D91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19417" y="1553592"/>
            <a:ext cx="9836459" cy="4989251"/>
          </a:xfrm>
        </p:spPr>
        <p:txBody>
          <a:bodyPr>
            <a:normAutofit/>
          </a:bodyPr>
          <a:lstStyle/>
          <a:p>
            <a:pPr marL="0" lvl="0" indent="0" algn="just" rtl="1">
              <a:lnSpc>
                <a:spcPct val="107000"/>
              </a:lnSpc>
              <a:spcAft>
                <a:spcPts val="0"/>
              </a:spcAft>
              <a:buClr>
                <a:srgbClr val="FFFFFF"/>
              </a:buClr>
              <a:buNone/>
            </a:pPr>
            <a:r>
              <a:rPr lang="ar-EG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يرى </a:t>
            </a:r>
            <a:r>
              <a:rPr lang="fr-FR" sz="2800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Deming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أن الجودة يجب أن </a:t>
            </a:r>
            <a:r>
              <a:rPr lang="ar-EG" sz="2800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ترضي حاجات الزبون الحالية والمستقبلية</a:t>
            </a: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 أما</a:t>
            </a:r>
            <a:r>
              <a:rPr lang="fr-FR" sz="2800" b="1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Feignbaum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</a:t>
            </a: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فيعرف الجودة بأنها </a:t>
            </a:r>
            <a:r>
              <a:rPr lang="ar-EG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المزيج الكلي لخصائص السلعة أو الخدمة الناتجة عن التصنيع والتسويق والصيانة</a:t>
            </a: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، والذي من خلاله ستلبي السلعة أو الخدمة توقعات الزبون عند استخدامها.</a:t>
            </a:r>
          </a:p>
          <a:p>
            <a:pPr marL="0" lvl="0" indent="0" algn="just" rtl="1">
              <a:lnSpc>
                <a:spcPct val="107000"/>
              </a:lnSpc>
              <a:spcAft>
                <a:spcPts val="0"/>
              </a:spcAft>
              <a:buClr>
                <a:srgbClr val="FFFFFF"/>
              </a:buClr>
              <a:buNone/>
            </a:pP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لقد عرفها </a:t>
            </a:r>
            <a:r>
              <a:rPr lang="fr-FR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Evans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بأنها </a:t>
            </a:r>
            <a:r>
              <a:rPr lang="ar-EG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مجموعة الخصائص والسمات التي يحملها المنتج ولها القدرة على اشباع حاجات محددة</a:t>
            </a: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لدى الزبائن، بينما عرفها </a:t>
            </a:r>
            <a:r>
              <a:rPr lang="fr-FR" sz="2800" b="1" dirty="0">
                <a:solidFill>
                  <a:srgbClr val="FFC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Hill </a:t>
            </a: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على أنها </a:t>
            </a:r>
            <a:r>
              <a:rPr lang="ar-EG" sz="2800" b="1" dirty="0">
                <a:solidFill>
                  <a:srgbClr val="FFC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المقدرة على تلبية متطلبات الزبائن وتحقيق توقعاتهم وتجاوزها باتجاه الأفضل</a:t>
            </a: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</a:p>
          <a:p>
            <a:pPr marL="0" lvl="0" indent="0" algn="just" rtl="1">
              <a:lnSpc>
                <a:spcPct val="107000"/>
              </a:lnSpc>
              <a:spcAft>
                <a:spcPts val="0"/>
              </a:spcAft>
              <a:buClr>
                <a:srgbClr val="FFFFFF"/>
              </a:buClr>
              <a:buNone/>
            </a:pPr>
            <a:r>
              <a:rPr lang="ar-EG" sz="2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فالجودة تعني تحديد درجة رضا الزبون ومستوى الإشباع الذي حققه المنتج ومتطلباته وتوقعاته بما يضمن الاستمرار والبقاء والامتياز والقدرة على المنافسة.</a:t>
            </a:r>
            <a:endParaRPr lang="fr-FR" sz="28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0E7A380-84C3-4D6B-BB3C-9EE364E51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24" y="1953087"/>
            <a:ext cx="2083293" cy="339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47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6F7EC-DB92-4BA2-BDAF-0E6B2F9C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3288" y="636213"/>
            <a:ext cx="9605635" cy="1059305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3600" b="1" dirty="0">
                <a:solidFill>
                  <a:srgbClr val="FF0000"/>
                </a:solidFill>
                <a:latin typeface="Simplified Arabic" panose="02010000000000000000" pitchFamily="2" charset="-78"/>
                <a:ea typeface="Calibri" panose="020F0502020204030204" pitchFamily="34" charset="0"/>
                <a:cs typeface="Simplified Arabic" panose="02010000000000000000" pitchFamily="2" charset="-78"/>
              </a:rPr>
              <a:t>ثانيا: أهمية الجودة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F19147BC-44E8-4DEF-A99C-B73E946639E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83" y="1944210"/>
            <a:ext cx="4341180" cy="3666477"/>
          </a:xfr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EF758D-F060-45E2-8EE8-D6E1F0B72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4963" y="2017343"/>
            <a:ext cx="6193960" cy="344152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DZ" sz="3200" dirty="0">
                <a:latin typeface="Simplified Arabic" panose="02010000000000000000" pitchFamily="2" charset="-78"/>
                <a:ea typeface="Calibri" panose="020F0502020204030204" pitchFamily="34" charset="0"/>
                <a:cs typeface="Simplified Arabic" panose="02010000000000000000" pitchFamily="2" charset="-78"/>
              </a:rPr>
              <a:t>    </a:t>
            </a:r>
            <a:r>
              <a:rPr lang="ar-SA" sz="3200" dirty="0">
                <a:latin typeface="Simplified Arabic" panose="02010000000000000000" pitchFamily="2" charset="-78"/>
                <a:ea typeface="Calibri" panose="020F0502020204030204" pitchFamily="34" charset="0"/>
                <a:cs typeface="Simplified Arabic" panose="02010000000000000000" pitchFamily="2" charset="-78"/>
              </a:rPr>
              <a:t>وتحتل الجودة أهمية كبيرة سواء بالنسبة للمؤسسة المنتجة للسلعة أو الخدمة أو بالنسبة للمستهلك الذي يقتنيها، ويمكن تلخيص أهمية الجودة فيما يلي</a:t>
            </a:r>
            <a:r>
              <a:rPr lang="fr-FR" sz="3200" dirty="0">
                <a:latin typeface="Simplified Arabic" panose="020100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411681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6F7EC-DB92-4BA2-BDAF-0E6B2F9C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959" y="119065"/>
            <a:ext cx="9605635" cy="798502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sz="3600" b="1" dirty="0">
                <a:solidFill>
                  <a:srgbClr val="FF0000"/>
                </a:solidFill>
                <a:latin typeface="Simplified Arabic" panose="02010000000000000000" pitchFamily="2" charset="-78"/>
                <a:ea typeface="Calibri" panose="020F0502020204030204" pitchFamily="34" charset="0"/>
                <a:cs typeface="Simplified Arabic" panose="02010000000000000000" pitchFamily="2" charset="-78"/>
              </a:rPr>
              <a:t>1.	 أهمية الجودة بالنسبة للمؤسسة</a:t>
            </a:r>
            <a:endParaRPr lang="fr-FR" dirty="0"/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16117780"/>
              </p:ext>
            </p:extLst>
          </p:nvPr>
        </p:nvGraphicFramePr>
        <p:xfrm>
          <a:off x="648070" y="1278384"/>
          <a:ext cx="11345662" cy="523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3869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916</TotalTime>
  <Words>296</Words>
  <Application>Microsoft Office PowerPoint</Application>
  <PresentationFormat>Grand écran</PresentationFormat>
  <Paragraphs>25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Arial</vt:lpstr>
      <vt:lpstr>B Arabic Style</vt:lpstr>
      <vt:lpstr>Calibri</vt:lpstr>
      <vt:lpstr>Simplified Arabic</vt:lpstr>
      <vt:lpstr>Times New Roman</vt:lpstr>
      <vt:lpstr>Tw Cen MT</vt:lpstr>
      <vt:lpstr>Tw Cen MT Condensed</vt:lpstr>
      <vt:lpstr>Wingdings 3</vt:lpstr>
      <vt:lpstr>Intégral</vt:lpstr>
      <vt:lpstr>Présentation PowerPoint</vt:lpstr>
      <vt:lpstr> الفصل الأول: عموميات حول الجودة  </vt:lpstr>
      <vt:lpstr>  أولا: مفهوم الجودة وتطوره  1. التطور التاريخي لمفهوم الجودة  </vt:lpstr>
      <vt:lpstr>1. التطور التاريخي لمفهوم الجودة</vt:lpstr>
      <vt:lpstr>Présentation PowerPoint</vt:lpstr>
      <vt:lpstr>Présentation PowerPoint</vt:lpstr>
      <vt:lpstr>2. مفهوم الجودة</vt:lpstr>
      <vt:lpstr>ثانيا: أهمية الجودة </vt:lpstr>
      <vt:lpstr> 1.  أهمية الجودة بالنسبة للمؤسسة</vt:lpstr>
      <vt:lpstr>2. أهمية الجودة بالنسبة للزبائن </vt:lpstr>
      <vt:lpstr>شكرا على حسن الإصغاء والمتابعة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lazhar djerafi</dc:creator>
  <cp:lastModifiedBy>Utilisateur Windows</cp:lastModifiedBy>
  <cp:revision>150</cp:revision>
  <dcterms:created xsi:type="dcterms:W3CDTF">2017-02-06T17:30:54Z</dcterms:created>
  <dcterms:modified xsi:type="dcterms:W3CDTF">2025-04-06T18:59:44Z</dcterms:modified>
</cp:coreProperties>
</file>