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sldIdLst>
    <p:sldId id="266" r:id="rId3"/>
    <p:sldId id="267" r:id="rId4"/>
    <p:sldId id="257" r:id="rId5"/>
    <p:sldId id="258" r:id="rId6"/>
    <p:sldId id="259" r:id="rId7"/>
    <p:sldId id="260" r:id="rId8"/>
    <p:sldId id="261" r:id="rId9"/>
    <p:sldId id="262" r:id="rId10"/>
    <p:sldId id="263" r:id="rId11"/>
    <p:sldId id="264" r:id="rId12"/>
    <p:sldId id="265"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4AF157-4F8E-44B7-B7BD-0DE8F789F9D5}" type="doc">
      <dgm:prSet loTypeId="urn:microsoft.com/office/officeart/2008/layout/IncreasingCircleProcess" loCatId="list" qsTypeId="urn:microsoft.com/office/officeart/2005/8/quickstyle/simple1" qsCatId="simple" csTypeId="urn:microsoft.com/office/officeart/2005/8/colors/accent0_2" csCatId="mainScheme" phldr="1"/>
      <dgm:spPr/>
      <dgm:t>
        <a:bodyPr/>
        <a:lstStyle/>
        <a:p>
          <a:endParaRPr lang="fr-FR"/>
        </a:p>
      </dgm:t>
    </dgm:pt>
    <dgm:pt modelId="{14C14EAF-DF1F-4D01-809D-E6B50705B0D7}">
      <dgm:prSet phldrT="[Texte]"/>
      <dgm:spPr/>
      <dgm:t>
        <a:bodyPr/>
        <a:lstStyle/>
        <a:p>
          <a:r>
            <a:rPr lang="ar-DZ" dirty="0" smtClean="0"/>
            <a:t>الطلب السلبي</a:t>
          </a:r>
          <a:endParaRPr lang="fr-FR" dirty="0"/>
        </a:p>
      </dgm:t>
    </dgm:pt>
    <dgm:pt modelId="{4213FB06-8814-4119-91A0-64DA6B2673EA}" type="parTrans" cxnId="{E4A6EBC5-A2CE-4F76-BFEA-0C4F2EE04A69}">
      <dgm:prSet/>
      <dgm:spPr/>
      <dgm:t>
        <a:bodyPr/>
        <a:lstStyle/>
        <a:p>
          <a:endParaRPr lang="fr-FR"/>
        </a:p>
      </dgm:t>
    </dgm:pt>
    <dgm:pt modelId="{FF59E7D8-3CB3-45F2-B045-1D733F927AED}" type="sibTrans" cxnId="{E4A6EBC5-A2CE-4F76-BFEA-0C4F2EE04A69}">
      <dgm:prSet/>
      <dgm:spPr/>
      <dgm:t>
        <a:bodyPr/>
        <a:lstStyle/>
        <a:p>
          <a:endParaRPr lang="fr-FR"/>
        </a:p>
      </dgm:t>
    </dgm:pt>
    <dgm:pt modelId="{0B5C6CDE-856F-4625-89E5-3749216F9085}">
      <dgm:prSet phldrT="[Texte]"/>
      <dgm:spPr/>
      <dgm:t>
        <a:bodyPr/>
        <a:lstStyle/>
        <a:p>
          <a:r>
            <a:rPr lang="ar-DZ" dirty="0" smtClean="0"/>
            <a:t>تحديد عوامل المقاومة</a:t>
          </a:r>
          <a:endParaRPr lang="fr-FR" dirty="0"/>
        </a:p>
      </dgm:t>
    </dgm:pt>
    <dgm:pt modelId="{93FCB8A3-4B7B-4D82-8BF3-766B486091D0}" type="parTrans" cxnId="{6FE03AFD-3BCC-4F72-BEB4-51B242B03B82}">
      <dgm:prSet/>
      <dgm:spPr/>
      <dgm:t>
        <a:bodyPr/>
        <a:lstStyle/>
        <a:p>
          <a:endParaRPr lang="fr-FR"/>
        </a:p>
      </dgm:t>
    </dgm:pt>
    <dgm:pt modelId="{4088493A-97AA-4B29-8AEA-5D38F3EDE2D8}" type="sibTrans" cxnId="{6FE03AFD-3BCC-4F72-BEB4-51B242B03B82}">
      <dgm:prSet/>
      <dgm:spPr/>
      <dgm:t>
        <a:bodyPr/>
        <a:lstStyle/>
        <a:p>
          <a:endParaRPr lang="fr-FR"/>
        </a:p>
      </dgm:t>
    </dgm:pt>
    <dgm:pt modelId="{4C6116C6-A21A-47AC-A027-18F45A9C9FF5}">
      <dgm:prSet phldrT="[Texte]"/>
      <dgm:spPr/>
      <dgm:t>
        <a:bodyPr/>
        <a:lstStyle/>
        <a:p>
          <a:r>
            <a:rPr lang="ar-DZ" dirty="0" smtClean="0"/>
            <a:t>الطلب الكامن</a:t>
          </a:r>
          <a:endParaRPr lang="fr-FR" dirty="0"/>
        </a:p>
      </dgm:t>
    </dgm:pt>
    <dgm:pt modelId="{07425E9C-F163-4ACC-A1FE-5B9B7E40584E}" type="parTrans" cxnId="{16C64B92-6D50-4BD1-91FB-9DF09DE2001B}">
      <dgm:prSet/>
      <dgm:spPr/>
      <dgm:t>
        <a:bodyPr/>
        <a:lstStyle/>
        <a:p>
          <a:endParaRPr lang="fr-FR"/>
        </a:p>
      </dgm:t>
    </dgm:pt>
    <dgm:pt modelId="{0E9C6D90-B2A2-42AF-AAE6-ED5CD4C0771D}" type="sibTrans" cxnId="{16C64B92-6D50-4BD1-91FB-9DF09DE2001B}">
      <dgm:prSet/>
      <dgm:spPr/>
      <dgm:t>
        <a:bodyPr/>
        <a:lstStyle/>
        <a:p>
          <a:endParaRPr lang="fr-FR"/>
        </a:p>
      </dgm:t>
    </dgm:pt>
    <dgm:pt modelId="{4CC36397-951D-4599-8384-4B15F8B4750D}">
      <dgm:prSet phldrT="[Texte]"/>
      <dgm:spPr/>
      <dgm:t>
        <a:bodyPr/>
        <a:lstStyle/>
        <a:p>
          <a:r>
            <a:rPr lang="ar-DZ" dirty="0" smtClean="0"/>
            <a:t>الاهتمام </a:t>
          </a:r>
          <a:r>
            <a:rPr lang="ar-DZ" dirty="0" err="1" smtClean="0"/>
            <a:t>بمزابا</a:t>
          </a:r>
          <a:r>
            <a:rPr lang="ar-DZ" dirty="0" smtClean="0"/>
            <a:t> المنتوج</a:t>
          </a:r>
        </a:p>
        <a:p>
          <a:r>
            <a:rPr lang="fr-FR" dirty="0" smtClean="0"/>
            <a:t>Marketing de stimulation</a:t>
          </a:r>
          <a:endParaRPr lang="fr-FR" dirty="0"/>
        </a:p>
      </dgm:t>
    </dgm:pt>
    <dgm:pt modelId="{A1F2BD6C-E73F-4648-8FC9-4A63CF25B27E}" type="parTrans" cxnId="{84E81EBE-9D1D-4F71-9C4E-E3D7135C7D68}">
      <dgm:prSet/>
      <dgm:spPr/>
      <dgm:t>
        <a:bodyPr/>
        <a:lstStyle/>
        <a:p>
          <a:endParaRPr lang="fr-FR"/>
        </a:p>
      </dgm:t>
    </dgm:pt>
    <dgm:pt modelId="{4C003426-D1AD-495A-888A-45577B9892E1}" type="sibTrans" cxnId="{84E81EBE-9D1D-4F71-9C4E-E3D7135C7D68}">
      <dgm:prSet/>
      <dgm:spPr/>
      <dgm:t>
        <a:bodyPr/>
        <a:lstStyle/>
        <a:p>
          <a:endParaRPr lang="fr-FR"/>
        </a:p>
      </dgm:t>
    </dgm:pt>
    <dgm:pt modelId="{5D9D9D8A-021B-47A4-AF71-55B2544112FA}">
      <dgm:prSet phldrT="[Texte]"/>
      <dgm:spPr/>
      <dgm:t>
        <a:bodyPr/>
        <a:lstStyle/>
        <a:p>
          <a:r>
            <a:rPr lang="ar-DZ" dirty="0" smtClean="0"/>
            <a:t>تثبيط</a:t>
          </a:r>
        </a:p>
        <a:p>
          <a:r>
            <a:rPr lang="fr-FR" dirty="0" smtClean="0"/>
            <a:t>Contre marketing</a:t>
          </a:r>
          <a:endParaRPr lang="fr-FR" dirty="0"/>
        </a:p>
      </dgm:t>
    </dgm:pt>
    <dgm:pt modelId="{50798CA9-548A-4B12-BB61-4090C04E0687}" type="parTrans" cxnId="{2338F2A6-E37F-4B77-858C-DC1D4F719BC7}">
      <dgm:prSet/>
      <dgm:spPr/>
      <dgm:t>
        <a:bodyPr/>
        <a:lstStyle/>
        <a:p>
          <a:endParaRPr lang="fr-FR"/>
        </a:p>
      </dgm:t>
    </dgm:pt>
    <dgm:pt modelId="{2E62274D-5DB2-4E05-87CA-0A1A9E987A65}" type="sibTrans" cxnId="{2338F2A6-E37F-4B77-858C-DC1D4F719BC7}">
      <dgm:prSet/>
      <dgm:spPr/>
      <dgm:t>
        <a:bodyPr/>
        <a:lstStyle/>
        <a:p>
          <a:endParaRPr lang="fr-FR"/>
        </a:p>
      </dgm:t>
    </dgm:pt>
    <dgm:pt modelId="{E8EE1654-D469-4C3B-ADF4-FB488F83E6E6}">
      <dgm:prSet phldrT="[Texte]"/>
      <dgm:spPr/>
      <dgm:t>
        <a:bodyPr/>
        <a:lstStyle/>
        <a:p>
          <a:r>
            <a:rPr lang="ar-DZ" dirty="0" smtClean="0"/>
            <a:t>الطلب غير المرغوب</a:t>
          </a:r>
          <a:endParaRPr lang="fr-FR" dirty="0"/>
        </a:p>
      </dgm:t>
    </dgm:pt>
    <dgm:pt modelId="{A58BDAEE-48C3-47D7-B914-B4DE1BB298CB}" type="parTrans" cxnId="{3A72A9BF-F903-4E0E-BBEA-115BBD815028}">
      <dgm:prSet/>
      <dgm:spPr/>
      <dgm:t>
        <a:bodyPr/>
        <a:lstStyle/>
        <a:p>
          <a:endParaRPr lang="fr-FR"/>
        </a:p>
      </dgm:t>
    </dgm:pt>
    <dgm:pt modelId="{17A4372B-4554-48DD-A799-FBE8DB190C3B}" type="sibTrans" cxnId="{3A72A9BF-F903-4E0E-BBEA-115BBD815028}">
      <dgm:prSet/>
      <dgm:spPr/>
      <dgm:t>
        <a:bodyPr/>
        <a:lstStyle/>
        <a:p>
          <a:endParaRPr lang="fr-FR"/>
        </a:p>
      </dgm:t>
    </dgm:pt>
    <dgm:pt modelId="{4E857515-B853-411C-B79E-EFD843CDF787}">
      <dgm:prSet phldrT="[Texte]"/>
      <dgm:spPr/>
      <dgm:t>
        <a:bodyPr/>
        <a:lstStyle/>
        <a:p>
          <a:r>
            <a:rPr lang="fr-FR" dirty="0" smtClean="0"/>
            <a:t>Marketing de conversion</a:t>
          </a:r>
          <a:endParaRPr lang="fr-FR" dirty="0"/>
        </a:p>
      </dgm:t>
    </dgm:pt>
    <dgm:pt modelId="{886D2588-6B0A-49A6-AFB6-74C7E11ACE68}" type="sibTrans" cxnId="{10399B93-B712-4167-AE55-DEF80A4071A7}">
      <dgm:prSet/>
      <dgm:spPr/>
      <dgm:t>
        <a:bodyPr/>
        <a:lstStyle/>
        <a:p>
          <a:endParaRPr lang="fr-FR"/>
        </a:p>
      </dgm:t>
    </dgm:pt>
    <dgm:pt modelId="{AC0040F7-3F03-4F0C-95C0-12C72EB20D6D}" type="parTrans" cxnId="{10399B93-B712-4167-AE55-DEF80A4071A7}">
      <dgm:prSet/>
      <dgm:spPr/>
      <dgm:t>
        <a:bodyPr/>
        <a:lstStyle/>
        <a:p>
          <a:endParaRPr lang="fr-FR"/>
        </a:p>
      </dgm:t>
    </dgm:pt>
    <dgm:pt modelId="{81BAF79B-AEA0-41E4-BEA9-D3BAD4622A59}" type="pres">
      <dgm:prSet presAssocID="{A44AF157-4F8E-44B7-B7BD-0DE8F789F9D5}" presName="Name0" presStyleCnt="0">
        <dgm:presLayoutVars>
          <dgm:chMax val="7"/>
          <dgm:chPref val="7"/>
          <dgm:dir/>
          <dgm:animOne val="branch"/>
          <dgm:animLvl val="lvl"/>
        </dgm:presLayoutVars>
      </dgm:prSet>
      <dgm:spPr/>
      <dgm:t>
        <a:bodyPr/>
        <a:lstStyle/>
        <a:p>
          <a:endParaRPr lang="fr-FR"/>
        </a:p>
      </dgm:t>
    </dgm:pt>
    <dgm:pt modelId="{3A79CA1C-E771-4D49-B051-B32A302A1B1A}" type="pres">
      <dgm:prSet presAssocID="{14C14EAF-DF1F-4D01-809D-E6B50705B0D7}" presName="composite" presStyleCnt="0"/>
      <dgm:spPr/>
    </dgm:pt>
    <dgm:pt modelId="{EF61F8A1-4411-4D23-BE3E-8B74339AB02F}" type="pres">
      <dgm:prSet presAssocID="{14C14EAF-DF1F-4D01-809D-E6B50705B0D7}" presName="BackAccent" presStyleLbl="bgShp" presStyleIdx="0" presStyleCnt="3"/>
      <dgm:spPr/>
    </dgm:pt>
    <dgm:pt modelId="{FC20EC65-901D-4458-90CD-8BC9F4B809BF}" type="pres">
      <dgm:prSet presAssocID="{14C14EAF-DF1F-4D01-809D-E6B50705B0D7}" presName="Accent" presStyleLbl="alignNode1" presStyleIdx="0" presStyleCnt="3"/>
      <dgm:spPr/>
    </dgm:pt>
    <dgm:pt modelId="{ED785C9A-F8E1-4F63-81E3-BEA429B531D2}" type="pres">
      <dgm:prSet presAssocID="{14C14EAF-DF1F-4D01-809D-E6B50705B0D7}" presName="Child" presStyleLbl="revTx" presStyleIdx="0" presStyleCnt="6">
        <dgm:presLayoutVars>
          <dgm:chMax val="0"/>
          <dgm:chPref val="0"/>
          <dgm:bulletEnabled val="1"/>
        </dgm:presLayoutVars>
      </dgm:prSet>
      <dgm:spPr/>
      <dgm:t>
        <a:bodyPr/>
        <a:lstStyle/>
        <a:p>
          <a:endParaRPr lang="fr-FR"/>
        </a:p>
      </dgm:t>
    </dgm:pt>
    <dgm:pt modelId="{4CE54E68-17C3-4F0C-9367-5678463B309E}" type="pres">
      <dgm:prSet presAssocID="{14C14EAF-DF1F-4D01-809D-E6B50705B0D7}" presName="Parent" presStyleLbl="revTx" presStyleIdx="1" presStyleCnt="6">
        <dgm:presLayoutVars>
          <dgm:chMax val="1"/>
          <dgm:chPref val="1"/>
          <dgm:bulletEnabled val="1"/>
        </dgm:presLayoutVars>
      </dgm:prSet>
      <dgm:spPr/>
      <dgm:t>
        <a:bodyPr/>
        <a:lstStyle/>
        <a:p>
          <a:endParaRPr lang="fr-FR"/>
        </a:p>
      </dgm:t>
    </dgm:pt>
    <dgm:pt modelId="{68B5FB7E-10A9-4A31-815F-DE1A82F5AF2D}" type="pres">
      <dgm:prSet presAssocID="{FF59E7D8-3CB3-45F2-B045-1D733F927AED}" presName="sibTrans" presStyleCnt="0"/>
      <dgm:spPr/>
    </dgm:pt>
    <dgm:pt modelId="{47D1AE56-80C9-4A3E-8004-9BB319449C7F}" type="pres">
      <dgm:prSet presAssocID="{4C6116C6-A21A-47AC-A027-18F45A9C9FF5}" presName="composite" presStyleCnt="0"/>
      <dgm:spPr/>
    </dgm:pt>
    <dgm:pt modelId="{343638F4-1D38-4A5F-855B-FB6903634D5F}" type="pres">
      <dgm:prSet presAssocID="{4C6116C6-A21A-47AC-A027-18F45A9C9FF5}" presName="BackAccent" presStyleLbl="bgShp" presStyleIdx="1" presStyleCnt="3"/>
      <dgm:spPr/>
    </dgm:pt>
    <dgm:pt modelId="{3E933444-52FC-4E1A-93B0-7D66485BBE08}" type="pres">
      <dgm:prSet presAssocID="{4C6116C6-A21A-47AC-A027-18F45A9C9FF5}" presName="Accent" presStyleLbl="alignNode1" presStyleIdx="1" presStyleCnt="3"/>
      <dgm:spPr/>
    </dgm:pt>
    <dgm:pt modelId="{4D58A4C5-3860-4541-AE33-A5881CD4AE59}" type="pres">
      <dgm:prSet presAssocID="{4C6116C6-A21A-47AC-A027-18F45A9C9FF5}" presName="Child" presStyleLbl="revTx" presStyleIdx="2" presStyleCnt="6">
        <dgm:presLayoutVars>
          <dgm:chMax val="0"/>
          <dgm:chPref val="0"/>
          <dgm:bulletEnabled val="1"/>
        </dgm:presLayoutVars>
      </dgm:prSet>
      <dgm:spPr/>
      <dgm:t>
        <a:bodyPr/>
        <a:lstStyle/>
        <a:p>
          <a:endParaRPr lang="fr-FR"/>
        </a:p>
      </dgm:t>
    </dgm:pt>
    <dgm:pt modelId="{807C5530-65B2-4096-A6CD-E87D8CB8C4B7}" type="pres">
      <dgm:prSet presAssocID="{4C6116C6-A21A-47AC-A027-18F45A9C9FF5}" presName="Parent" presStyleLbl="revTx" presStyleIdx="3" presStyleCnt="6">
        <dgm:presLayoutVars>
          <dgm:chMax val="1"/>
          <dgm:chPref val="1"/>
          <dgm:bulletEnabled val="1"/>
        </dgm:presLayoutVars>
      </dgm:prSet>
      <dgm:spPr/>
      <dgm:t>
        <a:bodyPr/>
        <a:lstStyle/>
        <a:p>
          <a:endParaRPr lang="fr-FR"/>
        </a:p>
      </dgm:t>
    </dgm:pt>
    <dgm:pt modelId="{50F08DE6-5CFF-4619-A752-3DF1D0B3109E}" type="pres">
      <dgm:prSet presAssocID="{0E9C6D90-B2A2-42AF-AAE6-ED5CD4C0771D}" presName="sibTrans" presStyleCnt="0"/>
      <dgm:spPr/>
    </dgm:pt>
    <dgm:pt modelId="{C858D05D-CA8C-4731-BAE8-C932A74525C3}" type="pres">
      <dgm:prSet presAssocID="{E8EE1654-D469-4C3B-ADF4-FB488F83E6E6}" presName="composite" presStyleCnt="0"/>
      <dgm:spPr/>
    </dgm:pt>
    <dgm:pt modelId="{DE0DFC61-C7A1-4AD9-9C9B-7D45E74F4551}" type="pres">
      <dgm:prSet presAssocID="{E8EE1654-D469-4C3B-ADF4-FB488F83E6E6}" presName="BackAccent" presStyleLbl="bgShp" presStyleIdx="2" presStyleCnt="3"/>
      <dgm:spPr/>
    </dgm:pt>
    <dgm:pt modelId="{60CB416B-2DCD-4368-BA47-3739C4D972BF}" type="pres">
      <dgm:prSet presAssocID="{E8EE1654-D469-4C3B-ADF4-FB488F83E6E6}" presName="Accent" presStyleLbl="alignNode1" presStyleIdx="2" presStyleCnt="3"/>
      <dgm:spPr/>
    </dgm:pt>
    <dgm:pt modelId="{B4B768FC-4EB6-4A08-BC7B-1FC84BB72FF2}" type="pres">
      <dgm:prSet presAssocID="{E8EE1654-D469-4C3B-ADF4-FB488F83E6E6}" presName="Child" presStyleLbl="revTx" presStyleIdx="4" presStyleCnt="6">
        <dgm:presLayoutVars>
          <dgm:chMax val="0"/>
          <dgm:chPref val="0"/>
          <dgm:bulletEnabled val="1"/>
        </dgm:presLayoutVars>
      </dgm:prSet>
      <dgm:spPr/>
      <dgm:t>
        <a:bodyPr/>
        <a:lstStyle/>
        <a:p>
          <a:endParaRPr lang="fr-FR"/>
        </a:p>
      </dgm:t>
    </dgm:pt>
    <dgm:pt modelId="{B4A0CA79-E903-4510-B8F0-88692F31967D}" type="pres">
      <dgm:prSet presAssocID="{E8EE1654-D469-4C3B-ADF4-FB488F83E6E6}" presName="Parent" presStyleLbl="revTx" presStyleIdx="5" presStyleCnt="6">
        <dgm:presLayoutVars>
          <dgm:chMax val="1"/>
          <dgm:chPref val="1"/>
          <dgm:bulletEnabled val="1"/>
        </dgm:presLayoutVars>
      </dgm:prSet>
      <dgm:spPr/>
      <dgm:t>
        <a:bodyPr/>
        <a:lstStyle/>
        <a:p>
          <a:endParaRPr lang="fr-FR"/>
        </a:p>
      </dgm:t>
    </dgm:pt>
  </dgm:ptLst>
  <dgm:cxnLst>
    <dgm:cxn modelId="{84E81EBE-9D1D-4F71-9C4E-E3D7135C7D68}" srcId="{4C6116C6-A21A-47AC-A027-18F45A9C9FF5}" destId="{4CC36397-951D-4599-8384-4B15F8B4750D}" srcOrd="0" destOrd="0" parTransId="{A1F2BD6C-E73F-4648-8FC9-4A63CF25B27E}" sibTransId="{4C003426-D1AD-495A-888A-45577B9892E1}"/>
    <dgm:cxn modelId="{FB37587C-DA8F-4A2B-8970-ABF57F02A712}" type="presOf" srcId="{14C14EAF-DF1F-4D01-809D-E6B50705B0D7}" destId="{4CE54E68-17C3-4F0C-9367-5678463B309E}" srcOrd="0" destOrd="0" presId="urn:microsoft.com/office/officeart/2008/layout/IncreasingCircleProcess"/>
    <dgm:cxn modelId="{16C64B92-6D50-4BD1-91FB-9DF09DE2001B}" srcId="{A44AF157-4F8E-44B7-B7BD-0DE8F789F9D5}" destId="{4C6116C6-A21A-47AC-A027-18F45A9C9FF5}" srcOrd="1" destOrd="0" parTransId="{07425E9C-F163-4ACC-A1FE-5B9B7E40584E}" sibTransId="{0E9C6D90-B2A2-42AF-AAE6-ED5CD4C0771D}"/>
    <dgm:cxn modelId="{2338F2A6-E37F-4B77-858C-DC1D4F719BC7}" srcId="{E8EE1654-D469-4C3B-ADF4-FB488F83E6E6}" destId="{5D9D9D8A-021B-47A4-AF71-55B2544112FA}" srcOrd="0" destOrd="0" parTransId="{50798CA9-548A-4B12-BB61-4090C04E0687}" sibTransId="{2E62274D-5DB2-4E05-87CA-0A1A9E987A65}"/>
    <dgm:cxn modelId="{6FE03AFD-3BCC-4F72-BEB4-51B242B03B82}" srcId="{14C14EAF-DF1F-4D01-809D-E6B50705B0D7}" destId="{0B5C6CDE-856F-4625-89E5-3749216F9085}" srcOrd="0" destOrd="0" parTransId="{93FCB8A3-4B7B-4D82-8BF3-766B486091D0}" sibTransId="{4088493A-97AA-4B29-8AEA-5D38F3EDE2D8}"/>
    <dgm:cxn modelId="{3A72A9BF-F903-4E0E-BBEA-115BBD815028}" srcId="{A44AF157-4F8E-44B7-B7BD-0DE8F789F9D5}" destId="{E8EE1654-D469-4C3B-ADF4-FB488F83E6E6}" srcOrd="2" destOrd="0" parTransId="{A58BDAEE-48C3-47D7-B914-B4DE1BB298CB}" sibTransId="{17A4372B-4554-48DD-A799-FBE8DB190C3B}"/>
    <dgm:cxn modelId="{FA84B503-0C47-41AA-BEEC-D4F43351EE90}" type="presOf" srcId="{0B5C6CDE-856F-4625-89E5-3749216F9085}" destId="{ED785C9A-F8E1-4F63-81E3-BEA429B531D2}" srcOrd="0" destOrd="0" presId="urn:microsoft.com/office/officeart/2008/layout/IncreasingCircleProcess"/>
    <dgm:cxn modelId="{10399B93-B712-4167-AE55-DEF80A4071A7}" srcId="{14C14EAF-DF1F-4D01-809D-E6B50705B0D7}" destId="{4E857515-B853-411C-B79E-EFD843CDF787}" srcOrd="1" destOrd="0" parTransId="{AC0040F7-3F03-4F0C-95C0-12C72EB20D6D}" sibTransId="{886D2588-6B0A-49A6-AFB6-74C7E11ACE68}"/>
    <dgm:cxn modelId="{64F8E621-F705-4310-803D-C7EBB523F528}" type="presOf" srcId="{4CC36397-951D-4599-8384-4B15F8B4750D}" destId="{4D58A4C5-3860-4541-AE33-A5881CD4AE59}" srcOrd="0" destOrd="0" presId="urn:microsoft.com/office/officeart/2008/layout/IncreasingCircleProcess"/>
    <dgm:cxn modelId="{87D89516-7FF1-4799-AB88-306521EAE196}" type="presOf" srcId="{4C6116C6-A21A-47AC-A027-18F45A9C9FF5}" destId="{807C5530-65B2-4096-A6CD-E87D8CB8C4B7}" srcOrd="0" destOrd="0" presId="urn:microsoft.com/office/officeart/2008/layout/IncreasingCircleProcess"/>
    <dgm:cxn modelId="{1F51DD06-718A-42BA-ABB3-6194DDB4E2FE}" type="presOf" srcId="{A44AF157-4F8E-44B7-B7BD-0DE8F789F9D5}" destId="{81BAF79B-AEA0-41E4-BEA9-D3BAD4622A59}" srcOrd="0" destOrd="0" presId="urn:microsoft.com/office/officeart/2008/layout/IncreasingCircleProcess"/>
    <dgm:cxn modelId="{E4A6EBC5-A2CE-4F76-BFEA-0C4F2EE04A69}" srcId="{A44AF157-4F8E-44B7-B7BD-0DE8F789F9D5}" destId="{14C14EAF-DF1F-4D01-809D-E6B50705B0D7}" srcOrd="0" destOrd="0" parTransId="{4213FB06-8814-4119-91A0-64DA6B2673EA}" sibTransId="{FF59E7D8-3CB3-45F2-B045-1D733F927AED}"/>
    <dgm:cxn modelId="{332BD1AB-1D81-4A17-9CBD-4D93BE8DD85E}" type="presOf" srcId="{4E857515-B853-411C-B79E-EFD843CDF787}" destId="{ED785C9A-F8E1-4F63-81E3-BEA429B531D2}" srcOrd="0" destOrd="1" presId="urn:microsoft.com/office/officeart/2008/layout/IncreasingCircleProcess"/>
    <dgm:cxn modelId="{A977145D-5AC4-42D7-92AB-409C764FAE8C}" type="presOf" srcId="{5D9D9D8A-021B-47A4-AF71-55B2544112FA}" destId="{B4B768FC-4EB6-4A08-BC7B-1FC84BB72FF2}" srcOrd="0" destOrd="0" presId="urn:microsoft.com/office/officeart/2008/layout/IncreasingCircleProcess"/>
    <dgm:cxn modelId="{8094B997-345C-4ECB-9649-A0F3364C402E}" type="presOf" srcId="{E8EE1654-D469-4C3B-ADF4-FB488F83E6E6}" destId="{B4A0CA79-E903-4510-B8F0-88692F31967D}" srcOrd="0" destOrd="0" presId="urn:microsoft.com/office/officeart/2008/layout/IncreasingCircleProcess"/>
    <dgm:cxn modelId="{0FCCF6AB-D4FA-4253-A6B3-3E7CE1B0F53D}" type="presParOf" srcId="{81BAF79B-AEA0-41E4-BEA9-D3BAD4622A59}" destId="{3A79CA1C-E771-4D49-B051-B32A302A1B1A}" srcOrd="0" destOrd="0" presId="urn:microsoft.com/office/officeart/2008/layout/IncreasingCircleProcess"/>
    <dgm:cxn modelId="{FB685228-4E3B-41E3-8A96-8E75BB2F7AD2}" type="presParOf" srcId="{3A79CA1C-E771-4D49-B051-B32A302A1B1A}" destId="{EF61F8A1-4411-4D23-BE3E-8B74339AB02F}" srcOrd="0" destOrd="0" presId="urn:microsoft.com/office/officeart/2008/layout/IncreasingCircleProcess"/>
    <dgm:cxn modelId="{4786B96A-6E77-4742-96DA-96E6D96B31F7}" type="presParOf" srcId="{3A79CA1C-E771-4D49-B051-B32A302A1B1A}" destId="{FC20EC65-901D-4458-90CD-8BC9F4B809BF}" srcOrd="1" destOrd="0" presId="urn:microsoft.com/office/officeart/2008/layout/IncreasingCircleProcess"/>
    <dgm:cxn modelId="{19949709-492B-40AA-9ACF-9E87E8457A1B}" type="presParOf" srcId="{3A79CA1C-E771-4D49-B051-B32A302A1B1A}" destId="{ED785C9A-F8E1-4F63-81E3-BEA429B531D2}" srcOrd="2" destOrd="0" presId="urn:microsoft.com/office/officeart/2008/layout/IncreasingCircleProcess"/>
    <dgm:cxn modelId="{555978D8-4F02-45C1-8444-F1DFB63DCC33}" type="presParOf" srcId="{3A79CA1C-E771-4D49-B051-B32A302A1B1A}" destId="{4CE54E68-17C3-4F0C-9367-5678463B309E}" srcOrd="3" destOrd="0" presId="urn:microsoft.com/office/officeart/2008/layout/IncreasingCircleProcess"/>
    <dgm:cxn modelId="{7BA882BC-55FA-4D3F-944D-BDABEC483AF1}" type="presParOf" srcId="{81BAF79B-AEA0-41E4-BEA9-D3BAD4622A59}" destId="{68B5FB7E-10A9-4A31-815F-DE1A82F5AF2D}" srcOrd="1" destOrd="0" presId="urn:microsoft.com/office/officeart/2008/layout/IncreasingCircleProcess"/>
    <dgm:cxn modelId="{E16F2EFB-546B-4914-B857-C9248C92F305}" type="presParOf" srcId="{81BAF79B-AEA0-41E4-BEA9-D3BAD4622A59}" destId="{47D1AE56-80C9-4A3E-8004-9BB319449C7F}" srcOrd="2" destOrd="0" presId="urn:microsoft.com/office/officeart/2008/layout/IncreasingCircleProcess"/>
    <dgm:cxn modelId="{F0E069E1-9E10-4031-9DE6-3DE4A16AD3E9}" type="presParOf" srcId="{47D1AE56-80C9-4A3E-8004-9BB319449C7F}" destId="{343638F4-1D38-4A5F-855B-FB6903634D5F}" srcOrd="0" destOrd="0" presId="urn:microsoft.com/office/officeart/2008/layout/IncreasingCircleProcess"/>
    <dgm:cxn modelId="{7FC4B74A-E733-4AB0-A478-FEC5D515F6D0}" type="presParOf" srcId="{47D1AE56-80C9-4A3E-8004-9BB319449C7F}" destId="{3E933444-52FC-4E1A-93B0-7D66485BBE08}" srcOrd="1" destOrd="0" presId="urn:microsoft.com/office/officeart/2008/layout/IncreasingCircleProcess"/>
    <dgm:cxn modelId="{1BB3E7DC-1CB1-4D44-80DB-5C0D109E0552}" type="presParOf" srcId="{47D1AE56-80C9-4A3E-8004-9BB319449C7F}" destId="{4D58A4C5-3860-4541-AE33-A5881CD4AE59}" srcOrd="2" destOrd="0" presId="urn:microsoft.com/office/officeart/2008/layout/IncreasingCircleProcess"/>
    <dgm:cxn modelId="{366A61B3-017B-4A5F-AC1A-AD79A2E33572}" type="presParOf" srcId="{47D1AE56-80C9-4A3E-8004-9BB319449C7F}" destId="{807C5530-65B2-4096-A6CD-E87D8CB8C4B7}" srcOrd="3" destOrd="0" presId="urn:microsoft.com/office/officeart/2008/layout/IncreasingCircleProcess"/>
    <dgm:cxn modelId="{5E99C486-AEE3-4BEE-B24C-93944512D2C1}" type="presParOf" srcId="{81BAF79B-AEA0-41E4-BEA9-D3BAD4622A59}" destId="{50F08DE6-5CFF-4619-A752-3DF1D0B3109E}" srcOrd="3" destOrd="0" presId="urn:microsoft.com/office/officeart/2008/layout/IncreasingCircleProcess"/>
    <dgm:cxn modelId="{DBD78A62-1119-46F1-AF4C-214EDA23C6B1}" type="presParOf" srcId="{81BAF79B-AEA0-41E4-BEA9-D3BAD4622A59}" destId="{C858D05D-CA8C-4731-BAE8-C932A74525C3}" srcOrd="4" destOrd="0" presId="urn:microsoft.com/office/officeart/2008/layout/IncreasingCircleProcess"/>
    <dgm:cxn modelId="{A542B980-BD30-49A1-8C66-9BF6429F6634}" type="presParOf" srcId="{C858D05D-CA8C-4731-BAE8-C932A74525C3}" destId="{DE0DFC61-C7A1-4AD9-9C9B-7D45E74F4551}" srcOrd="0" destOrd="0" presId="urn:microsoft.com/office/officeart/2008/layout/IncreasingCircleProcess"/>
    <dgm:cxn modelId="{89F3500E-9FA5-4433-9AEA-2EDADD44500A}" type="presParOf" srcId="{C858D05D-CA8C-4731-BAE8-C932A74525C3}" destId="{60CB416B-2DCD-4368-BA47-3739C4D972BF}" srcOrd="1" destOrd="0" presId="urn:microsoft.com/office/officeart/2008/layout/IncreasingCircleProcess"/>
    <dgm:cxn modelId="{8D1F531F-8F7E-45BD-BCCD-E41390691716}" type="presParOf" srcId="{C858D05D-CA8C-4731-BAE8-C932A74525C3}" destId="{B4B768FC-4EB6-4A08-BC7B-1FC84BB72FF2}" srcOrd="2" destOrd="0" presId="urn:microsoft.com/office/officeart/2008/layout/IncreasingCircleProcess"/>
    <dgm:cxn modelId="{09191784-5796-418D-B55B-C54582BBD27E}" type="presParOf" srcId="{C858D05D-CA8C-4731-BAE8-C932A74525C3}" destId="{B4A0CA79-E903-4510-B8F0-88692F31967D}"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44AF157-4F8E-44B7-B7BD-0DE8F789F9D5}" type="doc">
      <dgm:prSet loTypeId="urn:microsoft.com/office/officeart/2008/layout/IncreasingCircleProcess" loCatId="list" qsTypeId="urn:microsoft.com/office/officeart/2005/8/quickstyle/simple1" qsCatId="simple" csTypeId="urn:microsoft.com/office/officeart/2005/8/colors/accent0_2" csCatId="mainScheme" phldr="1"/>
      <dgm:spPr/>
      <dgm:t>
        <a:bodyPr/>
        <a:lstStyle/>
        <a:p>
          <a:endParaRPr lang="fr-FR"/>
        </a:p>
      </dgm:t>
    </dgm:pt>
    <dgm:pt modelId="{14C14EAF-DF1F-4D01-809D-E6B50705B0D7}">
      <dgm:prSet phldrT="[Texte]"/>
      <dgm:spPr/>
      <dgm:t>
        <a:bodyPr/>
        <a:lstStyle/>
        <a:p>
          <a:r>
            <a:rPr lang="ar-DZ" dirty="0" smtClean="0"/>
            <a:t>الطلب الموسمي</a:t>
          </a:r>
          <a:endParaRPr lang="fr-FR" dirty="0"/>
        </a:p>
      </dgm:t>
    </dgm:pt>
    <dgm:pt modelId="{4213FB06-8814-4119-91A0-64DA6B2673EA}" type="parTrans" cxnId="{E4A6EBC5-A2CE-4F76-BFEA-0C4F2EE04A69}">
      <dgm:prSet/>
      <dgm:spPr/>
      <dgm:t>
        <a:bodyPr/>
        <a:lstStyle/>
        <a:p>
          <a:endParaRPr lang="fr-FR"/>
        </a:p>
      </dgm:t>
    </dgm:pt>
    <dgm:pt modelId="{FF59E7D8-3CB3-45F2-B045-1D733F927AED}" type="sibTrans" cxnId="{E4A6EBC5-A2CE-4F76-BFEA-0C4F2EE04A69}">
      <dgm:prSet/>
      <dgm:spPr/>
      <dgm:t>
        <a:bodyPr/>
        <a:lstStyle/>
        <a:p>
          <a:endParaRPr lang="fr-FR"/>
        </a:p>
      </dgm:t>
    </dgm:pt>
    <dgm:pt modelId="{0B5C6CDE-856F-4625-89E5-3749216F9085}">
      <dgm:prSet phldrT="[Texte]"/>
      <dgm:spPr/>
      <dgm:t>
        <a:bodyPr/>
        <a:lstStyle/>
        <a:p>
          <a:r>
            <a:rPr lang="fr-FR" dirty="0" smtClean="0"/>
            <a:t>Stimuler la demande</a:t>
          </a:r>
          <a:endParaRPr lang="fr-FR" dirty="0"/>
        </a:p>
      </dgm:t>
    </dgm:pt>
    <dgm:pt modelId="{93FCB8A3-4B7B-4D82-8BF3-766B486091D0}" type="parTrans" cxnId="{6FE03AFD-3BCC-4F72-BEB4-51B242B03B82}">
      <dgm:prSet/>
      <dgm:spPr/>
      <dgm:t>
        <a:bodyPr/>
        <a:lstStyle/>
        <a:p>
          <a:endParaRPr lang="fr-FR"/>
        </a:p>
      </dgm:t>
    </dgm:pt>
    <dgm:pt modelId="{4088493A-97AA-4B29-8AEA-5D38F3EDE2D8}" type="sibTrans" cxnId="{6FE03AFD-3BCC-4F72-BEB4-51B242B03B82}">
      <dgm:prSet/>
      <dgm:spPr/>
      <dgm:t>
        <a:bodyPr/>
        <a:lstStyle/>
        <a:p>
          <a:endParaRPr lang="fr-FR"/>
        </a:p>
      </dgm:t>
    </dgm:pt>
    <dgm:pt modelId="{4C6116C6-A21A-47AC-A027-18F45A9C9FF5}">
      <dgm:prSet phldrT="[Texte]"/>
      <dgm:spPr/>
      <dgm:t>
        <a:bodyPr/>
        <a:lstStyle/>
        <a:p>
          <a:r>
            <a:rPr lang="ar-DZ" dirty="0" smtClean="0"/>
            <a:t>الطل</a:t>
          </a:r>
          <a:r>
            <a:rPr lang="ar-DZ" dirty="0" smtClean="0">
              <a:solidFill>
                <a:srgbClr val="FF0000"/>
              </a:solidFill>
            </a:rPr>
            <a:t>ب الموجود</a:t>
          </a:r>
          <a:endParaRPr lang="fr-FR" dirty="0">
            <a:solidFill>
              <a:srgbClr val="FF0000"/>
            </a:solidFill>
          </a:endParaRPr>
        </a:p>
      </dgm:t>
    </dgm:pt>
    <dgm:pt modelId="{07425E9C-F163-4ACC-A1FE-5B9B7E40584E}" type="parTrans" cxnId="{16C64B92-6D50-4BD1-91FB-9DF09DE2001B}">
      <dgm:prSet/>
      <dgm:spPr/>
      <dgm:t>
        <a:bodyPr/>
        <a:lstStyle/>
        <a:p>
          <a:endParaRPr lang="fr-FR"/>
        </a:p>
      </dgm:t>
    </dgm:pt>
    <dgm:pt modelId="{0E9C6D90-B2A2-42AF-AAE6-ED5CD4C0771D}" type="sibTrans" cxnId="{16C64B92-6D50-4BD1-91FB-9DF09DE2001B}">
      <dgm:prSet/>
      <dgm:spPr/>
      <dgm:t>
        <a:bodyPr/>
        <a:lstStyle/>
        <a:p>
          <a:endParaRPr lang="fr-FR"/>
        </a:p>
      </dgm:t>
    </dgm:pt>
    <dgm:pt modelId="{4E857515-B853-411C-B79E-EFD843CDF787}">
      <dgm:prSet phldrT="[Texte]"/>
      <dgm:spPr/>
      <dgm:t>
        <a:bodyPr/>
        <a:lstStyle/>
        <a:p>
          <a:r>
            <a:rPr lang="fr-FR" dirty="0" smtClean="0"/>
            <a:t>Marketing de régulation</a:t>
          </a:r>
          <a:endParaRPr lang="fr-FR" dirty="0"/>
        </a:p>
      </dgm:t>
    </dgm:pt>
    <dgm:pt modelId="{886D2588-6B0A-49A6-AFB6-74C7E11ACE68}" type="sibTrans" cxnId="{10399B93-B712-4167-AE55-DEF80A4071A7}">
      <dgm:prSet/>
      <dgm:spPr/>
      <dgm:t>
        <a:bodyPr/>
        <a:lstStyle/>
        <a:p>
          <a:endParaRPr lang="fr-FR"/>
        </a:p>
      </dgm:t>
    </dgm:pt>
    <dgm:pt modelId="{AC0040F7-3F03-4F0C-95C0-12C72EB20D6D}" type="parTrans" cxnId="{10399B93-B712-4167-AE55-DEF80A4071A7}">
      <dgm:prSet/>
      <dgm:spPr/>
      <dgm:t>
        <a:bodyPr/>
        <a:lstStyle/>
        <a:p>
          <a:endParaRPr lang="fr-FR"/>
        </a:p>
      </dgm:t>
    </dgm:pt>
    <dgm:pt modelId="{4CC36397-951D-4599-8384-4B15F8B4750D}">
      <dgm:prSet phldrT="[Texte]"/>
      <dgm:spPr/>
      <dgm:t>
        <a:bodyPr/>
        <a:lstStyle/>
        <a:p>
          <a:r>
            <a:rPr lang="fr-FR" dirty="0" smtClean="0"/>
            <a:t>arguments</a:t>
          </a:r>
          <a:endParaRPr lang="ar-DZ" dirty="0" smtClean="0"/>
        </a:p>
        <a:p>
          <a:r>
            <a:rPr lang="fr-FR" dirty="0" smtClean="0"/>
            <a:t>Marketing d’</a:t>
          </a:r>
          <a:r>
            <a:rPr lang="fr-FR" dirty="0" err="1" smtClean="0"/>
            <a:t>entretion</a:t>
          </a:r>
          <a:endParaRPr lang="fr-FR" dirty="0"/>
        </a:p>
      </dgm:t>
    </dgm:pt>
    <dgm:pt modelId="{4C003426-D1AD-495A-888A-45577B9892E1}" type="sibTrans" cxnId="{84E81EBE-9D1D-4F71-9C4E-E3D7135C7D68}">
      <dgm:prSet/>
      <dgm:spPr/>
      <dgm:t>
        <a:bodyPr/>
        <a:lstStyle/>
        <a:p>
          <a:endParaRPr lang="fr-FR"/>
        </a:p>
      </dgm:t>
    </dgm:pt>
    <dgm:pt modelId="{A1F2BD6C-E73F-4648-8FC9-4A63CF25B27E}" type="parTrans" cxnId="{84E81EBE-9D1D-4F71-9C4E-E3D7135C7D68}">
      <dgm:prSet/>
      <dgm:spPr/>
      <dgm:t>
        <a:bodyPr/>
        <a:lstStyle/>
        <a:p>
          <a:endParaRPr lang="fr-FR"/>
        </a:p>
      </dgm:t>
    </dgm:pt>
    <dgm:pt modelId="{81BAF79B-AEA0-41E4-BEA9-D3BAD4622A59}" type="pres">
      <dgm:prSet presAssocID="{A44AF157-4F8E-44B7-B7BD-0DE8F789F9D5}" presName="Name0" presStyleCnt="0">
        <dgm:presLayoutVars>
          <dgm:chMax val="7"/>
          <dgm:chPref val="7"/>
          <dgm:dir/>
          <dgm:animOne val="branch"/>
          <dgm:animLvl val="lvl"/>
        </dgm:presLayoutVars>
      </dgm:prSet>
      <dgm:spPr/>
      <dgm:t>
        <a:bodyPr/>
        <a:lstStyle/>
        <a:p>
          <a:endParaRPr lang="fr-FR"/>
        </a:p>
      </dgm:t>
    </dgm:pt>
    <dgm:pt modelId="{3A79CA1C-E771-4D49-B051-B32A302A1B1A}" type="pres">
      <dgm:prSet presAssocID="{14C14EAF-DF1F-4D01-809D-E6B50705B0D7}" presName="composite" presStyleCnt="0"/>
      <dgm:spPr/>
    </dgm:pt>
    <dgm:pt modelId="{EF61F8A1-4411-4D23-BE3E-8B74339AB02F}" type="pres">
      <dgm:prSet presAssocID="{14C14EAF-DF1F-4D01-809D-E6B50705B0D7}" presName="BackAccent" presStyleLbl="bgShp" presStyleIdx="0" presStyleCnt="2"/>
      <dgm:spPr/>
    </dgm:pt>
    <dgm:pt modelId="{FC20EC65-901D-4458-90CD-8BC9F4B809BF}" type="pres">
      <dgm:prSet presAssocID="{14C14EAF-DF1F-4D01-809D-E6B50705B0D7}" presName="Accent" presStyleLbl="alignNode1" presStyleIdx="0" presStyleCnt="2"/>
      <dgm:spPr/>
    </dgm:pt>
    <dgm:pt modelId="{ED785C9A-F8E1-4F63-81E3-BEA429B531D2}" type="pres">
      <dgm:prSet presAssocID="{14C14EAF-DF1F-4D01-809D-E6B50705B0D7}" presName="Child" presStyleLbl="revTx" presStyleIdx="0" presStyleCnt="4">
        <dgm:presLayoutVars>
          <dgm:chMax val="0"/>
          <dgm:chPref val="0"/>
          <dgm:bulletEnabled val="1"/>
        </dgm:presLayoutVars>
      </dgm:prSet>
      <dgm:spPr/>
      <dgm:t>
        <a:bodyPr/>
        <a:lstStyle/>
        <a:p>
          <a:endParaRPr lang="fr-FR"/>
        </a:p>
      </dgm:t>
    </dgm:pt>
    <dgm:pt modelId="{4CE54E68-17C3-4F0C-9367-5678463B309E}" type="pres">
      <dgm:prSet presAssocID="{14C14EAF-DF1F-4D01-809D-E6B50705B0D7}" presName="Parent" presStyleLbl="revTx" presStyleIdx="1" presStyleCnt="4">
        <dgm:presLayoutVars>
          <dgm:chMax val="1"/>
          <dgm:chPref val="1"/>
          <dgm:bulletEnabled val="1"/>
        </dgm:presLayoutVars>
      </dgm:prSet>
      <dgm:spPr/>
      <dgm:t>
        <a:bodyPr/>
        <a:lstStyle/>
        <a:p>
          <a:endParaRPr lang="fr-FR"/>
        </a:p>
      </dgm:t>
    </dgm:pt>
    <dgm:pt modelId="{68B5FB7E-10A9-4A31-815F-DE1A82F5AF2D}" type="pres">
      <dgm:prSet presAssocID="{FF59E7D8-3CB3-45F2-B045-1D733F927AED}" presName="sibTrans" presStyleCnt="0"/>
      <dgm:spPr/>
    </dgm:pt>
    <dgm:pt modelId="{47D1AE56-80C9-4A3E-8004-9BB319449C7F}" type="pres">
      <dgm:prSet presAssocID="{4C6116C6-A21A-47AC-A027-18F45A9C9FF5}" presName="composite" presStyleCnt="0"/>
      <dgm:spPr/>
    </dgm:pt>
    <dgm:pt modelId="{343638F4-1D38-4A5F-855B-FB6903634D5F}" type="pres">
      <dgm:prSet presAssocID="{4C6116C6-A21A-47AC-A027-18F45A9C9FF5}" presName="BackAccent" presStyleLbl="bgShp" presStyleIdx="1" presStyleCnt="2"/>
      <dgm:spPr/>
    </dgm:pt>
    <dgm:pt modelId="{3E933444-52FC-4E1A-93B0-7D66485BBE08}" type="pres">
      <dgm:prSet presAssocID="{4C6116C6-A21A-47AC-A027-18F45A9C9FF5}" presName="Accent" presStyleLbl="alignNode1" presStyleIdx="1" presStyleCnt="2"/>
      <dgm:spPr/>
    </dgm:pt>
    <dgm:pt modelId="{4D58A4C5-3860-4541-AE33-A5881CD4AE59}" type="pres">
      <dgm:prSet presAssocID="{4C6116C6-A21A-47AC-A027-18F45A9C9FF5}" presName="Child" presStyleLbl="revTx" presStyleIdx="2" presStyleCnt="4">
        <dgm:presLayoutVars>
          <dgm:chMax val="0"/>
          <dgm:chPref val="0"/>
          <dgm:bulletEnabled val="1"/>
        </dgm:presLayoutVars>
      </dgm:prSet>
      <dgm:spPr/>
      <dgm:t>
        <a:bodyPr/>
        <a:lstStyle/>
        <a:p>
          <a:endParaRPr lang="fr-FR"/>
        </a:p>
      </dgm:t>
    </dgm:pt>
    <dgm:pt modelId="{807C5530-65B2-4096-A6CD-E87D8CB8C4B7}" type="pres">
      <dgm:prSet presAssocID="{4C6116C6-A21A-47AC-A027-18F45A9C9FF5}" presName="Parent" presStyleLbl="revTx" presStyleIdx="3" presStyleCnt="4">
        <dgm:presLayoutVars>
          <dgm:chMax val="1"/>
          <dgm:chPref val="1"/>
          <dgm:bulletEnabled val="1"/>
        </dgm:presLayoutVars>
      </dgm:prSet>
      <dgm:spPr/>
      <dgm:t>
        <a:bodyPr/>
        <a:lstStyle/>
        <a:p>
          <a:endParaRPr lang="fr-FR"/>
        </a:p>
      </dgm:t>
    </dgm:pt>
  </dgm:ptLst>
  <dgm:cxnLst>
    <dgm:cxn modelId="{520CF5BD-1DE4-4EF7-B0E8-72A1182A071D}" type="presOf" srcId="{A44AF157-4F8E-44B7-B7BD-0DE8F789F9D5}" destId="{81BAF79B-AEA0-41E4-BEA9-D3BAD4622A59}" srcOrd="0" destOrd="0" presId="urn:microsoft.com/office/officeart/2008/layout/IncreasingCircleProcess"/>
    <dgm:cxn modelId="{6FE03AFD-3BCC-4F72-BEB4-51B242B03B82}" srcId="{14C14EAF-DF1F-4D01-809D-E6B50705B0D7}" destId="{0B5C6CDE-856F-4625-89E5-3749216F9085}" srcOrd="0" destOrd="0" parTransId="{93FCB8A3-4B7B-4D82-8BF3-766B486091D0}" sibTransId="{4088493A-97AA-4B29-8AEA-5D38F3EDE2D8}"/>
    <dgm:cxn modelId="{84E81EBE-9D1D-4F71-9C4E-E3D7135C7D68}" srcId="{4C6116C6-A21A-47AC-A027-18F45A9C9FF5}" destId="{4CC36397-951D-4599-8384-4B15F8B4750D}" srcOrd="0" destOrd="0" parTransId="{A1F2BD6C-E73F-4648-8FC9-4A63CF25B27E}" sibTransId="{4C003426-D1AD-495A-888A-45577B9892E1}"/>
    <dgm:cxn modelId="{3BB789FA-ED12-4C3D-85C8-DA3F75EA5EC4}" type="presOf" srcId="{4CC36397-951D-4599-8384-4B15F8B4750D}" destId="{4D58A4C5-3860-4541-AE33-A5881CD4AE59}" srcOrd="0" destOrd="0" presId="urn:microsoft.com/office/officeart/2008/layout/IncreasingCircleProcess"/>
    <dgm:cxn modelId="{10399B93-B712-4167-AE55-DEF80A4071A7}" srcId="{14C14EAF-DF1F-4D01-809D-E6B50705B0D7}" destId="{4E857515-B853-411C-B79E-EFD843CDF787}" srcOrd="1" destOrd="0" parTransId="{AC0040F7-3F03-4F0C-95C0-12C72EB20D6D}" sibTransId="{886D2588-6B0A-49A6-AFB6-74C7E11ACE68}"/>
    <dgm:cxn modelId="{7E253BAD-7E05-489C-A3C3-4F3B1344EFD7}" type="presOf" srcId="{14C14EAF-DF1F-4D01-809D-E6B50705B0D7}" destId="{4CE54E68-17C3-4F0C-9367-5678463B309E}" srcOrd="0" destOrd="0" presId="urn:microsoft.com/office/officeart/2008/layout/IncreasingCircleProcess"/>
    <dgm:cxn modelId="{E4A6EBC5-A2CE-4F76-BFEA-0C4F2EE04A69}" srcId="{A44AF157-4F8E-44B7-B7BD-0DE8F789F9D5}" destId="{14C14EAF-DF1F-4D01-809D-E6B50705B0D7}" srcOrd="0" destOrd="0" parTransId="{4213FB06-8814-4119-91A0-64DA6B2673EA}" sibTransId="{FF59E7D8-3CB3-45F2-B045-1D733F927AED}"/>
    <dgm:cxn modelId="{B262B85D-70AC-4F28-97CA-CA8A6D965555}" type="presOf" srcId="{0B5C6CDE-856F-4625-89E5-3749216F9085}" destId="{ED785C9A-F8E1-4F63-81E3-BEA429B531D2}" srcOrd="0" destOrd="0" presId="urn:microsoft.com/office/officeart/2008/layout/IncreasingCircleProcess"/>
    <dgm:cxn modelId="{280B0F99-FE84-4BCE-9A85-5BEAA72B3146}" type="presOf" srcId="{4E857515-B853-411C-B79E-EFD843CDF787}" destId="{ED785C9A-F8E1-4F63-81E3-BEA429B531D2}" srcOrd="0" destOrd="1" presId="urn:microsoft.com/office/officeart/2008/layout/IncreasingCircleProcess"/>
    <dgm:cxn modelId="{E7F5B6C1-785E-4875-A1C1-13FD26A75F51}" type="presOf" srcId="{4C6116C6-A21A-47AC-A027-18F45A9C9FF5}" destId="{807C5530-65B2-4096-A6CD-E87D8CB8C4B7}" srcOrd="0" destOrd="0" presId="urn:microsoft.com/office/officeart/2008/layout/IncreasingCircleProcess"/>
    <dgm:cxn modelId="{16C64B92-6D50-4BD1-91FB-9DF09DE2001B}" srcId="{A44AF157-4F8E-44B7-B7BD-0DE8F789F9D5}" destId="{4C6116C6-A21A-47AC-A027-18F45A9C9FF5}" srcOrd="1" destOrd="0" parTransId="{07425E9C-F163-4ACC-A1FE-5B9B7E40584E}" sibTransId="{0E9C6D90-B2A2-42AF-AAE6-ED5CD4C0771D}"/>
    <dgm:cxn modelId="{D4DF797D-5FA8-4F29-B26A-EE8398CB1C71}" type="presParOf" srcId="{81BAF79B-AEA0-41E4-BEA9-D3BAD4622A59}" destId="{3A79CA1C-E771-4D49-B051-B32A302A1B1A}" srcOrd="0" destOrd="0" presId="urn:microsoft.com/office/officeart/2008/layout/IncreasingCircleProcess"/>
    <dgm:cxn modelId="{BE9EF735-27D0-4EF6-A238-47C8CC75EDBA}" type="presParOf" srcId="{3A79CA1C-E771-4D49-B051-B32A302A1B1A}" destId="{EF61F8A1-4411-4D23-BE3E-8B74339AB02F}" srcOrd="0" destOrd="0" presId="urn:microsoft.com/office/officeart/2008/layout/IncreasingCircleProcess"/>
    <dgm:cxn modelId="{CBDDC64D-AF56-4707-BB59-09DB6298CAC1}" type="presParOf" srcId="{3A79CA1C-E771-4D49-B051-B32A302A1B1A}" destId="{FC20EC65-901D-4458-90CD-8BC9F4B809BF}" srcOrd="1" destOrd="0" presId="urn:microsoft.com/office/officeart/2008/layout/IncreasingCircleProcess"/>
    <dgm:cxn modelId="{0AAF7449-9C39-4609-BC1F-06500B20B16D}" type="presParOf" srcId="{3A79CA1C-E771-4D49-B051-B32A302A1B1A}" destId="{ED785C9A-F8E1-4F63-81E3-BEA429B531D2}" srcOrd="2" destOrd="0" presId="urn:microsoft.com/office/officeart/2008/layout/IncreasingCircleProcess"/>
    <dgm:cxn modelId="{5A62A8A3-5865-46C5-91C8-1ED3E8BEBCD0}" type="presParOf" srcId="{3A79CA1C-E771-4D49-B051-B32A302A1B1A}" destId="{4CE54E68-17C3-4F0C-9367-5678463B309E}" srcOrd="3" destOrd="0" presId="urn:microsoft.com/office/officeart/2008/layout/IncreasingCircleProcess"/>
    <dgm:cxn modelId="{3DFB3358-CB7A-40AE-B53E-85D7B1C0F323}" type="presParOf" srcId="{81BAF79B-AEA0-41E4-BEA9-D3BAD4622A59}" destId="{68B5FB7E-10A9-4A31-815F-DE1A82F5AF2D}" srcOrd="1" destOrd="0" presId="urn:microsoft.com/office/officeart/2008/layout/IncreasingCircleProcess"/>
    <dgm:cxn modelId="{A3E7BEBB-8BFF-4FCB-B320-4DF9951FDF34}" type="presParOf" srcId="{81BAF79B-AEA0-41E4-BEA9-D3BAD4622A59}" destId="{47D1AE56-80C9-4A3E-8004-9BB319449C7F}" srcOrd="2" destOrd="0" presId="urn:microsoft.com/office/officeart/2008/layout/IncreasingCircleProcess"/>
    <dgm:cxn modelId="{1562345C-BC2E-4D7E-B4AB-853D2D68CA54}" type="presParOf" srcId="{47D1AE56-80C9-4A3E-8004-9BB319449C7F}" destId="{343638F4-1D38-4A5F-855B-FB6903634D5F}" srcOrd="0" destOrd="0" presId="urn:microsoft.com/office/officeart/2008/layout/IncreasingCircleProcess"/>
    <dgm:cxn modelId="{6338298E-FBF8-4B67-A2F8-F4602005A5B4}" type="presParOf" srcId="{47D1AE56-80C9-4A3E-8004-9BB319449C7F}" destId="{3E933444-52FC-4E1A-93B0-7D66485BBE08}" srcOrd="1" destOrd="0" presId="urn:microsoft.com/office/officeart/2008/layout/IncreasingCircleProcess"/>
    <dgm:cxn modelId="{D889B8C6-C7DF-446E-9B01-61432A22B666}" type="presParOf" srcId="{47D1AE56-80C9-4A3E-8004-9BB319449C7F}" destId="{4D58A4C5-3860-4541-AE33-A5881CD4AE59}" srcOrd="2" destOrd="0" presId="urn:microsoft.com/office/officeart/2008/layout/IncreasingCircleProcess"/>
    <dgm:cxn modelId="{D00547B7-3B34-4946-ACFF-F74C684F01FE}" type="presParOf" srcId="{47D1AE56-80C9-4A3E-8004-9BB319449C7F}" destId="{807C5530-65B2-4096-A6CD-E87D8CB8C4B7}"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AA36868A-1275-411F-A0D3-44561A677513}" type="doc">
      <dgm:prSet loTypeId="urn:microsoft.com/office/officeart/2005/8/layout/hierarchy4" loCatId="relationship" qsTypeId="urn:microsoft.com/office/officeart/2005/8/quickstyle/simple1" qsCatId="simple" csTypeId="urn:microsoft.com/office/officeart/2005/8/colors/colorful1" csCatId="colorful" phldr="1"/>
      <dgm:spPr/>
      <dgm:t>
        <a:bodyPr/>
        <a:lstStyle/>
        <a:p>
          <a:endParaRPr lang="fr-FR"/>
        </a:p>
      </dgm:t>
    </dgm:pt>
    <dgm:pt modelId="{125A8B64-9609-41EB-B16D-DFC9D2A2082A}">
      <dgm:prSet phldrT="[Texte]"/>
      <dgm:spPr/>
      <dgm:t>
        <a:bodyPr/>
        <a:lstStyle/>
        <a:p>
          <a:r>
            <a:rPr lang="ar-DZ" dirty="0" smtClean="0"/>
            <a:t>السوق الكلي</a:t>
          </a:r>
          <a:endParaRPr lang="fr-FR" dirty="0"/>
        </a:p>
      </dgm:t>
    </dgm:pt>
    <dgm:pt modelId="{A67D3FA9-8DED-4C9B-B647-6AAE7004CD34}" type="parTrans" cxnId="{32DCE38C-F6DD-4C21-9783-EEE005737429}">
      <dgm:prSet/>
      <dgm:spPr/>
      <dgm:t>
        <a:bodyPr/>
        <a:lstStyle/>
        <a:p>
          <a:endParaRPr lang="fr-FR"/>
        </a:p>
      </dgm:t>
    </dgm:pt>
    <dgm:pt modelId="{42077292-49A1-4A67-808A-D4902DF4A12B}" type="sibTrans" cxnId="{32DCE38C-F6DD-4C21-9783-EEE005737429}">
      <dgm:prSet/>
      <dgm:spPr/>
      <dgm:t>
        <a:bodyPr/>
        <a:lstStyle/>
        <a:p>
          <a:endParaRPr lang="fr-FR"/>
        </a:p>
      </dgm:t>
    </dgm:pt>
    <dgm:pt modelId="{11DDEB38-CE1D-4275-BF2D-55529872A061}">
      <dgm:prSet phldrT="[Texte]"/>
      <dgm:spPr/>
      <dgm:t>
        <a:bodyPr/>
        <a:lstStyle/>
        <a:p>
          <a:r>
            <a:rPr lang="ar-DZ" dirty="0" smtClean="0"/>
            <a:t>السوق المحتمل للمنتج</a:t>
          </a:r>
          <a:endParaRPr lang="fr-FR" dirty="0"/>
        </a:p>
      </dgm:t>
    </dgm:pt>
    <dgm:pt modelId="{6E8DBE44-07F9-4B6D-BCFB-843C55BA2B2E}" type="parTrans" cxnId="{0C5B974F-3F68-41A5-B2E2-9FE45B237ADC}">
      <dgm:prSet/>
      <dgm:spPr/>
      <dgm:t>
        <a:bodyPr/>
        <a:lstStyle/>
        <a:p>
          <a:endParaRPr lang="fr-FR"/>
        </a:p>
      </dgm:t>
    </dgm:pt>
    <dgm:pt modelId="{E9DC7560-7309-4025-8FEA-EC28C6786C89}" type="sibTrans" cxnId="{0C5B974F-3F68-41A5-B2E2-9FE45B237ADC}">
      <dgm:prSet/>
      <dgm:spPr/>
      <dgm:t>
        <a:bodyPr/>
        <a:lstStyle/>
        <a:p>
          <a:endParaRPr lang="fr-FR"/>
        </a:p>
      </dgm:t>
    </dgm:pt>
    <dgm:pt modelId="{225D4733-BE03-485E-9661-DA10E0AB312F}">
      <dgm:prSet phldrT="[Texte]"/>
      <dgm:spPr/>
      <dgm:t>
        <a:bodyPr/>
        <a:lstStyle/>
        <a:p>
          <a:r>
            <a:rPr lang="ar-DZ" dirty="0" smtClean="0"/>
            <a:t>السوق الحالي للمنتج</a:t>
          </a:r>
          <a:endParaRPr lang="fr-FR" dirty="0"/>
        </a:p>
      </dgm:t>
    </dgm:pt>
    <dgm:pt modelId="{CEDE866F-4F47-4D45-A2B5-7CA1BC570D7D}" type="parTrans" cxnId="{DA71F295-C8B7-478F-B8A2-E7330F6C587B}">
      <dgm:prSet/>
      <dgm:spPr/>
      <dgm:t>
        <a:bodyPr/>
        <a:lstStyle/>
        <a:p>
          <a:endParaRPr lang="fr-FR"/>
        </a:p>
      </dgm:t>
    </dgm:pt>
    <dgm:pt modelId="{92C2C29F-7D07-43A9-B13A-7B1E870EEFA0}" type="sibTrans" cxnId="{DA71F295-C8B7-478F-B8A2-E7330F6C587B}">
      <dgm:prSet/>
      <dgm:spPr/>
      <dgm:t>
        <a:bodyPr/>
        <a:lstStyle/>
        <a:p>
          <a:endParaRPr lang="fr-FR"/>
        </a:p>
      </dgm:t>
    </dgm:pt>
    <dgm:pt modelId="{625E3853-5124-4010-A304-79AB70F3C783}">
      <dgm:prSet phldrT="[Texte]"/>
      <dgm:spPr/>
      <dgm:t>
        <a:bodyPr/>
        <a:lstStyle/>
        <a:p>
          <a:r>
            <a:rPr lang="ar-DZ" dirty="0" err="1" smtClean="0"/>
            <a:t>اللامستهلكون</a:t>
          </a:r>
          <a:r>
            <a:rPr lang="ar-DZ" dirty="0" smtClean="0"/>
            <a:t> النسبيون</a:t>
          </a:r>
          <a:endParaRPr lang="fr-FR" dirty="0"/>
        </a:p>
      </dgm:t>
    </dgm:pt>
    <dgm:pt modelId="{197CA6D8-7861-4E4F-B4A0-9EB9A2D71411}" type="parTrans" cxnId="{297E1D0A-937A-47F1-B159-9016E190F42B}">
      <dgm:prSet/>
      <dgm:spPr/>
      <dgm:t>
        <a:bodyPr/>
        <a:lstStyle/>
        <a:p>
          <a:endParaRPr lang="fr-FR"/>
        </a:p>
      </dgm:t>
    </dgm:pt>
    <dgm:pt modelId="{1CE6D4D1-E846-4745-968C-1ABD5C8CBC37}" type="sibTrans" cxnId="{297E1D0A-937A-47F1-B159-9016E190F42B}">
      <dgm:prSet/>
      <dgm:spPr/>
      <dgm:t>
        <a:bodyPr/>
        <a:lstStyle/>
        <a:p>
          <a:endParaRPr lang="fr-FR"/>
        </a:p>
      </dgm:t>
    </dgm:pt>
    <dgm:pt modelId="{9D216454-84DB-4190-A202-5E444889BF8B}">
      <dgm:prSet phldrT="[Texte]"/>
      <dgm:spPr/>
      <dgm:t>
        <a:bodyPr/>
        <a:lstStyle/>
        <a:p>
          <a:r>
            <a:rPr lang="ar-DZ" dirty="0" err="1" smtClean="0"/>
            <a:t>اللامستهلكون</a:t>
          </a:r>
          <a:r>
            <a:rPr lang="ar-DZ" dirty="0" smtClean="0"/>
            <a:t> المطلقون</a:t>
          </a:r>
          <a:endParaRPr lang="fr-FR" dirty="0"/>
        </a:p>
      </dgm:t>
    </dgm:pt>
    <dgm:pt modelId="{AAAC67EF-C0BA-4747-AE55-38601A036877}" type="parTrans" cxnId="{801E040A-8DB6-4E89-B904-725999E747EC}">
      <dgm:prSet/>
      <dgm:spPr/>
      <dgm:t>
        <a:bodyPr/>
        <a:lstStyle/>
        <a:p>
          <a:endParaRPr lang="fr-FR"/>
        </a:p>
      </dgm:t>
    </dgm:pt>
    <dgm:pt modelId="{5A6AC014-730D-4D60-94F5-F21A01DBB9EC}" type="sibTrans" cxnId="{801E040A-8DB6-4E89-B904-725999E747EC}">
      <dgm:prSet/>
      <dgm:spPr/>
      <dgm:t>
        <a:bodyPr/>
        <a:lstStyle/>
        <a:p>
          <a:endParaRPr lang="fr-FR"/>
        </a:p>
      </dgm:t>
    </dgm:pt>
    <dgm:pt modelId="{DBAF0699-6E6D-41F8-8CBF-E73BA1A7BD00}" type="pres">
      <dgm:prSet presAssocID="{AA36868A-1275-411F-A0D3-44561A677513}" presName="Name0" presStyleCnt="0">
        <dgm:presLayoutVars>
          <dgm:chPref val="1"/>
          <dgm:dir/>
          <dgm:animOne val="branch"/>
          <dgm:animLvl val="lvl"/>
          <dgm:resizeHandles/>
        </dgm:presLayoutVars>
      </dgm:prSet>
      <dgm:spPr/>
      <dgm:t>
        <a:bodyPr/>
        <a:lstStyle/>
        <a:p>
          <a:endParaRPr lang="fr-FR"/>
        </a:p>
      </dgm:t>
    </dgm:pt>
    <dgm:pt modelId="{DE9AF718-45AC-4E57-8E0C-2CF7D1073780}" type="pres">
      <dgm:prSet presAssocID="{125A8B64-9609-41EB-B16D-DFC9D2A2082A}" presName="vertOne" presStyleCnt="0"/>
      <dgm:spPr/>
    </dgm:pt>
    <dgm:pt modelId="{6B839FCC-6059-48D3-88DC-EBE1C09BF179}" type="pres">
      <dgm:prSet presAssocID="{125A8B64-9609-41EB-B16D-DFC9D2A2082A}" presName="txOne" presStyleLbl="node0" presStyleIdx="0" presStyleCnt="1" custScaleY="22362">
        <dgm:presLayoutVars>
          <dgm:chPref val="3"/>
        </dgm:presLayoutVars>
      </dgm:prSet>
      <dgm:spPr/>
      <dgm:t>
        <a:bodyPr/>
        <a:lstStyle/>
        <a:p>
          <a:endParaRPr lang="fr-FR"/>
        </a:p>
      </dgm:t>
    </dgm:pt>
    <dgm:pt modelId="{DBE7B08F-E68B-450B-B61B-29B281869A68}" type="pres">
      <dgm:prSet presAssocID="{125A8B64-9609-41EB-B16D-DFC9D2A2082A}" presName="parTransOne" presStyleCnt="0"/>
      <dgm:spPr/>
    </dgm:pt>
    <dgm:pt modelId="{F831D7F1-BE87-40B3-AA0F-FA1548D609BE}" type="pres">
      <dgm:prSet presAssocID="{125A8B64-9609-41EB-B16D-DFC9D2A2082A}" presName="horzOne" presStyleCnt="0"/>
      <dgm:spPr/>
    </dgm:pt>
    <dgm:pt modelId="{C62167B3-E895-4F98-94CC-3F37D2CD4E2C}" type="pres">
      <dgm:prSet presAssocID="{11DDEB38-CE1D-4275-BF2D-55529872A061}" presName="vertTwo" presStyleCnt="0"/>
      <dgm:spPr/>
    </dgm:pt>
    <dgm:pt modelId="{001B9CAC-51D5-46F5-8699-E0B4AA687A1F}" type="pres">
      <dgm:prSet presAssocID="{11DDEB38-CE1D-4275-BF2D-55529872A061}" presName="txTwo" presStyleLbl="node2" presStyleIdx="0" presStyleCnt="2" custScaleY="22728">
        <dgm:presLayoutVars>
          <dgm:chPref val="3"/>
        </dgm:presLayoutVars>
      </dgm:prSet>
      <dgm:spPr/>
      <dgm:t>
        <a:bodyPr/>
        <a:lstStyle/>
        <a:p>
          <a:endParaRPr lang="fr-FR"/>
        </a:p>
      </dgm:t>
    </dgm:pt>
    <dgm:pt modelId="{752AB54F-8565-4F8A-AFA7-436551AE4947}" type="pres">
      <dgm:prSet presAssocID="{11DDEB38-CE1D-4275-BF2D-55529872A061}" presName="parTransTwo" presStyleCnt="0"/>
      <dgm:spPr/>
    </dgm:pt>
    <dgm:pt modelId="{66C40F05-C134-4C21-8EAB-042F5858F929}" type="pres">
      <dgm:prSet presAssocID="{11DDEB38-CE1D-4275-BF2D-55529872A061}" presName="horzTwo" presStyleCnt="0"/>
      <dgm:spPr/>
    </dgm:pt>
    <dgm:pt modelId="{A6A3618D-CCDD-4541-99B4-587AFCE31BE2}" type="pres">
      <dgm:prSet presAssocID="{225D4733-BE03-485E-9661-DA10E0AB312F}" presName="vertThree" presStyleCnt="0"/>
      <dgm:spPr/>
    </dgm:pt>
    <dgm:pt modelId="{0C29697B-675B-4A8B-A2F6-23F85C3A38EA}" type="pres">
      <dgm:prSet presAssocID="{225D4733-BE03-485E-9661-DA10E0AB312F}" presName="txThree" presStyleLbl="node3" presStyleIdx="0" presStyleCnt="2" custScaleY="16018" custLinFactNeighborX="-126" custLinFactNeighborY="-3408">
        <dgm:presLayoutVars>
          <dgm:chPref val="3"/>
        </dgm:presLayoutVars>
      </dgm:prSet>
      <dgm:spPr/>
      <dgm:t>
        <a:bodyPr/>
        <a:lstStyle/>
        <a:p>
          <a:endParaRPr lang="fr-FR"/>
        </a:p>
      </dgm:t>
    </dgm:pt>
    <dgm:pt modelId="{FA901839-330D-4BEA-A447-E2AED3EC3EFA}" type="pres">
      <dgm:prSet presAssocID="{225D4733-BE03-485E-9661-DA10E0AB312F}" presName="horzThree" presStyleCnt="0"/>
      <dgm:spPr/>
    </dgm:pt>
    <dgm:pt modelId="{3F246D18-473A-4A8D-A84B-8D9A9A4153A1}" type="pres">
      <dgm:prSet presAssocID="{92C2C29F-7D07-43A9-B13A-7B1E870EEFA0}" presName="sibSpaceThree" presStyleCnt="0"/>
      <dgm:spPr/>
    </dgm:pt>
    <dgm:pt modelId="{E6BAFE45-F368-4D00-95FB-70A2024608C7}" type="pres">
      <dgm:prSet presAssocID="{625E3853-5124-4010-A304-79AB70F3C783}" presName="vertThree" presStyleCnt="0"/>
      <dgm:spPr/>
    </dgm:pt>
    <dgm:pt modelId="{B9CE4647-F4C1-46F7-B3CA-FC666DF925B2}" type="pres">
      <dgm:prSet presAssocID="{625E3853-5124-4010-A304-79AB70F3C783}" presName="txThree" presStyleLbl="node3" presStyleIdx="1" presStyleCnt="2" custScaleY="18423" custLinFactNeighborX="-42" custLinFactNeighborY="-5074">
        <dgm:presLayoutVars>
          <dgm:chPref val="3"/>
        </dgm:presLayoutVars>
      </dgm:prSet>
      <dgm:spPr/>
      <dgm:t>
        <a:bodyPr/>
        <a:lstStyle/>
        <a:p>
          <a:endParaRPr lang="fr-FR"/>
        </a:p>
      </dgm:t>
    </dgm:pt>
    <dgm:pt modelId="{746C2059-FF68-4D09-9DE5-591A1B523802}" type="pres">
      <dgm:prSet presAssocID="{625E3853-5124-4010-A304-79AB70F3C783}" presName="horzThree" presStyleCnt="0"/>
      <dgm:spPr/>
    </dgm:pt>
    <dgm:pt modelId="{CCFD2E30-637F-4E2A-A5D1-8DD36E26C944}" type="pres">
      <dgm:prSet presAssocID="{E9DC7560-7309-4025-8FEA-EC28C6786C89}" presName="sibSpaceTwo" presStyleCnt="0"/>
      <dgm:spPr/>
    </dgm:pt>
    <dgm:pt modelId="{341D4D49-2483-4FA4-A760-42142157E999}" type="pres">
      <dgm:prSet presAssocID="{9D216454-84DB-4190-A202-5E444889BF8B}" presName="vertTwo" presStyleCnt="0"/>
      <dgm:spPr/>
    </dgm:pt>
    <dgm:pt modelId="{C11CC69D-F0BA-4F1F-AD95-A5CBB6A45BF7}" type="pres">
      <dgm:prSet presAssocID="{9D216454-84DB-4190-A202-5E444889BF8B}" presName="txTwo" presStyleLbl="node2" presStyleIdx="1" presStyleCnt="2" custScaleY="22596">
        <dgm:presLayoutVars>
          <dgm:chPref val="3"/>
        </dgm:presLayoutVars>
      </dgm:prSet>
      <dgm:spPr/>
      <dgm:t>
        <a:bodyPr/>
        <a:lstStyle/>
        <a:p>
          <a:endParaRPr lang="fr-FR"/>
        </a:p>
      </dgm:t>
    </dgm:pt>
    <dgm:pt modelId="{A23D6F59-1604-43B8-BA36-217E6C2B4FBE}" type="pres">
      <dgm:prSet presAssocID="{9D216454-84DB-4190-A202-5E444889BF8B}" presName="horzTwo" presStyleCnt="0"/>
      <dgm:spPr/>
    </dgm:pt>
  </dgm:ptLst>
  <dgm:cxnLst>
    <dgm:cxn modelId="{A761A8D1-9A0E-4BE5-9C1B-CDB961CC53F9}" type="presOf" srcId="{225D4733-BE03-485E-9661-DA10E0AB312F}" destId="{0C29697B-675B-4A8B-A2F6-23F85C3A38EA}" srcOrd="0" destOrd="0" presId="urn:microsoft.com/office/officeart/2005/8/layout/hierarchy4"/>
    <dgm:cxn modelId="{801E040A-8DB6-4E89-B904-725999E747EC}" srcId="{125A8B64-9609-41EB-B16D-DFC9D2A2082A}" destId="{9D216454-84DB-4190-A202-5E444889BF8B}" srcOrd="1" destOrd="0" parTransId="{AAAC67EF-C0BA-4747-AE55-38601A036877}" sibTransId="{5A6AC014-730D-4D60-94F5-F21A01DBB9EC}"/>
    <dgm:cxn modelId="{0C5B974F-3F68-41A5-B2E2-9FE45B237ADC}" srcId="{125A8B64-9609-41EB-B16D-DFC9D2A2082A}" destId="{11DDEB38-CE1D-4275-BF2D-55529872A061}" srcOrd="0" destOrd="0" parTransId="{6E8DBE44-07F9-4B6D-BCFB-843C55BA2B2E}" sibTransId="{E9DC7560-7309-4025-8FEA-EC28C6786C89}"/>
    <dgm:cxn modelId="{DA71F295-C8B7-478F-B8A2-E7330F6C587B}" srcId="{11DDEB38-CE1D-4275-BF2D-55529872A061}" destId="{225D4733-BE03-485E-9661-DA10E0AB312F}" srcOrd="0" destOrd="0" parTransId="{CEDE866F-4F47-4D45-A2B5-7CA1BC570D7D}" sibTransId="{92C2C29F-7D07-43A9-B13A-7B1E870EEFA0}"/>
    <dgm:cxn modelId="{9848EEFA-ACAF-4766-93BF-DCE6177831FF}" type="presOf" srcId="{125A8B64-9609-41EB-B16D-DFC9D2A2082A}" destId="{6B839FCC-6059-48D3-88DC-EBE1C09BF179}" srcOrd="0" destOrd="0" presId="urn:microsoft.com/office/officeart/2005/8/layout/hierarchy4"/>
    <dgm:cxn modelId="{0C74526F-C359-469D-90E1-DCA69C2B299E}" type="presOf" srcId="{9D216454-84DB-4190-A202-5E444889BF8B}" destId="{C11CC69D-F0BA-4F1F-AD95-A5CBB6A45BF7}" srcOrd="0" destOrd="0" presId="urn:microsoft.com/office/officeart/2005/8/layout/hierarchy4"/>
    <dgm:cxn modelId="{A54A6BDF-7E46-4018-8E99-7AB53482C156}" type="presOf" srcId="{AA36868A-1275-411F-A0D3-44561A677513}" destId="{DBAF0699-6E6D-41F8-8CBF-E73BA1A7BD00}" srcOrd="0" destOrd="0" presId="urn:microsoft.com/office/officeart/2005/8/layout/hierarchy4"/>
    <dgm:cxn modelId="{A07ACFF5-6FD3-43AD-BFAF-11E2C446AE96}" type="presOf" srcId="{11DDEB38-CE1D-4275-BF2D-55529872A061}" destId="{001B9CAC-51D5-46F5-8699-E0B4AA687A1F}" srcOrd="0" destOrd="0" presId="urn:microsoft.com/office/officeart/2005/8/layout/hierarchy4"/>
    <dgm:cxn modelId="{B5EF0A9A-AD2E-47BB-9C10-825213C27113}" type="presOf" srcId="{625E3853-5124-4010-A304-79AB70F3C783}" destId="{B9CE4647-F4C1-46F7-B3CA-FC666DF925B2}" srcOrd="0" destOrd="0" presId="urn:microsoft.com/office/officeart/2005/8/layout/hierarchy4"/>
    <dgm:cxn modelId="{32DCE38C-F6DD-4C21-9783-EEE005737429}" srcId="{AA36868A-1275-411F-A0D3-44561A677513}" destId="{125A8B64-9609-41EB-B16D-DFC9D2A2082A}" srcOrd="0" destOrd="0" parTransId="{A67D3FA9-8DED-4C9B-B647-6AAE7004CD34}" sibTransId="{42077292-49A1-4A67-808A-D4902DF4A12B}"/>
    <dgm:cxn modelId="{297E1D0A-937A-47F1-B159-9016E190F42B}" srcId="{11DDEB38-CE1D-4275-BF2D-55529872A061}" destId="{625E3853-5124-4010-A304-79AB70F3C783}" srcOrd="1" destOrd="0" parTransId="{197CA6D8-7861-4E4F-B4A0-9EB9A2D71411}" sibTransId="{1CE6D4D1-E846-4745-968C-1ABD5C8CBC37}"/>
    <dgm:cxn modelId="{98A04485-58CB-4F4A-BDA0-E9CF03151D2A}" type="presParOf" srcId="{DBAF0699-6E6D-41F8-8CBF-E73BA1A7BD00}" destId="{DE9AF718-45AC-4E57-8E0C-2CF7D1073780}" srcOrd="0" destOrd="0" presId="urn:microsoft.com/office/officeart/2005/8/layout/hierarchy4"/>
    <dgm:cxn modelId="{21D9966B-8B51-42F1-9AD9-38C503E47853}" type="presParOf" srcId="{DE9AF718-45AC-4E57-8E0C-2CF7D1073780}" destId="{6B839FCC-6059-48D3-88DC-EBE1C09BF179}" srcOrd="0" destOrd="0" presId="urn:microsoft.com/office/officeart/2005/8/layout/hierarchy4"/>
    <dgm:cxn modelId="{1BFB8EC7-C3C7-42E7-8AF8-31559181D04A}" type="presParOf" srcId="{DE9AF718-45AC-4E57-8E0C-2CF7D1073780}" destId="{DBE7B08F-E68B-450B-B61B-29B281869A68}" srcOrd="1" destOrd="0" presId="urn:microsoft.com/office/officeart/2005/8/layout/hierarchy4"/>
    <dgm:cxn modelId="{059E7052-7857-4DA5-80B5-1F74C9510907}" type="presParOf" srcId="{DE9AF718-45AC-4E57-8E0C-2CF7D1073780}" destId="{F831D7F1-BE87-40B3-AA0F-FA1548D609BE}" srcOrd="2" destOrd="0" presId="urn:microsoft.com/office/officeart/2005/8/layout/hierarchy4"/>
    <dgm:cxn modelId="{E32B24DE-25B9-4DD5-9715-200C02CB9E2D}" type="presParOf" srcId="{F831D7F1-BE87-40B3-AA0F-FA1548D609BE}" destId="{C62167B3-E895-4F98-94CC-3F37D2CD4E2C}" srcOrd="0" destOrd="0" presId="urn:microsoft.com/office/officeart/2005/8/layout/hierarchy4"/>
    <dgm:cxn modelId="{C073D072-1180-4E9E-A58F-090E09809F8C}" type="presParOf" srcId="{C62167B3-E895-4F98-94CC-3F37D2CD4E2C}" destId="{001B9CAC-51D5-46F5-8699-E0B4AA687A1F}" srcOrd="0" destOrd="0" presId="urn:microsoft.com/office/officeart/2005/8/layout/hierarchy4"/>
    <dgm:cxn modelId="{F628E917-B7A7-4081-8764-F0D080D21AFD}" type="presParOf" srcId="{C62167B3-E895-4F98-94CC-3F37D2CD4E2C}" destId="{752AB54F-8565-4F8A-AFA7-436551AE4947}" srcOrd="1" destOrd="0" presId="urn:microsoft.com/office/officeart/2005/8/layout/hierarchy4"/>
    <dgm:cxn modelId="{BD5C7EE7-9797-472F-84FB-B2FFE052FE30}" type="presParOf" srcId="{C62167B3-E895-4F98-94CC-3F37D2CD4E2C}" destId="{66C40F05-C134-4C21-8EAB-042F5858F929}" srcOrd="2" destOrd="0" presId="urn:microsoft.com/office/officeart/2005/8/layout/hierarchy4"/>
    <dgm:cxn modelId="{F0CA9C1E-9120-4F3D-8EFB-149DC985637C}" type="presParOf" srcId="{66C40F05-C134-4C21-8EAB-042F5858F929}" destId="{A6A3618D-CCDD-4541-99B4-587AFCE31BE2}" srcOrd="0" destOrd="0" presId="urn:microsoft.com/office/officeart/2005/8/layout/hierarchy4"/>
    <dgm:cxn modelId="{E55CD431-0347-4FFB-8A99-4A33C5433169}" type="presParOf" srcId="{A6A3618D-CCDD-4541-99B4-587AFCE31BE2}" destId="{0C29697B-675B-4A8B-A2F6-23F85C3A38EA}" srcOrd="0" destOrd="0" presId="urn:microsoft.com/office/officeart/2005/8/layout/hierarchy4"/>
    <dgm:cxn modelId="{249E424E-BB83-4E85-B8F7-A8C0EBE0F809}" type="presParOf" srcId="{A6A3618D-CCDD-4541-99B4-587AFCE31BE2}" destId="{FA901839-330D-4BEA-A447-E2AED3EC3EFA}" srcOrd="1" destOrd="0" presId="urn:microsoft.com/office/officeart/2005/8/layout/hierarchy4"/>
    <dgm:cxn modelId="{78B4DA44-304A-43BA-88FB-980EF19A3088}" type="presParOf" srcId="{66C40F05-C134-4C21-8EAB-042F5858F929}" destId="{3F246D18-473A-4A8D-A84B-8D9A9A4153A1}" srcOrd="1" destOrd="0" presId="urn:microsoft.com/office/officeart/2005/8/layout/hierarchy4"/>
    <dgm:cxn modelId="{4D3B2DCC-E357-4D59-B6F6-D0E5D3CF0080}" type="presParOf" srcId="{66C40F05-C134-4C21-8EAB-042F5858F929}" destId="{E6BAFE45-F368-4D00-95FB-70A2024608C7}" srcOrd="2" destOrd="0" presId="urn:microsoft.com/office/officeart/2005/8/layout/hierarchy4"/>
    <dgm:cxn modelId="{80A1A9E5-5E4A-42FB-90B9-FFAFAA52415C}" type="presParOf" srcId="{E6BAFE45-F368-4D00-95FB-70A2024608C7}" destId="{B9CE4647-F4C1-46F7-B3CA-FC666DF925B2}" srcOrd="0" destOrd="0" presId="urn:microsoft.com/office/officeart/2005/8/layout/hierarchy4"/>
    <dgm:cxn modelId="{7F30EE6D-FB24-4301-9FBB-F12F6DBB70CC}" type="presParOf" srcId="{E6BAFE45-F368-4D00-95FB-70A2024608C7}" destId="{746C2059-FF68-4D09-9DE5-591A1B523802}" srcOrd="1" destOrd="0" presId="urn:microsoft.com/office/officeart/2005/8/layout/hierarchy4"/>
    <dgm:cxn modelId="{A48FD7BF-B8E7-479C-A347-E5B17BB362C1}" type="presParOf" srcId="{F831D7F1-BE87-40B3-AA0F-FA1548D609BE}" destId="{CCFD2E30-637F-4E2A-A5D1-8DD36E26C944}" srcOrd="1" destOrd="0" presId="urn:microsoft.com/office/officeart/2005/8/layout/hierarchy4"/>
    <dgm:cxn modelId="{23FD9172-C4C3-479E-981C-FDF3BFFB8AE1}" type="presParOf" srcId="{F831D7F1-BE87-40B3-AA0F-FA1548D609BE}" destId="{341D4D49-2483-4FA4-A760-42142157E999}" srcOrd="2" destOrd="0" presId="urn:microsoft.com/office/officeart/2005/8/layout/hierarchy4"/>
    <dgm:cxn modelId="{FF7ACE32-8168-4814-9570-DBB1FB3431F8}" type="presParOf" srcId="{341D4D49-2483-4FA4-A760-42142157E999}" destId="{C11CC69D-F0BA-4F1F-AD95-A5CBB6A45BF7}" srcOrd="0" destOrd="0" presId="urn:microsoft.com/office/officeart/2005/8/layout/hierarchy4"/>
    <dgm:cxn modelId="{C6666578-3CB0-42CB-9F24-68EF643B75E2}" type="presParOf" srcId="{341D4D49-2483-4FA4-A760-42142157E999}" destId="{A23D6F59-1604-43B8-BA36-217E6C2B4FBE}"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C71931A4-346B-4527-954A-F66907BA1DA5}" type="doc">
      <dgm:prSet loTypeId="urn:microsoft.com/office/officeart/2005/8/layout/venn1" loCatId="relationship" qsTypeId="urn:microsoft.com/office/officeart/2005/8/quickstyle/simple1" qsCatId="simple" csTypeId="urn:microsoft.com/office/officeart/2005/8/colors/colorful5" csCatId="colorful" phldr="1"/>
      <dgm:spPr/>
    </dgm:pt>
    <dgm:pt modelId="{412DD2FB-02F6-4F6F-9842-A73DCB553F77}">
      <dgm:prSet phldrT="[Texte]"/>
      <dgm:spPr/>
      <dgm:t>
        <a:bodyPr/>
        <a:lstStyle/>
        <a:p>
          <a:r>
            <a:rPr lang="ar-DZ" dirty="0" smtClean="0"/>
            <a:t>الهيكل</a:t>
          </a:r>
        </a:p>
        <a:p>
          <a:r>
            <a:rPr lang="ar-DZ" dirty="0" smtClean="0"/>
            <a:t>التنظيمي</a:t>
          </a:r>
          <a:endParaRPr lang="fr-FR" dirty="0"/>
        </a:p>
      </dgm:t>
    </dgm:pt>
    <dgm:pt modelId="{FCEC6CFB-8DAF-45AA-996D-36F45C506D2F}" type="parTrans" cxnId="{CA90D0F0-7014-4838-B125-E3D793E99676}">
      <dgm:prSet/>
      <dgm:spPr/>
      <dgm:t>
        <a:bodyPr/>
        <a:lstStyle/>
        <a:p>
          <a:endParaRPr lang="fr-FR"/>
        </a:p>
      </dgm:t>
    </dgm:pt>
    <dgm:pt modelId="{00F23D5E-A23E-42A8-9CDA-FBAD1B4A56D0}" type="sibTrans" cxnId="{CA90D0F0-7014-4838-B125-E3D793E99676}">
      <dgm:prSet/>
      <dgm:spPr/>
      <dgm:t>
        <a:bodyPr/>
        <a:lstStyle/>
        <a:p>
          <a:endParaRPr lang="fr-FR"/>
        </a:p>
      </dgm:t>
    </dgm:pt>
    <dgm:pt modelId="{63FA2BD8-9B2F-400A-8E11-48C5D00E53FF}">
      <dgm:prSet phldrT="[Texte]"/>
      <dgm:spPr/>
      <dgm:t>
        <a:bodyPr/>
        <a:lstStyle/>
        <a:p>
          <a:r>
            <a:rPr lang="ar-DZ" dirty="0" smtClean="0"/>
            <a:t>الثقافة التنظيمية</a:t>
          </a:r>
          <a:endParaRPr lang="fr-FR" dirty="0"/>
        </a:p>
      </dgm:t>
    </dgm:pt>
    <dgm:pt modelId="{5D81EAFB-14C0-44F7-90F8-F5A5785BF42B}" type="parTrans" cxnId="{001F3FB3-895F-486D-A058-13BFF914EE26}">
      <dgm:prSet/>
      <dgm:spPr/>
      <dgm:t>
        <a:bodyPr/>
        <a:lstStyle/>
        <a:p>
          <a:endParaRPr lang="fr-FR"/>
        </a:p>
      </dgm:t>
    </dgm:pt>
    <dgm:pt modelId="{D9D46CDB-F7E1-4EC1-AA26-F1EBDC2B99DA}" type="sibTrans" cxnId="{001F3FB3-895F-486D-A058-13BFF914EE26}">
      <dgm:prSet/>
      <dgm:spPr/>
      <dgm:t>
        <a:bodyPr/>
        <a:lstStyle/>
        <a:p>
          <a:endParaRPr lang="fr-FR"/>
        </a:p>
      </dgm:t>
    </dgm:pt>
    <dgm:pt modelId="{42372434-756D-4B04-A7C9-920C56E51EFF}">
      <dgm:prSet phldrT="[Texte]"/>
      <dgm:spPr/>
      <dgm:t>
        <a:bodyPr/>
        <a:lstStyle/>
        <a:p>
          <a:r>
            <a:rPr lang="ar-DZ" dirty="0" smtClean="0"/>
            <a:t>الموارد</a:t>
          </a:r>
          <a:endParaRPr lang="fr-FR" dirty="0"/>
        </a:p>
      </dgm:t>
    </dgm:pt>
    <dgm:pt modelId="{E8513562-AF64-4ADC-8596-B5EC1C60956A}" type="parTrans" cxnId="{57571411-CDD0-455A-A76D-C975C1D7B465}">
      <dgm:prSet/>
      <dgm:spPr/>
      <dgm:t>
        <a:bodyPr/>
        <a:lstStyle/>
        <a:p>
          <a:endParaRPr lang="fr-FR"/>
        </a:p>
      </dgm:t>
    </dgm:pt>
    <dgm:pt modelId="{A4D00813-5045-40CD-AB57-68A0062D535F}" type="sibTrans" cxnId="{57571411-CDD0-455A-A76D-C975C1D7B465}">
      <dgm:prSet/>
      <dgm:spPr/>
      <dgm:t>
        <a:bodyPr/>
        <a:lstStyle/>
        <a:p>
          <a:endParaRPr lang="fr-FR"/>
        </a:p>
      </dgm:t>
    </dgm:pt>
    <dgm:pt modelId="{037A167C-ACC0-4188-B63B-337CC052C786}" type="pres">
      <dgm:prSet presAssocID="{C71931A4-346B-4527-954A-F66907BA1DA5}" presName="compositeShape" presStyleCnt="0">
        <dgm:presLayoutVars>
          <dgm:chMax val="7"/>
          <dgm:dir/>
          <dgm:resizeHandles val="exact"/>
        </dgm:presLayoutVars>
      </dgm:prSet>
      <dgm:spPr/>
    </dgm:pt>
    <dgm:pt modelId="{C196BD04-FA0D-4360-B9DF-5517C90F5308}" type="pres">
      <dgm:prSet presAssocID="{412DD2FB-02F6-4F6F-9842-A73DCB553F77}" presName="circ1" presStyleLbl="vennNode1" presStyleIdx="0" presStyleCnt="3"/>
      <dgm:spPr/>
      <dgm:t>
        <a:bodyPr/>
        <a:lstStyle/>
        <a:p>
          <a:endParaRPr lang="fr-FR"/>
        </a:p>
      </dgm:t>
    </dgm:pt>
    <dgm:pt modelId="{C5A79D19-80BE-42B2-9158-6C74449AAED5}" type="pres">
      <dgm:prSet presAssocID="{412DD2FB-02F6-4F6F-9842-A73DCB553F77}" presName="circ1Tx" presStyleLbl="revTx" presStyleIdx="0" presStyleCnt="0">
        <dgm:presLayoutVars>
          <dgm:chMax val="0"/>
          <dgm:chPref val="0"/>
          <dgm:bulletEnabled val="1"/>
        </dgm:presLayoutVars>
      </dgm:prSet>
      <dgm:spPr/>
      <dgm:t>
        <a:bodyPr/>
        <a:lstStyle/>
        <a:p>
          <a:endParaRPr lang="fr-FR"/>
        </a:p>
      </dgm:t>
    </dgm:pt>
    <dgm:pt modelId="{387911A8-AEC0-4ED5-9637-08030A318E69}" type="pres">
      <dgm:prSet presAssocID="{63FA2BD8-9B2F-400A-8E11-48C5D00E53FF}" presName="circ2" presStyleLbl="vennNode1" presStyleIdx="1" presStyleCnt="3"/>
      <dgm:spPr/>
      <dgm:t>
        <a:bodyPr/>
        <a:lstStyle/>
        <a:p>
          <a:endParaRPr lang="fr-FR"/>
        </a:p>
      </dgm:t>
    </dgm:pt>
    <dgm:pt modelId="{79B84D89-BE7E-4B8B-9BE7-5719E0533959}" type="pres">
      <dgm:prSet presAssocID="{63FA2BD8-9B2F-400A-8E11-48C5D00E53FF}" presName="circ2Tx" presStyleLbl="revTx" presStyleIdx="0" presStyleCnt="0">
        <dgm:presLayoutVars>
          <dgm:chMax val="0"/>
          <dgm:chPref val="0"/>
          <dgm:bulletEnabled val="1"/>
        </dgm:presLayoutVars>
      </dgm:prSet>
      <dgm:spPr/>
      <dgm:t>
        <a:bodyPr/>
        <a:lstStyle/>
        <a:p>
          <a:endParaRPr lang="fr-FR"/>
        </a:p>
      </dgm:t>
    </dgm:pt>
    <dgm:pt modelId="{9DF5988B-9356-486E-8881-3BA80D3F6331}" type="pres">
      <dgm:prSet presAssocID="{42372434-756D-4B04-A7C9-920C56E51EFF}" presName="circ3" presStyleLbl="vennNode1" presStyleIdx="2" presStyleCnt="3"/>
      <dgm:spPr/>
      <dgm:t>
        <a:bodyPr/>
        <a:lstStyle/>
        <a:p>
          <a:endParaRPr lang="fr-FR"/>
        </a:p>
      </dgm:t>
    </dgm:pt>
    <dgm:pt modelId="{B9FD8221-7285-4040-9054-9AA325A68C3E}" type="pres">
      <dgm:prSet presAssocID="{42372434-756D-4B04-A7C9-920C56E51EFF}" presName="circ3Tx" presStyleLbl="revTx" presStyleIdx="0" presStyleCnt="0">
        <dgm:presLayoutVars>
          <dgm:chMax val="0"/>
          <dgm:chPref val="0"/>
          <dgm:bulletEnabled val="1"/>
        </dgm:presLayoutVars>
      </dgm:prSet>
      <dgm:spPr/>
      <dgm:t>
        <a:bodyPr/>
        <a:lstStyle/>
        <a:p>
          <a:endParaRPr lang="fr-FR"/>
        </a:p>
      </dgm:t>
    </dgm:pt>
  </dgm:ptLst>
  <dgm:cxnLst>
    <dgm:cxn modelId="{001F3FB3-895F-486D-A058-13BFF914EE26}" srcId="{C71931A4-346B-4527-954A-F66907BA1DA5}" destId="{63FA2BD8-9B2F-400A-8E11-48C5D00E53FF}" srcOrd="1" destOrd="0" parTransId="{5D81EAFB-14C0-44F7-90F8-F5A5785BF42B}" sibTransId="{D9D46CDB-F7E1-4EC1-AA26-F1EBDC2B99DA}"/>
    <dgm:cxn modelId="{1328263B-9D2D-4FAA-BB8B-B798C4937223}" type="presOf" srcId="{412DD2FB-02F6-4F6F-9842-A73DCB553F77}" destId="{C5A79D19-80BE-42B2-9158-6C74449AAED5}" srcOrd="1" destOrd="0" presId="urn:microsoft.com/office/officeart/2005/8/layout/venn1"/>
    <dgm:cxn modelId="{57571411-CDD0-455A-A76D-C975C1D7B465}" srcId="{C71931A4-346B-4527-954A-F66907BA1DA5}" destId="{42372434-756D-4B04-A7C9-920C56E51EFF}" srcOrd="2" destOrd="0" parTransId="{E8513562-AF64-4ADC-8596-B5EC1C60956A}" sibTransId="{A4D00813-5045-40CD-AB57-68A0062D535F}"/>
    <dgm:cxn modelId="{0B600EBA-598E-4564-B5DD-3DF686B676F2}" type="presOf" srcId="{42372434-756D-4B04-A7C9-920C56E51EFF}" destId="{9DF5988B-9356-486E-8881-3BA80D3F6331}" srcOrd="0" destOrd="0" presId="urn:microsoft.com/office/officeart/2005/8/layout/venn1"/>
    <dgm:cxn modelId="{DE40D198-6696-4BD6-B7E9-35F316A616F9}" type="presOf" srcId="{63FA2BD8-9B2F-400A-8E11-48C5D00E53FF}" destId="{79B84D89-BE7E-4B8B-9BE7-5719E0533959}" srcOrd="1" destOrd="0" presId="urn:microsoft.com/office/officeart/2005/8/layout/venn1"/>
    <dgm:cxn modelId="{A662D6F4-820A-49FD-A60D-3AEF3F7A8A5C}" type="presOf" srcId="{C71931A4-346B-4527-954A-F66907BA1DA5}" destId="{037A167C-ACC0-4188-B63B-337CC052C786}" srcOrd="0" destOrd="0" presId="urn:microsoft.com/office/officeart/2005/8/layout/venn1"/>
    <dgm:cxn modelId="{B4F6B3ED-4050-4A52-99D7-4AFB9974C824}" type="presOf" srcId="{63FA2BD8-9B2F-400A-8E11-48C5D00E53FF}" destId="{387911A8-AEC0-4ED5-9637-08030A318E69}" srcOrd="0" destOrd="0" presId="urn:microsoft.com/office/officeart/2005/8/layout/venn1"/>
    <dgm:cxn modelId="{6E245114-A185-46FB-8589-B14163379B00}" type="presOf" srcId="{42372434-756D-4B04-A7C9-920C56E51EFF}" destId="{B9FD8221-7285-4040-9054-9AA325A68C3E}" srcOrd="1" destOrd="0" presId="urn:microsoft.com/office/officeart/2005/8/layout/venn1"/>
    <dgm:cxn modelId="{8E0E8D1E-FB62-4B8E-93F4-D451A8EE5152}" type="presOf" srcId="{412DD2FB-02F6-4F6F-9842-A73DCB553F77}" destId="{C196BD04-FA0D-4360-B9DF-5517C90F5308}" srcOrd="0" destOrd="0" presId="urn:microsoft.com/office/officeart/2005/8/layout/venn1"/>
    <dgm:cxn modelId="{CA90D0F0-7014-4838-B125-E3D793E99676}" srcId="{C71931A4-346B-4527-954A-F66907BA1DA5}" destId="{412DD2FB-02F6-4F6F-9842-A73DCB553F77}" srcOrd="0" destOrd="0" parTransId="{FCEC6CFB-8DAF-45AA-996D-36F45C506D2F}" sibTransId="{00F23D5E-A23E-42A8-9CDA-FBAD1B4A56D0}"/>
    <dgm:cxn modelId="{45557ECE-7021-4B56-BC5A-29887313BEB2}" type="presParOf" srcId="{037A167C-ACC0-4188-B63B-337CC052C786}" destId="{C196BD04-FA0D-4360-B9DF-5517C90F5308}" srcOrd="0" destOrd="0" presId="urn:microsoft.com/office/officeart/2005/8/layout/venn1"/>
    <dgm:cxn modelId="{A196232C-792D-411F-A55B-B9FC81CFD264}" type="presParOf" srcId="{037A167C-ACC0-4188-B63B-337CC052C786}" destId="{C5A79D19-80BE-42B2-9158-6C74449AAED5}" srcOrd="1" destOrd="0" presId="urn:microsoft.com/office/officeart/2005/8/layout/venn1"/>
    <dgm:cxn modelId="{4982AC9C-E40D-4D3D-86B5-9ED979BA9CF0}" type="presParOf" srcId="{037A167C-ACC0-4188-B63B-337CC052C786}" destId="{387911A8-AEC0-4ED5-9637-08030A318E69}" srcOrd="2" destOrd="0" presId="urn:microsoft.com/office/officeart/2005/8/layout/venn1"/>
    <dgm:cxn modelId="{FBB59E02-676A-46F0-B020-1056AB653AA0}" type="presParOf" srcId="{037A167C-ACC0-4188-B63B-337CC052C786}" destId="{79B84D89-BE7E-4B8B-9BE7-5719E0533959}" srcOrd="3" destOrd="0" presId="urn:microsoft.com/office/officeart/2005/8/layout/venn1"/>
    <dgm:cxn modelId="{E2CBC23B-9E36-4ED9-B213-BEE96FC8761B}" type="presParOf" srcId="{037A167C-ACC0-4188-B63B-337CC052C786}" destId="{9DF5988B-9356-486E-8881-3BA80D3F6331}" srcOrd="4" destOrd="0" presId="urn:microsoft.com/office/officeart/2005/8/layout/venn1"/>
    <dgm:cxn modelId="{2704F2DE-5C1A-4264-B789-9307C59138CC}" type="presParOf" srcId="{037A167C-ACC0-4188-B63B-337CC052C786}" destId="{B9FD8221-7285-4040-9054-9AA325A68C3E}"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7A77EE-F2D3-445E-B686-7E48B417C36B}" type="doc">
      <dgm:prSet loTypeId="urn:microsoft.com/office/officeart/2005/8/layout/cycle4" loCatId="relationship" qsTypeId="urn:microsoft.com/office/officeart/2005/8/quickstyle/simple1" qsCatId="simple" csTypeId="urn:microsoft.com/office/officeart/2005/8/colors/accent0_3" csCatId="mainScheme" phldr="1"/>
      <dgm:spPr/>
      <dgm:t>
        <a:bodyPr/>
        <a:lstStyle/>
        <a:p>
          <a:endParaRPr lang="fr-FR"/>
        </a:p>
      </dgm:t>
    </dgm:pt>
    <dgm:pt modelId="{C2593A67-4CB2-484D-9DA1-E53174B7F57F}">
      <dgm:prSet phldrT="[Texte]"/>
      <dgm:spPr/>
      <dgm:t>
        <a:bodyPr/>
        <a:lstStyle/>
        <a:p>
          <a:r>
            <a:rPr lang="ar-DZ" dirty="0" smtClean="0"/>
            <a:t>الداخلية</a:t>
          </a:r>
          <a:endParaRPr lang="fr-FR" dirty="0"/>
        </a:p>
      </dgm:t>
    </dgm:pt>
    <dgm:pt modelId="{F05A1E15-E008-45BA-A7C8-BFDB42226443}" type="parTrans" cxnId="{E759992B-AE82-448B-8782-BD5BBACF83AF}">
      <dgm:prSet/>
      <dgm:spPr/>
      <dgm:t>
        <a:bodyPr/>
        <a:lstStyle/>
        <a:p>
          <a:endParaRPr lang="fr-FR"/>
        </a:p>
      </dgm:t>
    </dgm:pt>
    <dgm:pt modelId="{75AC44BF-0895-4F72-B91B-3BB266DE5F63}" type="sibTrans" cxnId="{E759992B-AE82-448B-8782-BD5BBACF83AF}">
      <dgm:prSet/>
      <dgm:spPr/>
      <dgm:t>
        <a:bodyPr/>
        <a:lstStyle/>
        <a:p>
          <a:endParaRPr lang="fr-FR"/>
        </a:p>
      </dgm:t>
    </dgm:pt>
    <dgm:pt modelId="{161EABC3-666F-4FBB-92A7-72FCC6D5D12D}">
      <dgm:prSet phldrT="[Texte]"/>
      <dgm:spPr/>
      <dgm:t>
        <a:bodyPr/>
        <a:lstStyle/>
        <a:p>
          <a:r>
            <a:rPr lang="ar-DZ" dirty="0" smtClean="0"/>
            <a:t>نقاط الضعف</a:t>
          </a:r>
          <a:endParaRPr lang="fr-FR" dirty="0"/>
        </a:p>
      </dgm:t>
    </dgm:pt>
    <dgm:pt modelId="{2AC71879-A28C-4733-95E0-512141F57EE8}" type="parTrans" cxnId="{7677CB70-0977-4282-8C00-3ABCF3EB0661}">
      <dgm:prSet/>
      <dgm:spPr/>
      <dgm:t>
        <a:bodyPr/>
        <a:lstStyle/>
        <a:p>
          <a:endParaRPr lang="fr-FR"/>
        </a:p>
      </dgm:t>
    </dgm:pt>
    <dgm:pt modelId="{A9BD1EF1-9DE1-44DF-813E-09B55623C6A9}" type="sibTrans" cxnId="{7677CB70-0977-4282-8C00-3ABCF3EB0661}">
      <dgm:prSet/>
      <dgm:spPr/>
      <dgm:t>
        <a:bodyPr/>
        <a:lstStyle/>
        <a:p>
          <a:endParaRPr lang="fr-FR"/>
        </a:p>
      </dgm:t>
    </dgm:pt>
    <dgm:pt modelId="{3CCAA060-8720-449F-AC1A-BFDF3B3DCE43}">
      <dgm:prSet phldrT="[Texte]"/>
      <dgm:spPr/>
      <dgm:t>
        <a:bodyPr/>
        <a:lstStyle/>
        <a:p>
          <a:r>
            <a:rPr lang="ar-DZ" dirty="0" smtClean="0"/>
            <a:t>الداخلية</a:t>
          </a:r>
          <a:endParaRPr lang="fr-FR" dirty="0"/>
        </a:p>
      </dgm:t>
    </dgm:pt>
    <dgm:pt modelId="{D753DA52-62AD-4775-8911-A6CB0B279F9E}" type="parTrans" cxnId="{0883E831-39B7-4869-B28F-AA8BDB20138D}">
      <dgm:prSet/>
      <dgm:spPr/>
      <dgm:t>
        <a:bodyPr/>
        <a:lstStyle/>
        <a:p>
          <a:endParaRPr lang="fr-FR"/>
        </a:p>
      </dgm:t>
    </dgm:pt>
    <dgm:pt modelId="{0187FF02-9CE3-4E25-8B00-B61FDA4ED06B}" type="sibTrans" cxnId="{0883E831-39B7-4869-B28F-AA8BDB20138D}">
      <dgm:prSet/>
      <dgm:spPr/>
      <dgm:t>
        <a:bodyPr/>
        <a:lstStyle/>
        <a:p>
          <a:endParaRPr lang="fr-FR"/>
        </a:p>
      </dgm:t>
    </dgm:pt>
    <dgm:pt modelId="{8D26086E-2976-4628-8357-B4D6DD815786}">
      <dgm:prSet phldrT="[Texte]"/>
      <dgm:spPr/>
      <dgm:t>
        <a:bodyPr/>
        <a:lstStyle/>
        <a:p>
          <a:r>
            <a:rPr lang="ar-DZ" dirty="0" smtClean="0"/>
            <a:t>نقاط القوة</a:t>
          </a:r>
          <a:endParaRPr lang="fr-FR" dirty="0"/>
        </a:p>
      </dgm:t>
    </dgm:pt>
    <dgm:pt modelId="{F742F700-68D5-4A69-A480-39533E192766}" type="parTrans" cxnId="{C79863D3-37DE-4B4F-B265-BC54EBD3DB47}">
      <dgm:prSet/>
      <dgm:spPr/>
      <dgm:t>
        <a:bodyPr/>
        <a:lstStyle/>
        <a:p>
          <a:endParaRPr lang="fr-FR"/>
        </a:p>
      </dgm:t>
    </dgm:pt>
    <dgm:pt modelId="{4D1967D6-8151-4C14-A19C-C83490CD2895}" type="sibTrans" cxnId="{C79863D3-37DE-4B4F-B265-BC54EBD3DB47}">
      <dgm:prSet/>
      <dgm:spPr/>
      <dgm:t>
        <a:bodyPr/>
        <a:lstStyle/>
        <a:p>
          <a:endParaRPr lang="fr-FR"/>
        </a:p>
      </dgm:t>
    </dgm:pt>
    <dgm:pt modelId="{036E34AC-5850-40EE-A5EB-0FA750975FDF}">
      <dgm:prSet phldrT="[Texte]"/>
      <dgm:spPr/>
      <dgm:t>
        <a:bodyPr/>
        <a:lstStyle/>
        <a:p>
          <a:r>
            <a:rPr lang="ar-DZ" dirty="0" smtClean="0"/>
            <a:t>الخارجية</a:t>
          </a:r>
          <a:endParaRPr lang="fr-FR" dirty="0"/>
        </a:p>
      </dgm:t>
    </dgm:pt>
    <dgm:pt modelId="{1E3B3E89-F69A-4312-8DDB-9EBAFD53699A}" type="parTrans" cxnId="{36B5C83F-0F83-41F3-BC7F-D70367683900}">
      <dgm:prSet/>
      <dgm:spPr/>
      <dgm:t>
        <a:bodyPr/>
        <a:lstStyle/>
        <a:p>
          <a:endParaRPr lang="fr-FR"/>
        </a:p>
      </dgm:t>
    </dgm:pt>
    <dgm:pt modelId="{0272BF78-5EA4-481E-AD7D-4FE057D7EECB}" type="sibTrans" cxnId="{36B5C83F-0F83-41F3-BC7F-D70367683900}">
      <dgm:prSet/>
      <dgm:spPr/>
      <dgm:t>
        <a:bodyPr/>
        <a:lstStyle/>
        <a:p>
          <a:endParaRPr lang="fr-FR"/>
        </a:p>
      </dgm:t>
    </dgm:pt>
    <dgm:pt modelId="{4E44B3D6-46C9-4518-B99F-0248D909AEA1}">
      <dgm:prSet phldrT="[Texte]"/>
      <dgm:spPr/>
      <dgm:t>
        <a:bodyPr/>
        <a:lstStyle/>
        <a:p>
          <a:r>
            <a:rPr lang="ar-DZ" dirty="0" smtClean="0"/>
            <a:t>الفرص التسويقية</a:t>
          </a:r>
          <a:endParaRPr lang="fr-FR" dirty="0"/>
        </a:p>
      </dgm:t>
    </dgm:pt>
    <dgm:pt modelId="{2DC96383-3A99-45DC-BEFA-7A1961549733}" type="parTrans" cxnId="{D26FA45B-7707-41A6-B6B9-278DDD5C23D7}">
      <dgm:prSet/>
      <dgm:spPr/>
      <dgm:t>
        <a:bodyPr/>
        <a:lstStyle/>
        <a:p>
          <a:endParaRPr lang="fr-FR"/>
        </a:p>
      </dgm:t>
    </dgm:pt>
    <dgm:pt modelId="{C2E787EB-362F-43F9-8F78-0A82E9C62C1C}" type="sibTrans" cxnId="{D26FA45B-7707-41A6-B6B9-278DDD5C23D7}">
      <dgm:prSet/>
      <dgm:spPr/>
      <dgm:t>
        <a:bodyPr/>
        <a:lstStyle/>
        <a:p>
          <a:endParaRPr lang="fr-FR"/>
        </a:p>
      </dgm:t>
    </dgm:pt>
    <dgm:pt modelId="{541902F7-F43F-4669-BCE1-05A6862F0267}">
      <dgm:prSet phldrT="[Texte]"/>
      <dgm:spPr/>
      <dgm:t>
        <a:bodyPr/>
        <a:lstStyle/>
        <a:p>
          <a:r>
            <a:rPr lang="ar-DZ" dirty="0" smtClean="0"/>
            <a:t>الخارجية</a:t>
          </a:r>
          <a:endParaRPr lang="fr-FR" dirty="0"/>
        </a:p>
      </dgm:t>
    </dgm:pt>
    <dgm:pt modelId="{F0AF30F8-469A-4A71-80E6-C59C605E4C87}" type="parTrans" cxnId="{B29F35D3-1988-4DAE-8924-7FABC8F51855}">
      <dgm:prSet/>
      <dgm:spPr/>
      <dgm:t>
        <a:bodyPr/>
        <a:lstStyle/>
        <a:p>
          <a:endParaRPr lang="fr-FR"/>
        </a:p>
      </dgm:t>
    </dgm:pt>
    <dgm:pt modelId="{D826BD6F-1E23-4164-A8AC-795CEEEFB5CB}" type="sibTrans" cxnId="{B29F35D3-1988-4DAE-8924-7FABC8F51855}">
      <dgm:prSet/>
      <dgm:spPr/>
      <dgm:t>
        <a:bodyPr/>
        <a:lstStyle/>
        <a:p>
          <a:endParaRPr lang="fr-FR"/>
        </a:p>
      </dgm:t>
    </dgm:pt>
    <dgm:pt modelId="{4E6F0F6B-15A4-4B1B-8BE0-106A1274A570}">
      <dgm:prSet phldrT="[Texte]"/>
      <dgm:spPr/>
      <dgm:t>
        <a:bodyPr/>
        <a:lstStyle/>
        <a:p>
          <a:r>
            <a:rPr lang="ar-DZ" dirty="0" smtClean="0"/>
            <a:t>التهديدات</a:t>
          </a:r>
          <a:endParaRPr lang="fr-FR" dirty="0"/>
        </a:p>
      </dgm:t>
    </dgm:pt>
    <dgm:pt modelId="{231B5379-2984-495E-86AD-593BE3F2653E}" type="parTrans" cxnId="{AB83DE63-98EC-4485-83F2-F82ED510CF99}">
      <dgm:prSet/>
      <dgm:spPr/>
      <dgm:t>
        <a:bodyPr/>
        <a:lstStyle/>
        <a:p>
          <a:endParaRPr lang="fr-FR"/>
        </a:p>
      </dgm:t>
    </dgm:pt>
    <dgm:pt modelId="{FD04B2F4-2101-4F0B-A9CC-F82FAD3016E1}" type="sibTrans" cxnId="{AB83DE63-98EC-4485-83F2-F82ED510CF99}">
      <dgm:prSet/>
      <dgm:spPr/>
      <dgm:t>
        <a:bodyPr/>
        <a:lstStyle/>
        <a:p>
          <a:endParaRPr lang="fr-FR"/>
        </a:p>
      </dgm:t>
    </dgm:pt>
    <dgm:pt modelId="{3D53131C-B210-436A-AD04-8B3907B62500}" type="pres">
      <dgm:prSet presAssocID="{A27A77EE-F2D3-445E-B686-7E48B417C36B}" presName="cycleMatrixDiagram" presStyleCnt="0">
        <dgm:presLayoutVars>
          <dgm:chMax val="1"/>
          <dgm:dir/>
          <dgm:animLvl val="lvl"/>
          <dgm:resizeHandles val="exact"/>
        </dgm:presLayoutVars>
      </dgm:prSet>
      <dgm:spPr/>
      <dgm:t>
        <a:bodyPr/>
        <a:lstStyle/>
        <a:p>
          <a:endParaRPr lang="fr-FR"/>
        </a:p>
      </dgm:t>
    </dgm:pt>
    <dgm:pt modelId="{7FD0681E-CF4C-4275-9F12-338CDDD90917}" type="pres">
      <dgm:prSet presAssocID="{A27A77EE-F2D3-445E-B686-7E48B417C36B}" presName="children" presStyleCnt="0"/>
      <dgm:spPr/>
    </dgm:pt>
    <dgm:pt modelId="{0777C185-577A-4ED4-9AB3-AA22740CE377}" type="pres">
      <dgm:prSet presAssocID="{A27A77EE-F2D3-445E-B686-7E48B417C36B}" presName="child1group" presStyleCnt="0"/>
      <dgm:spPr/>
    </dgm:pt>
    <dgm:pt modelId="{A7BBFFC4-D2D4-47D1-9A10-3F00B7F57385}" type="pres">
      <dgm:prSet presAssocID="{A27A77EE-F2D3-445E-B686-7E48B417C36B}" presName="child1" presStyleLbl="bgAcc1" presStyleIdx="0" presStyleCnt="4"/>
      <dgm:spPr/>
      <dgm:t>
        <a:bodyPr/>
        <a:lstStyle/>
        <a:p>
          <a:endParaRPr lang="fr-FR"/>
        </a:p>
      </dgm:t>
    </dgm:pt>
    <dgm:pt modelId="{9DBA3125-A6A8-437D-A4E5-AC4DE77E81EC}" type="pres">
      <dgm:prSet presAssocID="{A27A77EE-F2D3-445E-B686-7E48B417C36B}" presName="child1Text" presStyleLbl="bgAcc1" presStyleIdx="0" presStyleCnt="4">
        <dgm:presLayoutVars>
          <dgm:bulletEnabled val="1"/>
        </dgm:presLayoutVars>
      </dgm:prSet>
      <dgm:spPr/>
      <dgm:t>
        <a:bodyPr/>
        <a:lstStyle/>
        <a:p>
          <a:endParaRPr lang="fr-FR"/>
        </a:p>
      </dgm:t>
    </dgm:pt>
    <dgm:pt modelId="{24DD85C6-D77B-4477-B8A2-58F92E6E0DFD}" type="pres">
      <dgm:prSet presAssocID="{A27A77EE-F2D3-445E-B686-7E48B417C36B}" presName="child2group" presStyleCnt="0"/>
      <dgm:spPr/>
    </dgm:pt>
    <dgm:pt modelId="{56B81E3F-7594-4110-B537-63CA89C0D5EB}" type="pres">
      <dgm:prSet presAssocID="{A27A77EE-F2D3-445E-B686-7E48B417C36B}" presName="child2" presStyleLbl="bgAcc1" presStyleIdx="1" presStyleCnt="4"/>
      <dgm:spPr/>
      <dgm:t>
        <a:bodyPr/>
        <a:lstStyle/>
        <a:p>
          <a:endParaRPr lang="fr-FR"/>
        </a:p>
      </dgm:t>
    </dgm:pt>
    <dgm:pt modelId="{F46B6830-1CF1-4528-B763-7C44B62F5F32}" type="pres">
      <dgm:prSet presAssocID="{A27A77EE-F2D3-445E-B686-7E48B417C36B}" presName="child2Text" presStyleLbl="bgAcc1" presStyleIdx="1" presStyleCnt="4">
        <dgm:presLayoutVars>
          <dgm:bulletEnabled val="1"/>
        </dgm:presLayoutVars>
      </dgm:prSet>
      <dgm:spPr/>
      <dgm:t>
        <a:bodyPr/>
        <a:lstStyle/>
        <a:p>
          <a:endParaRPr lang="fr-FR"/>
        </a:p>
      </dgm:t>
    </dgm:pt>
    <dgm:pt modelId="{FE2AB9C1-54DF-487E-987B-59779BC194ED}" type="pres">
      <dgm:prSet presAssocID="{A27A77EE-F2D3-445E-B686-7E48B417C36B}" presName="child3group" presStyleCnt="0"/>
      <dgm:spPr/>
    </dgm:pt>
    <dgm:pt modelId="{4E3B99DC-B0F8-44F9-958E-BBFCC244CAEB}" type="pres">
      <dgm:prSet presAssocID="{A27A77EE-F2D3-445E-B686-7E48B417C36B}" presName="child3" presStyleLbl="bgAcc1" presStyleIdx="2" presStyleCnt="4"/>
      <dgm:spPr/>
      <dgm:t>
        <a:bodyPr/>
        <a:lstStyle/>
        <a:p>
          <a:endParaRPr lang="fr-FR"/>
        </a:p>
      </dgm:t>
    </dgm:pt>
    <dgm:pt modelId="{0E4C9329-BB97-4FC2-8A65-445226BA84A4}" type="pres">
      <dgm:prSet presAssocID="{A27A77EE-F2D3-445E-B686-7E48B417C36B}" presName="child3Text" presStyleLbl="bgAcc1" presStyleIdx="2" presStyleCnt="4">
        <dgm:presLayoutVars>
          <dgm:bulletEnabled val="1"/>
        </dgm:presLayoutVars>
      </dgm:prSet>
      <dgm:spPr/>
      <dgm:t>
        <a:bodyPr/>
        <a:lstStyle/>
        <a:p>
          <a:endParaRPr lang="fr-FR"/>
        </a:p>
      </dgm:t>
    </dgm:pt>
    <dgm:pt modelId="{C320C4CA-9775-427F-886D-8F4FE830139C}" type="pres">
      <dgm:prSet presAssocID="{A27A77EE-F2D3-445E-B686-7E48B417C36B}" presName="child4group" presStyleCnt="0"/>
      <dgm:spPr/>
    </dgm:pt>
    <dgm:pt modelId="{ECDA0294-7F64-45DC-B286-D7DA4DE682F8}" type="pres">
      <dgm:prSet presAssocID="{A27A77EE-F2D3-445E-B686-7E48B417C36B}" presName="child4" presStyleLbl="bgAcc1" presStyleIdx="3" presStyleCnt="4"/>
      <dgm:spPr/>
      <dgm:t>
        <a:bodyPr/>
        <a:lstStyle/>
        <a:p>
          <a:endParaRPr lang="fr-FR"/>
        </a:p>
      </dgm:t>
    </dgm:pt>
    <dgm:pt modelId="{ED991A3D-AB28-4EE5-A19F-C9635D003465}" type="pres">
      <dgm:prSet presAssocID="{A27A77EE-F2D3-445E-B686-7E48B417C36B}" presName="child4Text" presStyleLbl="bgAcc1" presStyleIdx="3" presStyleCnt="4">
        <dgm:presLayoutVars>
          <dgm:bulletEnabled val="1"/>
        </dgm:presLayoutVars>
      </dgm:prSet>
      <dgm:spPr/>
      <dgm:t>
        <a:bodyPr/>
        <a:lstStyle/>
        <a:p>
          <a:endParaRPr lang="fr-FR"/>
        </a:p>
      </dgm:t>
    </dgm:pt>
    <dgm:pt modelId="{1BD610E1-08BA-4599-A427-341D4733881A}" type="pres">
      <dgm:prSet presAssocID="{A27A77EE-F2D3-445E-B686-7E48B417C36B}" presName="childPlaceholder" presStyleCnt="0"/>
      <dgm:spPr/>
    </dgm:pt>
    <dgm:pt modelId="{4F376BB6-AEB3-414D-862A-E725B28020B3}" type="pres">
      <dgm:prSet presAssocID="{A27A77EE-F2D3-445E-B686-7E48B417C36B}" presName="circle" presStyleCnt="0"/>
      <dgm:spPr/>
    </dgm:pt>
    <dgm:pt modelId="{F87097B7-68D2-4413-8D4B-AB4B1BA087F8}" type="pres">
      <dgm:prSet presAssocID="{A27A77EE-F2D3-445E-B686-7E48B417C36B}" presName="quadrant1" presStyleLbl="node1" presStyleIdx="0" presStyleCnt="4">
        <dgm:presLayoutVars>
          <dgm:chMax val="1"/>
          <dgm:bulletEnabled val="1"/>
        </dgm:presLayoutVars>
      </dgm:prSet>
      <dgm:spPr/>
      <dgm:t>
        <a:bodyPr/>
        <a:lstStyle/>
        <a:p>
          <a:endParaRPr lang="fr-FR"/>
        </a:p>
      </dgm:t>
    </dgm:pt>
    <dgm:pt modelId="{F20AD220-D352-49EC-9A5F-AEB206FFE994}" type="pres">
      <dgm:prSet presAssocID="{A27A77EE-F2D3-445E-B686-7E48B417C36B}" presName="quadrant2" presStyleLbl="node1" presStyleIdx="1" presStyleCnt="4">
        <dgm:presLayoutVars>
          <dgm:chMax val="1"/>
          <dgm:bulletEnabled val="1"/>
        </dgm:presLayoutVars>
      </dgm:prSet>
      <dgm:spPr/>
      <dgm:t>
        <a:bodyPr/>
        <a:lstStyle/>
        <a:p>
          <a:endParaRPr lang="fr-FR"/>
        </a:p>
      </dgm:t>
    </dgm:pt>
    <dgm:pt modelId="{6DF91113-6F14-496C-8263-0F5657A4AC45}" type="pres">
      <dgm:prSet presAssocID="{A27A77EE-F2D3-445E-B686-7E48B417C36B}" presName="quadrant3" presStyleLbl="node1" presStyleIdx="2" presStyleCnt="4">
        <dgm:presLayoutVars>
          <dgm:chMax val="1"/>
          <dgm:bulletEnabled val="1"/>
        </dgm:presLayoutVars>
      </dgm:prSet>
      <dgm:spPr/>
      <dgm:t>
        <a:bodyPr/>
        <a:lstStyle/>
        <a:p>
          <a:endParaRPr lang="fr-FR"/>
        </a:p>
      </dgm:t>
    </dgm:pt>
    <dgm:pt modelId="{FFA59EFA-5647-455B-9D68-9ABAD2A0B487}" type="pres">
      <dgm:prSet presAssocID="{A27A77EE-F2D3-445E-B686-7E48B417C36B}" presName="quadrant4" presStyleLbl="node1" presStyleIdx="3" presStyleCnt="4">
        <dgm:presLayoutVars>
          <dgm:chMax val="1"/>
          <dgm:bulletEnabled val="1"/>
        </dgm:presLayoutVars>
      </dgm:prSet>
      <dgm:spPr/>
      <dgm:t>
        <a:bodyPr/>
        <a:lstStyle/>
        <a:p>
          <a:endParaRPr lang="fr-FR"/>
        </a:p>
      </dgm:t>
    </dgm:pt>
    <dgm:pt modelId="{BE1F27B6-E8EF-49FA-A8AC-DF14FD9F6E4D}" type="pres">
      <dgm:prSet presAssocID="{A27A77EE-F2D3-445E-B686-7E48B417C36B}" presName="quadrantPlaceholder" presStyleCnt="0"/>
      <dgm:spPr/>
    </dgm:pt>
    <dgm:pt modelId="{FA4B564E-9374-4363-AB4D-F64107A3E1B5}" type="pres">
      <dgm:prSet presAssocID="{A27A77EE-F2D3-445E-B686-7E48B417C36B}" presName="center1" presStyleLbl="fgShp" presStyleIdx="0" presStyleCnt="2"/>
      <dgm:spPr/>
    </dgm:pt>
    <dgm:pt modelId="{B81371D6-9407-41C2-B9F6-BB3950B4494A}" type="pres">
      <dgm:prSet presAssocID="{A27A77EE-F2D3-445E-B686-7E48B417C36B}" presName="center2" presStyleLbl="fgShp" presStyleIdx="1" presStyleCnt="2"/>
      <dgm:spPr/>
    </dgm:pt>
  </dgm:ptLst>
  <dgm:cxnLst>
    <dgm:cxn modelId="{8356FEAC-A304-4CF6-B262-6A071D3C8FDC}" type="presOf" srcId="{A27A77EE-F2D3-445E-B686-7E48B417C36B}" destId="{3D53131C-B210-436A-AD04-8B3907B62500}" srcOrd="0" destOrd="0" presId="urn:microsoft.com/office/officeart/2005/8/layout/cycle4"/>
    <dgm:cxn modelId="{94BD253A-32C1-4061-B4E4-8B2AC01B6C01}" type="presOf" srcId="{161EABC3-666F-4FBB-92A7-72FCC6D5D12D}" destId="{9DBA3125-A6A8-437D-A4E5-AC4DE77E81EC}" srcOrd="1" destOrd="0" presId="urn:microsoft.com/office/officeart/2005/8/layout/cycle4"/>
    <dgm:cxn modelId="{E759992B-AE82-448B-8782-BD5BBACF83AF}" srcId="{A27A77EE-F2D3-445E-B686-7E48B417C36B}" destId="{C2593A67-4CB2-484D-9DA1-E53174B7F57F}" srcOrd="0" destOrd="0" parTransId="{F05A1E15-E008-45BA-A7C8-BFDB42226443}" sibTransId="{75AC44BF-0895-4F72-B91B-3BB266DE5F63}"/>
    <dgm:cxn modelId="{7677CB70-0977-4282-8C00-3ABCF3EB0661}" srcId="{C2593A67-4CB2-484D-9DA1-E53174B7F57F}" destId="{161EABC3-666F-4FBB-92A7-72FCC6D5D12D}" srcOrd="0" destOrd="0" parTransId="{2AC71879-A28C-4733-95E0-512141F57EE8}" sibTransId="{A9BD1EF1-9DE1-44DF-813E-09B55623C6A9}"/>
    <dgm:cxn modelId="{C414B501-E487-4983-B08D-E5638D8270CC}" type="presOf" srcId="{4E44B3D6-46C9-4518-B99F-0248D909AEA1}" destId="{0E4C9329-BB97-4FC2-8A65-445226BA84A4}" srcOrd="1" destOrd="0" presId="urn:microsoft.com/office/officeart/2005/8/layout/cycle4"/>
    <dgm:cxn modelId="{D849B5BC-C147-4E47-9308-4E1250A4C6CF}" type="presOf" srcId="{8D26086E-2976-4628-8357-B4D6DD815786}" destId="{56B81E3F-7594-4110-B537-63CA89C0D5EB}" srcOrd="0" destOrd="0" presId="urn:microsoft.com/office/officeart/2005/8/layout/cycle4"/>
    <dgm:cxn modelId="{42334EF6-5460-4E40-A68A-42383DDFBD31}" type="presOf" srcId="{541902F7-F43F-4669-BCE1-05A6862F0267}" destId="{FFA59EFA-5647-455B-9D68-9ABAD2A0B487}" srcOrd="0" destOrd="0" presId="urn:microsoft.com/office/officeart/2005/8/layout/cycle4"/>
    <dgm:cxn modelId="{F78D30F9-870E-46DE-8B1D-8D4DDBD5B27E}" type="presOf" srcId="{4E6F0F6B-15A4-4B1B-8BE0-106A1274A570}" destId="{ECDA0294-7F64-45DC-B286-D7DA4DE682F8}" srcOrd="0" destOrd="0" presId="urn:microsoft.com/office/officeart/2005/8/layout/cycle4"/>
    <dgm:cxn modelId="{8C77C3BC-EEF8-40B6-A947-5E3236A77D88}" type="presOf" srcId="{4E44B3D6-46C9-4518-B99F-0248D909AEA1}" destId="{4E3B99DC-B0F8-44F9-958E-BBFCC244CAEB}" srcOrd="0" destOrd="0" presId="urn:microsoft.com/office/officeart/2005/8/layout/cycle4"/>
    <dgm:cxn modelId="{75BD22AD-B73F-4473-AB0C-8069FAE675AD}" type="presOf" srcId="{161EABC3-666F-4FBB-92A7-72FCC6D5D12D}" destId="{A7BBFFC4-D2D4-47D1-9A10-3F00B7F57385}" srcOrd="0" destOrd="0" presId="urn:microsoft.com/office/officeart/2005/8/layout/cycle4"/>
    <dgm:cxn modelId="{36B5C83F-0F83-41F3-BC7F-D70367683900}" srcId="{A27A77EE-F2D3-445E-B686-7E48B417C36B}" destId="{036E34AC-5850-40EE-A5EB-0FA750975FDF}" srcOrd="2" destOrd="0" parTransId="{1E3B3E89-F69A-4312-8DDB-9EBAFD53699A}" sibTransId="{0272BF78-5EA4-481E-AD7D-4FE057D7EECB}"/>
    <dgm:cxn modelId="{B29F35D3-1988-4DAE-8924-7FABC8F51855}" srcId="{A27A77EE-F2D3-445E-B686-7E48B417C36B}" destId="{541902F7-F43F-4669-BCE1-05A6862F0267}" srcOrd="3" destOrd="0" parTransId="{F0AF30F8-469A-4A71-80E6-C59C605E4C87}" sibTransId="{D826BD6F-1E23-4164-A8AC-795CEEEFB5CB}"/>
    <dgm:cxn modelId="{5AC386FB-6493-4B85-B3D4-773CCB94A2E9}" type="presOf" srcId="{4E6F0F6B-15A4-4B1B-8BE0-106A1274A570}" destId="{ED991A3D-AB28-4EE5-A19F-C9635D003465}" srcOrd="1" destOrd="0" presId="urn:microsoft.com/office/officeart/2005/8/layout/cycle4"/>
    <dgm:cxn modelId="{D26FA45B-7707-41A6-B6B9-278DDD5C23D7}" srcId="{036E34AC-5850-40EE-A5EB-0FA750975FDF}" destId="{4E44B3D6-46C9-4518-B99F-0248D909AEA1}" srcOrd="0" destOrd="0" parTransId="{2DC96383-3A99-45DC-BEFA-7A1961549733}" sibTransId="{C2E787EB-362F-43F9-8F78-0A82E9C62C1C}"/>
    <dgm:cxn modelId="{0883E831-39B7-4869-B28F-AA8BDB20138D}" srcId="{A27A77EE-F2D3-445E-B686-7E48B417C36B}" destId="{3CCAA060-8720-449F-AC1A-BFDF3B3DCE43}" srcOrd="1" destOrd="0" parTransId="{D753DA52-62AD-4775-8911-A6CB0B279F9E}" sibTransId="{0187FF02-9CE3-4E25-8B00-B61FDA4ED06B}"/>
    <dgm:cxn modelId="{A3A75638-D0A0-44B4-A170-7408CB5A6DC0}" type="presOf" srcId="{036E34AC-5850-40EE-A5EB-0FA750975FDF}" destId="{6DF91113-6F14-496C-8263-0F5657A4AC45}" srcOrd="0" destOrd="0" presId="urn:microsoft.com/office/officeart/2005/8/layout/cycle4"/>
    <dgm:cxn modelId="{6EF7F303-06F2-44E5-9782-A91399F648B0}" type="presOf" srcId="{C2593A67-4CB2-484D-9DA1-E53174B7F57F}" destId="{F87097B7-68D2-4413-8D4B-AB4B1BA087F8}" srcOrd="0" destOrd="0" presId="urn:microsoft.com/office/officeart/2005/8/layout/cycle4"/>
    <dgm:cxn modelId="{FA55D082-3247-4B9B-8D66-72433C43C429}" type="presOf" srcId="{8D26086E-2976-4628-8357-B4D6DD815786}" destId="{F46B6830-1CF1-4528-B763-7C44B62F5F32}" srcOrd="1" destOrd="0" presId="urn:microsoft.com/office/officeart/2005/8/layout/cycle4"/>
    <dgm:cxn modelId="{C79863D3-37DE-4B4F-B265-BC54EBD3DB47}" srcId="{3CCAA060-8720-449F-AC1A-BFDF3B3DCE43}" destId="{8D26086E-2976-4628-8357-B4D6DD815786}" srcOrd="0" destOrd="0" parTransId="{F742F700-68D5-4A69-A480-39533E192766}" sibTransId="{4D1967D6-8151-4C14-A19C-C83490CD2895}"/>
    <dgm:cxn modelId="{AB83DE63-98EC-4485-83F2-F82ED510CF99}" srcId="{541902F7-F43F-4669-BCE1-05A6862F0267}" destId="{4E6F0F6B-15A4-4B1B-8BE0-106A1274A570}" srcOrd="0" destOrd="0" parTransId="{231B5379-2984-495E-86AD-593BE3F2653E}" sibTransId="{FD04B2F4-2101-4F0B-A9CC-F82FAD3016E1}"/>
    <dgm:cxn modelId="{2478DDE1-00BA-46C3-B6EC-C35ACEBA5F7B}" type="presOf" srcId="{3CCAA060-8720-449F-AC1A-BFDF3B3DCE43}" destId="{F20AD220-D352-49EC-9A5F-AEB206FFE994}" srcOrd="0" destOrd="0" presId="urn:microsoft.com/office/officeart/2005/8/layout/cycle4"/>
    <dgm:cxn modelId="{96F324D5-69E9-4734-B1FD-1F161F1A06AF}" type="presParOf" srcId="{3D53131C-B210-436A-AD04-8B3907B62500}" destId="{7FD0681E-CF4C-4275-9F12-338CDDD90917}" srcOrd="0" destOrd="0" presId="urn:microsoft.com/office/officeart/2005/8/layout/cycle4"/>
    <dgm:cxn modelId="{6F91FE89-792E-47C9-B14F-DB5BE9E9D41B}" type="presParOf" srcId="{7FD0681E-CF4C-4275-9F12-338CDDD90917}" destId="{0777C185-577A-4ED4-9AB3-AA22740CE377}" srcOrd="0" destOrd="0" presId="urn:microsoft.com/office/officeart/2005/8/layout/cycle4"/>
    <dgm:cxn modelId="{71E995DA-9BF6-4098-8B9E-A821456F0266}" type="presParOf" srcId="{0777C185-577A-4ED4-9AB3-AA22740CE377}" destId="{A7BBFFC4-D2D4-47D1-9A10-3F00B7F57385}" srcOrd="0" destOrd="0" presId="urn:microsoft.com/office/officeart/2005/8/layout/cycle4"/>
    <dgm:cxn modelId="{DE576A93-A0B7-4910-9C4B-C42378EB162F}" type="presParOf" srcId="{0777C185-577A-4ED4-9AB3-AA22740CE377}" destId="{9DBA3125-A6A8-437D-A4E5-AC4DE77E81EC}" srcOrd="1" destOrd="0" presId="urn:microsoft.com/office/officeart/2005/8/layout/cycle4"/>
    <dgm:cxn modelId="{8F82D26C-A6BA-4EFA-834B-DC90420C4805}" type="presParOf" srcId="{7FD0681E-CF4C-4275-9F12-338CDDD90917}" destId="{24DD85C6-D77B-4477-B8A2-58F92E6E0DFD}" srcOrd="1" destOrd="0" presId="urn:microsoft.com/office/officeart/2005/8/layout/cycle4"/>
    <dgm:cxn modelId="{3AB2530D-1517-4872-AE38-1501C8B168D9}" type="presParOf" srcId="{24DD85C6-D77B-4477-B8A2-58F92E6E0DFD}" destId="{56B81E3F-7594-4110-B537-63CA89C0D5EB}" srcOrd="0" destOrd="0" presId="urn:microsoft.com/office/officeart/2005/8/layout/cycle4"/>
    <dgm:cxn modelId="{752F513D-7FB3-40CF-9F65-BC845B9DDC85}" type="presParOf" srcId="{24DD85C6-D77B-4477-B8A2-58F92E6E0DFD}" destId="{F46B6830-1CF1-4528-B763-7C44B62F5F32}" srcOrd="1" destOrd="0" presId="urn:microsoft.com/office/officeart/2005/8/layout/cycle4"/>
    <dgm:cxn modelId="{DAC84645-D016-43A5-83FD-ABC25EFE9894}" type="presParOf" srcId="{7FD0681E-CF4C-4275-9F12-338CDDD90917}" destId="{FE2AB9C1-54DF-487E-987B-59779BC194ED}" srcOrd="2" destOrd="0" presId="urn:microsoft.com/office/officeart/2005/8/layout/cycle4"/>
    <dgm:cxn modelId="{3A7FA3CA-F980-4E83-A717-272B03638C03}" type="presParOf" srcId="{FE2AB9C1-54DF-487E-987B-59779BC194ED}" destId="{4E3B99DC-B0F8-44F9-958E-BBFCC244CAEB}" srcOrd="0" destOrd="0" presId="urn:microsoft.com/office/officeart/2005/8/layout/cycle4"/>
    <dgm:cxn modelId="{13330E47-D967-441D-BB1F-45AC61531424}" type="presParOf" srcId="{FE2AB9C1-54DF-487E-987B-59779BC194ED}" destId="{0E4C9329-BB97-4FC2-8A65-445226BA84A4}" srcOrd="1" destOrd="0" presId="urn:microsoft.com/office/officeart/2005/8/layout/cycle4"/>
    <dgm:cxn modelId="{76389C53-3D65-4428-8CF5-8B40734853D2}" type="presParOf" srcId="{7FD0681E-CF4C-4275-9F12-338CDDD90917}" destId="{C320C4CA-9775-427F-886D-8F4FE830139C}" srcOrd="3" destOrd="0" presId="urn:microsoft.com/office/officeart/2005/8/layout/cycle4"/>
    <dgm:cxn modelId="{07FBB58B-4D30-495B-B945-FD100BE8A612}" type="presParOf" srcId="{C320C4CA-9775-427F-886D-8F4FE830139C}" destId="{ECDA0294-7F64-45DC-B286-D7DA4DE682F8}" srcOrd="0" destOrd="0" presId="urn:microsoft.com/office/officeart/2005/8/layout/cycle4"/>
    <dgm:cxn modelId="{DC0A696C-83BE-4B9D-B063-00F7E4802151}" type="presParOf" srcId="{C320C4CA-9775-427F-886D-8F4FE830139C}" destId="{ED991A3D-AB28-4EE5-A19F-C9635D003465}" srcOrd="1" destOrd="0" presId="urn:microsoft.com/office/officeart/2005/8/layout/cycle4"/>
    <dgm:cxn modelId="{C6347ABF-3A1B-4FCD-9CFD-39DCB32271D1}" type="presParOf" srcId="{7FD0681E-CF4C-4275-9F12-338CDDD90917}" destId="{1BD610E1-08BA-4599-A427-341D4733881A}" srcOrd="4" destOrd="0" presId="urn:microsoft.com/office/officeart/2005/8/layout/cycle4"/>
    <dgm:cxn modelId="{8599D86E-E1EA-4B89-A528-E47FCBBBBF72}" type="presParOf" srcId="{3D53131C-B210-436A-AD04-8B3907B62500}" destId="{4F376BB6-AEB3-414D-862A-E725B28020B3}" srcOrd="1" destOrd="0" presId="urn:microsoft.com/office/officeart/2005/8/layout/cycle4"/>
    <dgm:cxn modelId="{EF61ACD1-4D28-418E-BD7E-B845380C5659}" type="presParOf" srcId="{4F376BB6-AEB3-414D-862A-E725B28020B3}" destId="{F87097B7-68D2-4413-8D4B-AB4B1BA087F8}" srcOrd="0" destOrd="0" presId="urn:microsoft.com/office/officeart/2005/8/layout/cycle4"/>
    <dgm:cxn modelId="{DD013945-373B-427C-AEE7-0AB3E2446062}" type="presParOf" srcId="{4F376BB6-AEB3-414D-862A-E725B28020B3}" destId="{F20AD220-D352-49EC-9A5F-AEB206FFE994}" srcOrd="1" destOrd="0" presId="urn:microsoft.com/office/officeart/2005/8/layout/cycle4"/>
    <dgm:cxn modelId="{26AA209D-D2FA-465C-A059-4CDC6912E048}" type="presParOf" srcId="{4F376BB6-AEB3-414D-862A-E725B28020B3}" destId="{6DF91113-6F14-496C-8263-0F5657A4AC45}" srcOrd="2" destOrd="0" presId="urn:microsoft.com/office/officeart/2005/8/layout/cycle4"/>
    <dgm:cxn modelId="{FCAD5E3D-54E0-475C-B714-9C4DF26171CB}" type="presParOf" srcId="{4F376BB6-AEB3-414D-862A-E725B28020B3}" destId="{FFA59EFA-5647-455B-9D68-9ABAD2A0B487}" srcOrd="3" destOrd="0" presId="urn:microsoft.com/office/officeart/2005/8/layout/cycle4"/>
    <dgm:cxn modelId="{F9E0716C-97AD-4E4E-8E27-A64F53C097DA}" type="presParOf" srcId="{4F376BB6-AEB3-414D-862A-E725B28020B3}" destId="{BE1F27B6-E8EF-49FA-A8AC-DF14FD9F6E4D}" srcOrd="4" destOrd="0" presId="urn:microsoft.com/office/officeart/2005/8/layout/cycle4"/>
    <dgm:cxn modelId="{5E0D79F4-C6E1-4836-BEFB-02822C6E61C0}" type="presParOf" srcId="{3D53131C-B210-436A-AD04-8B3907B62500}" destId="{FA4B564E-9374-4363-AB4D-F64107A3E1B5}" srcOrd="2" destOrd="0" presId="urn:microsoft.com/office/officeart/2005/8/layout/cycle4"/>
    <dgm:cxn modelId="{EB5CC79B-4F6E-4FEB-8B7C-C4FF80F44B54}" type="presParOf" srcId="{3D53131C-B210-436A-AD04-8B3907B62500}" destId="{B81371D6-9407-41C2-B9F6-BB3950B4494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1F8A1-4411-4D23-BE3E-8B74339AB02F}">
      <dsp:nvSpPr>
        <dsp:cNvPr id="0" name=""/>
        <dsp:cNvSpPr/>
      </dsp:nvSpPr>
      <dsp:spPr>
        <a:xfrm>
          <a:off x="506" y="0"/>
          <a:ext cx="540505" cy="54050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0EC65-901D-4458-90CD-8BC9F4B809BF}">
      <dsp:nvSpPr>
        <dsp:cNvPr id="0" name=""/>
        <dsp:cNvSpPr/>
      </dsp:nvSpPr>
      <dsp:spPr>
        <a:xfrm>
          <a:off x="54557" y="54050"/>
          <a:ext cx="432404" cy="432404"/>
        </a:xfrm>
        <a:prstGeom prst="chord">
          <a:avLst>
            <a:gd name="adj1" fmla="val 1168272"/>
            <a:gd name="adj2" fmla="val 9631728"/>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785C9A-F8E1-4F63-81E3-BEA429B531D2}">
      <dsp:nvSpPr>
        <dsp:cNvPr id="0" name=""/>
        <dsp:cNvSpPr/>
      </dsp:nvSpPr>
      <dsp:spPr>
        <a:xfrm>
          <a:off x="653617" y="540505"/>
          <a:ext cx="1598995" cy="2274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lvl="0" algn="l" defTabSz="755650">
            <a:lnSpc>
              <a:spcPct val="90000"/>
            </a:lnSpc>
            <a:spcBef>
              <a:spcPct val="0"/>
            </a:spcBef>
            <a:spcAft>
              <a:spcPct val="35000"/>
            </a:spcAft>
          </a:pPr>
          <a:r>
            <a:rPr lang="ar-DZ" sz="1700" kern="1200" dirty="0" smtClean="0"/>
            <a:t>تحديد عوامل المقاومة</a:t>
          </a:r>
          <a:endParaRPr lang="fr-FR" sz="1700" kern="1200" dirty="0"/>
        </a:p>
        <a:p>
          <a:pPr lvl="0" algn="l" defTabSz="755650">
            <a:lnSpc>
              <a:spcPct val="90000"/>
            </a:lnSpc>
            <a:spcBef>
              <a:spcPct val="0"/>
            </a:spcBef>
            <a:spcAft>
              <a:spcPct val="35000"/>
            </a:spcAft>
          </a:pPr>
          <a:r>
            <a:rPr lang="fr-FR" sz="1700" kern="1200" dirty="0" smtClean="0"/>
            <a:t>Marketing de conversion</a:t>
          </a:r>
          <a:endParaRPr lang="fr-FR" sz="1700" kern="1200" dirty="0"/>
        </a:p>
      </dsp:txBody>
      <dsp:txXfrm>
        <a:off x="653617" y="540505"/>
        <a:ext cx="1598995" cy="2274627"/>
      </dsp:txXfrm>
    </dsp:sp>
    <dsp:sp modelId="{4CE54E68-17C3-4F0C-9367-5678463B309E}">
      <dsp:nvSpPr>
        <dsp:cNvPr id="0" name=""/>
        <dsp:cNvSpPr/>
      </dsp:nvSpPr>
      <dsp:spPr>
        <a:xfrm>
          <a:off x="653617" y="0"/>
          <a:ext cx="1598995" cy="540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b" anchorCtr="0">
          <a:noAutofit/>
        </a:bodyPr>
        <a:lstStyle/>
        <a:p>
          <a:pPr lvl="0" algn="l" defTabSz="755650">
            <a:lnSpc>
              <a:spcPct val="90000"/>
            </a:lnSpc>
            <a:spcBef>
              <a:spcPct val="0"/>
            </a:spcBef>
            <a:spcAft>
              <a:spcPct val="35000"/>
            </a:spcAft>
          </a:pPr>
          <a:r>
            <a:rPr lang="ar-DZ" sz="1700" kern="1200" dirty="0" smtClean="0"/>
            <a:t>الطلب السلبي</a:t>
          </a:r>
          <a:endParaRPr lang="fr-FR" sz="1700" kern="1200" dirty="0"/>
        </a:p>
      </dsp:txBody>
      <dsp:txXfrm>
        <a:off x="653617" y="0"/>
        <a:ext cx="1598995" cy="540505"/>
      </dsp:txXfrm>
    </dsp:sp>
    <dsp:sp modelId="{343638F4-1D38-4A5F-855B-FB6903634D5F}">
      <dsp:nvSpPr>
        <dsp:cNvPr id="0" name=""/>
        <dsp:cNvSpPr/>
      </dsp:nvSpPr>
      <dsp:spPr>
        <a:xfrm>
          <a:off x="2365218" y="0"/>
          <a:ext cx="540505" cy="54050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933444-52FC-4E1A-93B0-7D66485BBE08}">
      <dsp:nvSpPr>
        <dsp:cNvPr id="0" name=""/>
        <dsp:cNvSpPr/>
      </dsp:nvSpPr>
      <dsp:spPr>
        <a:xfrm>
          <a:off x="2419269" y="54050"/>
          <a:ext cx="432404" cy="432404"/>
        </a:xfrm>
        <a:prstGeom prst="chord">
          <a:avLst>
            <a:gd name="adj1" fmla="val 20431728"/>
            <a:gd name="adj2" fmla="val 11968272"/>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58A4C5-3860-4541-AE33-A5881CD4AE59}">
      <dsp:nvSpPr>
        <dsp:cNvPr id="0" name=""/>
        <dsp:cNvSpPr/>
      </dsp:nvSpPr>
      <dsp:spPr>
        <a:xfrm>
          <a:off x="3018329" y="540505"/>
          <a:ext cx="1598995" cy="2274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lvl="0" algn="l" defTabSz="755650">
            <a:lnSpc>
              <a:spcPct val="90000"/>
            </a:lnSpc>
            <a:spcBef>
              <a:spcPct val="0"/>
            </a:spcBef>
            <a:spcAft>
              <a:spcPct val="35000"/>
            </a:spcAft>
          </a:pPr>
          <a:r>
            <a:rPr lang="ar-DZ" sz="1700" kern="1200" dirty="0" smtClean="0"/>
            <a:t>الاهتمام </a:t>
          </a:r>
          <a:r>
            <a:rPr lang="ar-DZ" sz="1700" kern="1200" dirty="0" err="1" smtClean="0"/>
            <a:t>بمزابا</a:t>
          </a:r>
          <a:r>
            <a:rPr lang="ar-DZ" sz="1700" kern="1200" dirty="0" smtClean="0"/>
            <a:t> المنتوج</a:t>
          </a:r>
        </a:p>
        <a:p>
          <a:pPr lvl="0" algn="l" defTabSz="755650">
            <a:lnSpc>
              <a:spcPct val="90000"/>
            </a:lnSpc>
            <a:spcBef>
              <a:spcPct val="0"/>
            </a:spcBef>
            <a:spcAft>
              <a:spcPct val="35000"/>
            </a:spcAft>
          </a:pPr>
          <a:r>
            <a:rPr lang="fr-FR" sz="1700" kern="1200" dirty="0" smtClean="0"/>
            <a:t>Marketing de stimulation</a:t>
          </a:r>
          <a:endParaRPr lang="fr-FR" sz="1700" kern="1200" dirty="0"/>
        </a:p>
      </dsp:txBody>
      <dsp:txXfrm>
        <a:off x="3018329" y="540505"/>
        <a:ext cx="1598995" cy="2274627"/>
      </dsp:txXfrm>
    </dsp:sp>
    <dsp:sp modelId="{807C5530-65B2-4096-A6CD-E87D8CB8C4B7}">
      <dsp:nvSpPr>
        <dsp:cNvPr id="0" name=""/>
        <dsp:cNvSpPr/>
      </dsp:nvSpPr>
      <dsp:spPr>
        <a:xfrm>
          <a:off x="3018329" y="0"/>
          <a:ext cx="1598995" cy="540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b" anchorCtr="0">
          <a:noAutofit/>
        </a:bodyPr>
        <a:lstStyle/>
        <a:p>
          <a:pPr lvl="0" algn="l" defTabSz="755650">
            <a:lnSpc>
              <a:spcPct val="90000"/>
            </a:lnSpc>
            <a:spcBef>
              <a:spcPct val="0"/>
            </a:spcBef>
            <a:spcAft>
              <a:spcPct val="35000"/>
            </a:spcAft>
          </a:pPr>
          <a:r>
            <a:rPr lang="ar-DZ" sz="1700" kern="1200" dirty="0" smtClean="0"/>
            <a:t>الطلب الكامن</a:t>
          </a:r>
          <a:endParaRPr lang="fr-FR" sz="1700" kern="1200" dirty="0"/>
        </a:p>
      </dsp:txBody>
      <dsp:txXfrm>
        <a:off x="3018329" y="0"/>
        <a:ext cx="1598995" cy="540505"/>
      </dsp:txXfrm>
    </dsp:sp>
    <dsp:sp modelId="{DE0DFC61-C7A1-4AD9-9C9B-7D45E74F4551}">
      <dsp:nvSpPr>
        <dsp:cNvPr id="0" name=""/>
        <dsp:cNvSpPr/>
      </dsp:nvSpPr>
      <dsp:spPr>
        <a:xfrm>
          <a:off x="4729930" y="0"/>
          <a:ext cx="540505" cy="540505"/>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CB416B-2DCD-4368-BA47-3739C4D972BF}">
      <dsp:nvSpPr>
        <dsp:cNvPr id="0" name=""/>
        <dsp:cNvSpPr/>
      </dsp:nvSpPr>
      <dsp:spPr>
        <a:xfrm>
          <a:off x="4783981" y="54050"/>
          <a:ext cx="432404" cy="432404"/>
        </a:xfrm>
        <a:prstGeom prst="chord">
          <a:avLst>
            <a:gd name="adj1" fmla="val 16200000"/>
            <a:gd name="adj2" fmla="val 1620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B768FC-4EB6-4A08-BC7B-1FC84BB72FF2}">
      <dsp:nvSpPr>
        <dsp:cNvPr id="0" name=""/>
        <dsp:cNvSpPr/>
      </dsp:nvSpPr>
      <dsp:spPr>
        <a:xfrm>
          <a:off x="5383041" y="540505"/>
          <a:ext cx="1598995" cy="2274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t" anchorCtr="0">
          <a:noAutofit/>
        </a:bodyPr>
        <a:lstStyle/>
        <a:p>
          <a:pPr lvl="0" algn="l" defTabSz="755650">
            <a:lnSpc>
              <a:spcPct val="90000"/>
            </a:lnSpc>
            <a:spcBef>
              <a:spcPct val="0"/>
            </a:spcBef>
            <a:spcAft>
              <a:spcPct val="35000"/>
            </a:spcAft>
          </a:pPr>
          <a:r>
            <a:rPr lang="ar-DZ" sz="1700" kern="1200" dirty="0" smtClean="0"/>
            <a:t>تثبيط</a:t>
          </a:r>
        </a:p>
        <a:p>
          <a:pPr lvl="0" algn="l" defTabSz="755650">
            <a:lnSpc>
              <a:spcPct val="90000"/>
            </a:lnSpc>
            <a:spcBef>
              <a:spcPct val="0"/>
            </a:spcBef>
            <a:spcAft>
              <a:spcPct val="35000"/>
            </a:spcAft>
          </a:pPr>
          <a:r>
            <a:rPr lang="fr-FR" sz="1700" kern="1200" dirty="0" smtClean="0"/>
            <a:t>Contre marketing</a:t>
          </a:r>
          <a:endParaRPr lang="fr-FR" sz="1700" kern="1200" dirty="0"/>
        </a:p>
      </dsp:txBody>
      <dsp:txXfrm>
        <a:off x="5383041" y="540505"/>
        <a:ext cx="1598995" cy="2274627"/>
      </dsp:txXfrm>
    </dsp:sp>
    <dsp:sp modelId="{B4A0CA79-E903-4510-B8F0-88692F31967D}">
      <dsp:nvSpPr>
        <dsp:cNvPr id="0" name=""/>
        <dsp:cNvSpPr/>
      </dsp:nvSpPr>
      <dsp:spPr>
        <a:xfrm>
          <a:off x="5383041" y="0"/>
          <a:ext cx="1598995" cy="540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180" tIns="43180" rIns="43180" bIns="43180" numCol="1" spcCol="1270" anchor="b" anchorCtr="0">
          <a:noAutofit/>
        </a:bodyPr>
        <a:lstStyle/>
        <a:p>
          <a:pPr lvl="0" algn="l" defTabSz="755650">
            <a:lnSpc>
              <a:spcPct val="90000"/>
            </a:lnSpc>
            <a:spcBef>
              <a:spcPct val="0"/>
            </a:spcBef>
            <a:spcAft>
              <a:spcPct val="35000"/>
            </a:spcAft>
          </a:pPr>
          <a:r>
            <a:rPr lang="ar-DZ" sz="1700" kern="1200" dirty="0" smtClean="0"/>
            <a:t>الطلب غير المرغوب</a:t>
          </a:r>
          <a:endParaRPr lang="fr-FR" sz="1700" kern="1200" dirty="0"/>
        </a:p>
      </dsp:txBody>
      <dsp:txXfrm>
        <a:off x="5383041" y="0"/>
        <a:ext cx="1598995" cy="5405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1F8A1-4411-4D23-BE3E-8B74339AB02F}">
      <dsp:nvSpPr>
        <dsp:cNvPr id="0" name=""/>
        <dsp:cNvSpPr/>
      </dsp:nvSpPr>
      <dsp:spPr>
        <a:xfrm>
          <a:off x="813561" y="0"/>
          <a:ext cx="719447" cy="71944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0EC65-901D-4458-90CD-8BC9F4B809BF}">
      <dsp:nvSpPr>
        <dsp:cNvPr id="0" name=""/>
        <dsp:cNvSpPr/>
      </dsp:nvSpPr>
      <dsp:spPr>
        <a:xfrm>
          <a:off x="885506" y="71944"/>
          <a:ext cx="575557" cy="575557"/>
        </a:xfrm>
        <a:prstGeom prst="chord">
          <a:avLst>
            <a:gd name="adj1" fmla="val 0"/>
            <a:gd name="adj2" fmla="val 1080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785C9A-F8E1-4F63-81E3-BEA429B531D2}">
      <dsp:nvSpPr>
        <dsp:cNvPr id="0" name=""/>
        <dsp:cNvSpPr/>
      </dsp:nvSpPr>
      <dsp:spPr>
        <a:xfrm>
          <a:off x="1682893" y="719447"/>
          <a:ext cx="2128364" cy="3027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740" tIns="78740" rIns="78740" bIns="78740" numCol="1" spcCol="1270" anchor="t" anchorCtr="0">
          <a:noAutofit/>
        </a:bodyPr>
        <a:lstStyle/>
        <a:p>
          <a:pPr lvl="0" algn="l" defTabSz="1377950">
            <a:lnSpc>
              <a:spcPct val="90000"/>
            </a:lnSpc>
            <a:spcBef>
              <a:spcPct val="0"/>
            </a:spcBef>
            <a:spcAft>
              <a:spcPct val="35000"/>
            </a:spcAft>
          </a:pPr>
          <a:r>
            <a:rPr lang="fr-FR" sz="3100" kern="1200" dirty="0" smtClean="0"/>
            <a:t>Stimuler la demande</a:t>
          </a:r>
          <a:endParaRPr lang="fr-FR" sz="3100" kern="1200" dirty="0"/>
        </a:p>
        <a:p>
          <a:pPr lvl="0" algn="l" defTabSz="1377950">
            <a:lnSpc>
              <a:spcPct val="90000"/>
            </a:lnSpc>
            <a:spcBef>
              <a:spcPct val="0"/>
            </a:spcBef>
            <a:spcAft>
              <a:spcPct val="35000"/>
            </a:spcAft>
          </a:pPr>
          <a:r>
            <a:rPr lang="fr-FR" sz="3100" kern="1200" dirty="0" smtClean="0"/>
            <a:t>Marketing de régulation</a:t>
          </a:r>
          <a:endParaRPr lang="fr-FR" sz="3100" kern="1200" dirty="0"/>
        </a:p>
      </dsp:txBody>
      <dsp:txXfrm>
        <a:off x="1682893" y="719447"/>
        <a:ext cx="2128364" cy="3027672"/>
      </dsp:txXfrm>
    </dsp:sp>
    <dsp:sp modelId="{4CE54E68-17C3-4F0C-9367-5678463B309E}">
      <dsp:nvSpPr>
        <dsp:cNvPr id="0" name=""/>
        <dsp:cNvSpPr/>
      </dsp:nvSpPr>
      <dsp:spPr>
        <a:xfrm>
          <a:off x="1682893" y="0"/>
          <a:ext cx="2128364" cy="719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740" tIns="78740" rIns="78740" bIns="78740" numCol="1" spcCol="1270" anchor="b" anchorCtr="0">
          <a:noAutofit/>
        </a:bodyPr>
        <a:lstStyle/>
        <a:p>
          <a:pPr lvl="0" algn="l" defTabSz="1377950">
            <a:lnSpc>
              <a:spcPct val="90000"/>
            </a:lnSpc>
            <a:spcBef>
              <a:spcPct val="0"/>
            </a:spcBef>
            <a:spcAft>
              <a:spcPct val="35000"/>
            </a:spcAft>
          </a:pPr>
          <a:r>
            <a:rPr lang="ar-DZ" sz="3100" kern="1200" dirty="0" smtClean="0"/>
            <a:t>الطلب الموسمي</a:t>
          </a:r>
          <a:endParaRPr lang="fr-FR" sz="3100" kern="1200" dirty="0"/>
        </a:p>
      </dsp:txBody>
      <dsp:txXfrm>
        <a:off x="1682893" y="0"/>
        <a:ext cx="2128364" cy="719447"/>
      </dsp:txXfrm>
    </dsp:sp>
    <dsp:sp modelId="{343638F4-1D38-4A5F-855B-FB6903634D5F}">
      <dsp:nvSpPr>
        <dsp:cNvPr id="0" name=""/>
        <dsp:cNvSpPr/>
      </dsp:nvSpPr>
      <dsp:spPr>
        <a:xfrm>
          <a:off x="3961142" y="0"/>
          <a:ext cx="719447" cy="71944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933444-52FC-4E1A-93B0-7D66485BBE08}">
      <dsp:nvSpPr>
        <dsp:cNvPr id="0" name=""/>
        <dsp:cNvSpPr/>
      </dsp:nvSpPr>
      <dsp:spPr>
        <a:xfrm>
          <a:off x="4033087" y="71944"/>
          <a:ext cx="575557" cy="575557"/>
        </a:xfrm>
        <a:prstGeom prst="chord">
          <a:avLst>
            <a:gd name="adj1" fmla="val 16200000"/>
            <a:gd name="adj2" fmla="val 1620000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58A4C5-3860-4541-AE33-A5881CD4AE59}">
      <dsp:nvSpPr>
        <dsp:cNvPr id="0" name=""/>
        <dsp:cNvSpPr/>
      </dsp:nvSpPr>
      <dsp:spPr>
        <a:xfrm>
          <a:off x="4830474" y="719447"/>
          <a:ext cx="2128364" cy="3027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740" tIns="78740" rIns="78740" bIns="78740" numCol="1" spcCol="1270" anchor="t" anchorCtr="0">
          <a:noAutofit/>
        </a:bodyPr>
        <a:lstStyle/>
        <a:p>
          <a:pPr lvl="0" algn="l" defTabSz="1377950">
            <a:lnSpc>
              <a:spcPct val="90000"/>
            </a:lnSpc>
            <a:spcBef>
              <a:spcPct val="0"/>
            </a:spcBef>
            <a:spcAft>
              <a:spcPct val="35000"/>
            </a:spcAft>
          </a:pPr>
          <a:r>
            <a:rPr lang="fr-FR" sz="3100" kern="1200" dirty="0" smtClean="0"/>
            <a:t>arguments</a:t>
          </a:r>
          <a:endParaRPr lang="ar-DZ" sz="3100" kern="1200" dirty="0" smtClean="0"/>
        </a:p>
        <a:p>
          <a:pPr lvl="0" algn="l" defTabSz="1377950">
            <a:lnSpc>
              <a:spcPct val="90000"/>
            </a:lnSpc>
            <a:spcBef>
              <a:spcPct val="0"/>
            </a:spcBef>
            <a:spcAft>
              <a:spcPct val="35000"/>
            </a:spcAft>
          </a:pPr>
          <a:r>
            <a:rPr lang="fr-FR" sz="3100" kern="1200" dirty="0" smtClean="0"/>
            <a:t>Marketing d’</a:t>
          </a:r>
          <a:r>
            <a:rPr lang="fr-FR" sz="3100" kern="1200" dirty="0" err="1" smtClean="0"/>
            <a:t>entretion</a:t>
          </a:r>
          <a:endParaRPr lang="fr-FR" sz="3100" kern="1200" dirty="0"/>
        </a:p>
      </dsp:txBody>
      <dsp:txXfrm>
        <a:off x="4830474" y="719447"/>
        <a:ext cx="2128364" cy="3027672"/>
      </dsp:txXfrm>
    </dsp:sp>
    <dsp:sp modelId="{807C5530-65B2-4096-A6CD-E87D8CB8C4B7}">
      <dsp:nvSpPr>
        <dsp:cNvPr id="0" name=""/>
        <dsp:cNvSpPr/>
      </dsp:nvSpPr>
      <dsp:spPr>
        <a:xfrm>
          <a:off x="4830474" y="0"/>
          <a:ext cx="2128364" cy="719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740" tIns="78740" rIns="78740" bIns="78740" numCol="1" spcCol="1270" anchor="b" anchorCtr="0">
          <a:noAutofit/>
        </a:bodyPr>
        <a:lstStyle/>
        <a:p>
          <a:pPr lvl="0" algn="l" defTabSz="1377950">
            <a:lnSpc>
              <a:spcPct val="90000"/>
            </a:lnSpc>
            <a:spcBef>
              <a:spcPct val="0"/>
            </a:spcBef>
            <a:spcAft>
              <a:spcPct val="35000"/>
            </a:spcAft>
          </a:pPr>
          <a:r>
            <a:rPr lang="ar-DZ" sz="3100" kern="1200" dirty="0" smtClean="0"/>
            <a:t>الطل</a:t>
          </a:r>
          <a:r>
            <a:rPr lang="ar-DZ" sz="3100" kern="1200" dirty="0" smtClean="0">
              <a:solidFill>
                <a:srgbClr val="FF0000"/>
              </a:solidFill>
            </a:rPr>
            <a:t>ب الموجود</a:t>
          </a:r>
          <a:endParaRPr lang="fr-FR" sz="3100" kern="1200" dirty="0">
            <a:solidFill>
              <a:srgbClr val="FF0000"/>
            </a:solidFill>
          </a:endParaRPr>
        </a:p>
      </dsp:txBody>
      <dsp:txXfrm>
        <a:off x="4830474" y="0"/>
        <a:ext cx="2128364" cy="7194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839FCC-6059-48D3-88DC-EBE1C09BF179}">
      <dsp:nvSpPr>
        <dsp:cNvPr id="0" name=""/>
        <dsp:cNvSpPr/>
      </dsp:nvSpPr>
      <dsp:spPr>
        <a:xfrm>
          <a:off x="891" y="352952"/>
          <a:ext cx="7770616" cy="966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ar-DZ" sz="4300" kern="1200" dirty="0" smtClean="0"/>
            <a:t>السوق الكلي</a:t>
          </a:r>
          <a:endParaRPr lang="fr-FR" sz="4300" kern="1200" dirty="0"/>
        </a:p>
      </dsp:txBody>
      <dsp:txXfrm>
        <a:off x="29188" y="381249"/>
        <a:ext cx="7714022" cy="909551"/>
      </dsp:txXfrm>
    </dsp:sp>
    <dsp:sp modelId="{001B9CAC-51D5-46F5-8699-E0B4AA687A1F}">
      <dsp:nvSpPr>
        <dsp:cNvPr id="0" name=""/>
        <dsp:cNvSpPr/>
      </dsp:nvSpPr>
      <dsp:spPr>
        <a:xfrm>
          <a:off x="891" y="1754352"/>
          <a:ext cx="5076007" cy="98195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smtClean="0"/>
            <a:t>السوق المحتمل للمنتج</a:t>
          </a:r>
          <a:endParaRPr lang="fr-FR" sz="2700" kern="1200" dirty="0"/>
        </a:p>
      </dsp:txBody>
      <dsp:txXfrm>
        <a:off x="29652" y="1783113"/>
        <a:ext cx="5018485" cy="924436"/>
      </dsp:txXfrm>
    </dsp:sp>
    <dsp:sp modelId="{0C29697B-675B-4A8B-A2F6-23F85C3A38EA}">
      <dsp:nvSpPr>
        <dsp:cNvPr id="0" name=""/>
        <dsp:cNvSpPr/>
      </dsp:nvSpPr>
      <dsp:spPr>
        <a:xfrm>
          <a:off x="0" y="3024323"/>
          <a:ext cx="2485801" cy="692054"/>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dirty="0" smtClean="0"/>
            <a:t>السوق الحالي للمنتج</a:t>
          </a:r>
          <a:endParaRPr lang="fr-FR" sz="2500" kern="1200" dirty="0"/>
        </a:p>
      </dsp:txBody>
      <dsp:txXfrm>
        <a:off x="20270" y="3044593"/>
        <a:ext cx="2445261" cy="651514"/>
      </dsp:txXfrm>
    </dsp:sp>
    <dsp:sp modelId="{B9CE4647-F4C1-46F7-B3CA-FC666DF925B2}">
      <dsp:nvSpPr>
        <dsp:cNvPr id="0" name=""/>
        <dsp:cNvSpPr/>
      </dsp:nvSpPr>
      <dsp:spPr>
        <a:xfrm>
          <a:off x="2590053" y="2952344"/>
          <a:ext cx="2485801" cy="79596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ar-DZ" sz="2500" kern="1200" dirty="0" err="1" smtClean="0"/>
            <a:t>اللامستهلكون</a:t>
          </a:r>
          <a:r>
            <a:rPr lang="ar-DZ" sz="2500" kern="1200" dirty="0" smtClean="0"/>
            <a:t> النسبيون</a:t>
          </a:r>
          <a:endParaRPr lang="fr-FR" sz="2500" kern="1200" dirty="0"/>
        </a:p>
      </dsp:txBody>
      <dsp:txXfrm>
        <a:off x="2613366" y="2975657"/>
        <a:ext cx="2439175" cy="749336"/>
      </dsp:txXfrm>
    </dsp:sp>
    <dsp:sp modelId="{C11CC69D-F0BA-4F1F-AD95-A5CBB6A45BF7}">
      <dsp:nvSpPr>
        <dsp:cNvPr id="0" name=""/>
        <dsp:cNvSpPr/>
      </dsp:nvSpPr>
      <dsp:spPr>
        <a:xfrm>
          <a:off x="5285706" y="1754352"/>
          <a:ext cx="2485801" cy="97625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ar-DZ" sz="2700" kern="1200" dirty="0" err="1" smtClean="0"/>
            <a:t>اللامستهلكون</a:t>
          </a:r>
          <a:r>
            <a:rPr lang="ar-DZ" sz="2700" kern="1200" dirty="0" smtClean="0"/>
            <a:t> المطلقون</a:t>
          </a:r>
          <a:endParaRPr lang="fr-FR" sz="2700" kern="1200" dirty="0"/>
        </a:p>
      </dsp:txBody>
      <dsp:txXfrm>
        <a:off x="5314300" y="1782946"/>
        <a:ext cx="2428613" cy="9190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96BD04-FA0D-4360-B9DF-5517C90F5308}">
      <dsp:nvSpPr>
        <dsp:cNvPr id="0" name=""/>
        <dsp:cNvSpPr/>
      </dsp:nvSpPr>
      <dsp:spPr>
        <a:xfrm>
          <a:off x="2651760" y="51434"/>
          <a:ext cx="2468880" cy="2468880"/>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55750">
            <a:lnSpc>
              <a:spcPct val="90000"/>
            </a:lnSpc>
            <a:spcBef>
              <a:spcPct val="0"/>
            </a:spcBef>
            <a:spcAft>
              <a:spcPct val="35000"/>
            </a:spcAft>
          </a:pPr>
          <a:r>
            <a:rPr lang="ar-DZ" sz="3500" kern="1200" dirty="0" smtClean="0"/>
            <a:t>الهيكل</a:t>
          </a:r>
        </a:p>
        <a:p>
          <a:pPr lvl="0" algn="ctr" defTabSz="1555750">
            <a:lnSpc>
              <a:spcPct val="90000"/>
            </a:lnSpc>
            <a:spcBef>
              <a:spcPct val="0"/>
            </a:spcBef>
            <a:spcAft>
              <a:spcPct val="35000"/>
            </a:spcAft>
          </a:pPr>
          <a:r>
            <a:rPr lang="ar-DZ" sz="3500" kern="1200" dirty="0" smtClean="0"/>
            <a:t>التنظيمي</a:t>
          </a:r>
          <a:endParaRPr lang="fr-FR" sz="3500" kern="1200" dirty="0"/>
        </a:p>
      </dsp:txBody>
      <dsp:txXfrm>
        <a:off x="2980944" y="483488"/>
        <a:ext cx="1810512" cy="1110996"/>
      </dsp:txXfrm>
    </dsp:sp>
    <dsp:sp modelId="{387911A8-AEC0-4ED5-9637-08030A318E69}">
      <dsp:nvSpPr>
        <dsp:cNvPr id="0" name=""/>
        <dsp:cNvSpPr/>
      </dsp:nvSpPr>
      <dsp:spPr>
        <a:xfrm>
          <a:off x="3542614" y="1594485"/>
          <a:ext cx="2468880" cy="2468880"/>
        </a:xfrm>
        <a:prstGeom prst="ellipse">
          <a:avLst/>
        </a:prstGeom>
        <a:solidFill>
          <a:schemeClr val="accent5">
            <a:alpha val="50000"/>
            <a:hueOff val="3413802"/>
            <a:satOff val="-62"/>
            <a:lumOff val="-235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55750">
            <a:lnSpc>
              <a:spcPct val="90000"/>
            </a:lnSpc>
            <a:spcBef>
              <a:spcPct val="0"/>
            </a:spcBef>
            <a:spcAft>
              <a:spcPct val="35000"/>
            </a:spcAft>
          </a:pPr>
          <a:r>
            <a:rPr lang="ar-DZ" sz="3500" kern="1200" dirty="0" smtClean="0"/>
            <a:t>الثقافة التنظيمية</a:t>
          </a:r>
          <a:endParaRPr lang="fr-FR" sz="3500" kern="1200" dirty="0"/>
        </a:p>
      </dsp:txBody>
      <dsp:txXfrm>
        <a:off x="4297680" y="2232278"/>
        <a:ext cx="1481328" cy="1357884"/>
      </dsp:txXfrm>
    </dsp:sp>
    <dsp:sp modelId="{9DF5988B-9356-486E-8881-3BA80D3F6331}">
      <dsp:nvSpPr>
        <dsp:cNvPr id="0" name=""/>
        <dsp:cNvSpPr/>
      </dsp:nvSpPr>
      <dsp:spPr>
        <a:xfrm>
          <a:off x="1760905" y="1594485"/>
          <a:ext cx="2468880" cy="2468880"/>
        </a:xfrm>
        <a:prstGeom prst="ellipse">
          <a:avLst/>
        </a:prstGeom>
        <a:solidFill>
          <a:schemeClr val="accent5">
            <a:alpha val="50000"/>
            <a:hueOff val="6827603"/>
            <a:satOff val="-123"/>
            <a:lumOff val="-47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555750">
            <a:lnSpc>
              <a:spcPct val="90000"/>
            </a:lnSpc>
            <a:spcBef>
              <a:spcPct val="0"/>
            </a:spcBef>
            <a:spcAft>
              <a:spcPct val="35000"/>
            </a:spcAft>
          </a:pPr>
          <a:r>
            <a:rPr lang="ar-DZ" sz="3500" kern="1200" dirty="0" smtClean="0"/>
            <a:t>الموارد</a:t>
          </a:r>
          <a:endParaRPr lang="fr-FR" sz="3500" kern="1200" dirty="0"/>
        </a:p>
      </dsp:txBody>
      <dsp:txXfrm>
        <a:off x="1993392" y="2232278"/>
        <a:ext cx="1481328" cy="13578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3B99DC-B0F8-44F9-958E-BBFCC244CAEB}">
      <dsp:nvSpPr>
        <dsp:cNvPr id="0" name=""/>
        <dsp:cNvSpPr/>
      </dsp:nvSpPr>
      <dsp:spPr>
        <a:xfrm>
          <a:off x="3681984" y="2763519"/>
          <a:ext cx="2007616" cy="130048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228600" lvl="1" indent="-228600" algn="l" defTabSz="1066800">
            <a:lnSpc>
              <a:spcPct val="90000"/>
            </a:lnSpc>
            <a:spcBef>
              <a:spcPct val="0"/>
            </a:spcBef>
            <a:spcAft>
              <a:spcPct val="15000"/>
            </a:spcAft>
            <a:buChar char="••"/>
          </a:pPr>
          <a:r>
            <a:rPr lang="ar-DZ" sz="2400" kern="1200" dirty="0" smtClean="0"/>
            <a:t>الفرص التسويقية</a:t>
          </a:r>
          <a:endParaRPr lang="fr-FR" sz="2400" kern="1200" dirty="0"/>
        </a:p>
      </dsp:txBody>
      <dsp:txXfrm>
        <a:off x="4312835" y="3117207"/>
        <a:ext cx="1348197" cy="918226"/>
      </dsp:txXfrm>
    </dsp:sp>
    <dsp:sp modelId="{ECDA0294-7F64-45DC-B286-D7DA4DE682F8}">
      <dsp:nvSpPr>
        <dsp:cNvPr id="0" name=""/>
        <dsp:cNvSpPr/>
      </dsp:nvSpPr>
      <dsp:spPr>
        <a:xfrm>
          <a:off x="406400" y="2763519"/>
          <a:ext cx="2007616" cy="130048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228600" lvl="1" indent="-228600" algn="l" defTabSz="1066800">
            <a:lnSpc>
              <a:spcPct val="90000"/>
            </a:lnSpc>
            <a:spcBef>
              <a:spcPct val="0"/>
            </a:spcBef>
            <a:spcAft>
              <a:spcPct val="15000"/>
            </a:spcAft>
            <a:buChar char="••"/>
          </a:pPr>
          <a:r>
            <a:rPr lang="ar-DZ" sz="2400" kern="1200" dirty="0" smtClean="0"/>
            <a:t>التهديدات</a:t>
          </a:r>
          <a:endParaRPr lang="fr-FR" sz="2400" kern="1200" dirty="0"/>
        </a:p>
      </dsp:txBody>
      <dsp:txXfrm>
        <a:off x="434967" y="3117206"/>
        <a:ext cx="1348197" cy="918226"/>
      </dsp:txXfrm>
    </dsp:sp>
    <dsp:sp modelId="{56B81E3F-7594-4110-B537-63CA89C0D5EB}">
      <dsp:nvSpPr>
        <dsp:cNvPr id="0" name=""/>
        <dsp:cNvSpPr/>
      </dsp:nvSpPr>
      <dsp:spPr>
        <a:xfrm>
          <a:off x="3681984" y="0"/>
          <a:ext cx="2007616" cy="130048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228600" lvl="1" indent="-228600" algn="l" defTabSz="1066800">
            <a:lnSpc>
              <a:spcPct val="90000"/>
            </a:lnSpc>
            <a:spcBef>
              <a:spcPct val="0"/>
            </a:spcBef>
            <a:spcAft>
              <a:spcPct val="15000"/>
            </a:spcAft>
            <a:buChar char="••"/>
          </a:pPr>
          <a:r>
            <a:rPr lang="ar-DZ" sz="2400" kern="1200" dirty="0" smtClean="0"/>
            <a:t>نقاط القوة</a:t>
          </a:r>
          <a:endParaRPr lang="fr-FR" sz="2400" kern="1200" dirty="0"/>
        </a:p>
      </dsp:txBody>
      <dsp:txXfrm>
        <a:off x="4312835" y="28567"/>
        <a:ext cx="1348197" cy="918226"/>
      </dsp:txXfrm>
    </dsp:sp>
    <dsp:sp modelId="{A7BBFFC4-D2D4-47D1-9A10-3F00B7F57385}">
      <dsp:nvSpPr>
        <dsp:cNvPr id="0" name=""/>
        <dsp:cNvSpPr/>
      </dsp:nvSpPr>
      <dsp:spPr>
        <a:xfrm>
          <a:off x="406400" y="0"/>
          <a:ext cx="2007616" cy="1300480"/>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228600" lvl="1" indent="-228600" algn="l" defTabSz="1066800">
            <a:lnSpc>
              <a:spcPct val="90000"/>
            </a:lnSpc>
            <a:spcBef>
              <a:spcPct val="0"/>
            </a:spcBef>
            <a:spcAft>
              <a:spcPct val="15000"/>
            </a:spcAft>
            <a:buChar char="••"/>
          </a:pPr>
          <a:r>
            <a:rPr lang="ar-DZ" sz="2400" kern="1200" dirty="0" smtClean="0"/>
            <a:t>نقاط الضعف</a:t>
          </a:r>
          <a:endParaRPr lang="fr-FR" sz="2400" kern="1200" dirty="0"/>
        </a:p>
      </dsp:txBody>
      <dsp:txXfrm>
        <a:off x="434967" y="28567"/>
        <a:ext cx="1348197" cy="918226"/>
      </dsp:txXfrm>
    </dsp:sp>
    <dsp:sp modelId="{F87097B7-68D2-4413-8D4B-AB4B1BA087F8}">
      <dsp:nvSpPr>
        <dsp:cNvPr id="0" name=""/>
        <dsp:cNvSpPr/>
      </dsp:nvSpPr>
      <dsp:spPr>
        <a:xfrm>
          <a:off x="1247648" y="231647"/>
          <a:ext cx="1759712" cy="1759712"/>
        </a:xfrm>
        <a:prstGeom prst="pieWedg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ar-DZ" sz="2400" kern="1200" dirty="0" smtClean="0"/>
            <a:t>الداخلية</a:t>
          </a:r>
          <a:endParaRPr lang="fr-FR" sz="2400" kern="1200" dirty="0"/>
        </a:p>
      </dsp:txBody>
      <dsp:txXfrm>
        <a:off x="1763056" y="747055"/>
        <a:ext cx="1244304" cy="1244304"/>
      </dsp:txXfrm>
    </dsp:sp>
    <dsp:sp modelId="{F20AD220-D352-49EC-9A5F-AEB206FFE994}">
      <dsp:nvSpPr>
        <dsp:cNvPr id="0" name=""/>
        <dsp:cNvSpPr/>
      </dsp:nvSpPr>
      <dsp:spPr>
        <a:xfrm rot="5400000">
          <a:off x="3088640" y="231647"/>
          <a:ext cx="1759712" cy="1759712"/>
        </a:xfrm>
        <a:prstGeom prst="pieWedg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ar-DZ" sz="2400" kern="1200" dirty="0" smtClean="0"/>
            <a:t>الداخلية</a:t>
          </a:r>
          <a:endParaRPr lang="fr-FR" sz="2400" kern="1200" dirty="0"/>
        </a:p>
      </dsp:txBody>
      <dsp:txXfrm rot="-5400000">
        <a:off x="3088640" y="747055"/>
        <a:ext cx="1244304" cy="1244304"/>
      </dsp:txXfrm>
    </dsp:sp>
    <dsp:sp modelId="{6DF91113-6F14-496C-8263-0F5657A4AC45}">
      <dsp:nvSpPr>
        <dsp:cNvPr id="0" name=""/>
        <dsp:cNvSpPr/>
      </dsp:nvSpPr>
      <dsp:spPr>
        <a:xfrm rot="10800000">
          <a:off x="3088640" y="2072640"/>
          <a:ext cx="1759712" cy="1759712"/>
        </a:xfrm>
        <a:prstGeom prst="pieWedg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ar-DZ" sz="2400" kern="1200" dirty="0" smtClean="0"/>
            <a:t>الخارجية</a:t>
          </a:r>
          <a:endParaRPr lang="fr-FR" sz="2400" kern="1200" dirty="0"/>
        </a:p>
      </dsp:txBody>
      <dsp:txXfrm rot="10800000">
        <a:off x="3088640" y="2072640"/>
        <a:ext cx="1244304" cy="1244304"/>
      </dsp:txXfrm>
    </dsp:sp>
    <dsp:sp modelId="{FFA59EFA-5647-455B-9D68-9ABAD2A0B487}">
      <dsp:nvSpPr>
        <dsp:cNvPr id="0" name=""/>
        <dsp:cNvSpPr/>
      </dsp:nvSpPr>
      <dsp:spPr>
        <a:xfrm rot="16200000">
          <a:off x="1247648" y="2072640"/>
          <a:ext cx="1759712" cy="1759712"/>
        </a:xfrm>
        <a:prstGeom prst="pieWedg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ar-DZ" sz="2400" kern="1200" dirty="0" smtClean="0"/>
            <a:t>الخارجية</a:t>
          </a:r>
          <a:endParaRPr lang="fr-FR" sz="2400" kern="1200" dirty="0"/>
        </a:p>
      </dsp:txBody>
      <dsp:txXfrm rot="5400000">
        <a:off x="1763056" y="2072640"/>
        <a:ext cx="1244304" cy="1244304"/>
      </dsp:txXfrm>
    </dsp:sp>
    <dsp:sp modelId="{FA4B564E-9374-4363-AB4D-F64107A3E1B5}">
      <dsp:nvSpPr>
        <dsp:cNvPr id="0" name=""/>
        <dsp:cNvSpPr/>
      </dsp:nvSpPr>
      <dsp:spPr>
        <a:xfrm>
          <a:off x="2744216" y="1666240"/>
          <a:ext cx="607568" cy="528320"/>
        </a:xfrm>
        <a:prstGeom prst="circularArrow">
          <a:avLst/>
        </a:prstGeom>
        <a:solidFill>
          <a:schemeClr val="dk2">
            <a:tint val="60000"/>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1371D6-9407-41C2-B9F6-BB3950B4494A}">
      <dsp:nvSpPr>
        <dsp:cNvPr id="0" name=""/>
        <dsp:cNvSpPr/>
      </dsp:nvSpPr>
      <dsp:spPr>
        <a:xfrm rot="10800000">
          <a:off x="2744216" y="1869440"/>
          <a:ext cx="607568" cy="528320"/>
        </a:xfrm>
        <a:prstGeom prst="circularArrow">
          <a:avLst/>
        </a:prstGeom>
        <a:solidFill>
          <a:schemeClr val="dk2">
            <a:tint val="60000"/>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Freeform 2"/>
          <p:cNvSpPr>
            <a:spLocks/>
          </p:cNvSpPr>
          <p:nvPr/>
        </p:nvSpPr>
        <p:spPr bwMode="hidden">
          <a:xfrm>
            <a:off x="2590800" y="-7938"/>
            <a:ext cx="2757488" cy="6878638"/>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5" name="Freeform 3"/>
          <p:cNvSpPr>
            <a:spLocks/>
          </p:cNvSpPr>
          <p:nvPr/>
        </p:nvSpPr>
        <p:spPr bwMode="hidden">
          <a:xfrm>
            <a:off x="0" y="-11113"/>
            <a:ext cx="2757488" cy="6872288"/>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6" name="Freeform 4"/>
          <p:cNvSpPr>
            <a:spLocks/>
          </p:cNvSpPr>
          <p:nvPr/>
        </p:nvSpPr>
        <p:spPr bwMode="hidden">
          <a:xfrm>
            <a:off x="5943600" y="-6350"/>
            <a:ext cx="2760663" cy="6873875"/>
          </a:xfrm>
          <a:custGeom>
            <a:avLst/>
            <a:gdLst>
              <a:gd name="T0" fmla="*/ 2147483647 w 1739"/>
              <a:gd name="T1" fmla="*/ 2147483647 h 4420"/>
              <a:gd name="T2" fmla="*/ 2147483647 w 1739"/>
              <a:gd name="T3" fmla="*/ 2147483647 h 4420"/>
              <a:gd name="T4" fmla="*/ 2147483647 w 1739"/>
              <a:gd name="T5" fmla="*/ 0 h 4420"/>
              <a:gd name="T6" fmla="*/ 0 w 1739"/>
              <a:gd name="T7" fmla="*/ 2147483647 h 4420"/>
              <a:gd name="T8" fmla="*/ 2147483647 w 1739"/>
              <a:gd name="T9" fmla="*/ 2147483647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7" name="Freeform 5"/>
          <p:cNvSpPr>
            <a:spLocks/>
          </p:cNvSpPr>
          <p:nvPr/>
        </p:nvSpPr>
        <p:spPr bwMode="hidden">
          <a:xfrm>
            <a:off x="3048000" y="-14288"/>
            <a:ext cx="3302000" cy="6864351"/>
          </a:xfrm>
          <a:custGeom>
            <a:avLst/>
            <a:gdLst>
              <a:gd name="T0" fmla="*/ 0 w 2080"/>
              <a:gd name="T1" fmla="*/ 2147483647 h 4338"/>
              <a:gd name="T2" fmla="*/ 2147483647 w 2080"/>
              <a:gd name="T3" fmla="*/ 2147483647 h 4338"/>
              <a:gd name="T4" fmla="*/ 2147483647 w 2080"/>
              <a:gd name="T5" fmla="*/ 2147483647 h 4338"/>
              <a:gd name="T6" fmla="*/ 2147483647 w 2080"/>
              <a:gd name="T7" fmla="*/ 0 h 4338"/>
              <a:gd name="T8" fmla="*/ 0 w 2080"/>
              <a:gd name="T9" fmla="*/ 214748364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8" name="Freeform 6"/>
          <p:cNvSpPr>
            <a:spLocks/>
          </p:cNvSpPr>
          <p:nvPr/>
        </p:nvSpPr>
        <p:spPr bwMode="hidden">
          <a:xfrm>
            <a:off x="185738" y="1539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9" name="Freeform 7"/>
          <p:cNvSpPr>
            <a:spLocks/>
          </p:cNvSpPr>
          <p:nvPr/>
        </p:nvSpPr>
        <p:spPr bwMode="hidden">
          <a:xfrm rot="2702961" flipH="1">
            <a:off x="1285875" y="1216025"/>
            <a:ext cx="4038600" cy="16002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0" name="Freeform 8"/>
          <p:cNvSpPr>
            <a:spLocks/>
          </p:cNvSpPr>
          <p:nvPr/>
        </p:nvSpPr>
        <p:spPr bwMode="hidden">
          <a:xfrm>
            <a:off x="131763" y="777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1" name="Freeform 9"/>
          <p:cNvSpPr>
            <a:spLocks/>
          </p:cNvSpPr>
          <p:nvPr/>
        </p:nvSpPr>
        <p:spPr bwMode="hidden">
          <a:xfrm rot="18704158">
            <a:off x="-1562100" y="16525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2" name="Freeform 10"/>
          <p:cNvSpPr>
            <a:spLocks/>
          </p:cNvSpPr>
          <p:nvPr/>
        </p:nvSpPr>
        <p:spPr bwMode="hidden">
          <a:xfrm rot="19294859">
            <a:off x="2112963" y="1449388"/>
            <a:ext cx="5705475" cy="275431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3" name="Freeform 11"/>
          <p:cNvSpPr>
            <a:spLocks/>
          </p:cNvSpPr>
          <p:nvPr/>
        </p:nvSpPr>
        <p:spPr bwMode="hidden">
          <a:xfrm rot="2084418" flipH="1">
            <a:off x="2951163" y="13731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4" name="Freeform 12"/>
          <p:cNvSpPr>
            <a:spLocks/>
          </p:cNvSpPr>
          <p:nvPr/>
        </p:nvSpPr>
        <p:spPr bwMode="hidden">
          <a:xfrm>
            <a:off x="6746875" y="-11113"/>
            <a:ext cx="1728788" cy="3627438"/>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5" name="Rectangle 13"/>
          <p:cNvSpPr>
            <a:spLocks noChangeArrowheads="1"/>
          </p:cNvSpPr>
          <p:nvPr/>
        </p:nvSpPr>
        <p:spPr bwMode="invGray">
          <a:xfrm>
            <a:off x="0" y="3875088"/>
            <a:ext cx="9144000" cy="685800"/>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6" name="Freeform 14"/>
          <p:cNvSpPr>
            <a:spLocks/>
          </p:cNvSpPr>
          <p:nvPr/>
        </p:nvSpPr>
        <p:spPr bwMode="invGray">
          <a:xfrm>
            <a:off x="2590800" y="3948113"/>
            <a:ext cx="2757488" cy="606425"/>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7" name="Freeform 15"/>
          <p:cNvSpPr>
            <a:spLocks/>
          </p:cNvSpPr>
          <p:nvPr/>
        </p:nvSpPr>
        <p:spPr bwMode="invGray">
          <a:xfrm>
            <a:off x="0" y="3948113"/>
            <a:ext cx="2757488" cy="604837"/>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8" name="Freeform 16"/>
          <p:cNvSpPr>
            <a:spLocks/>
          </p:cNvSpPr>
          <p:nvPr/>
        </p:nvSpPr>
        <p:spPr bwMode="invGray">
          <a:xfrm>
            <a:off x="5943600" y="3948113"/>
            <a:ext cx="2760663" cy="606425"/>
          </a:xfrm>
          <a:custGeom>
            <a:avLst/>
            <a:gdLst>
              <a:gd name="T0" fmla="*/ 2147483647 w 1739"/>
              <a:gd name="T1" fmla="*/ 2147483647 h 4420"/>
              <a:gd name="T2" fmla="*/ 2147483647 w 1739"/>
              <a:gd name="T3" fmla="*/ 2147483647 h 4420"/>
              <a:gd name="T4" fmla="*/ 2147483647 w 1739"/>
              <a:gd name="T5" fmla="*/ 0 h 4420"/>
              <a:gd name="T6" fmla="*/ 0 w 1739"/>
              <a:gd name="T7" fmla="*/ 2147483647 h 4420"/>
              <a:gd name="T8" fmla="*/ 2147483647 w 1739"/>
              <a:gd name="T9" fmla="*/ 2147483647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9" name="Freeform 17"/>
          <p:cNvSpPr>
            <a:spLocks/>
          </p:cNvSpPr>
          <p:nvPr/>
        </p:nvSpPr>
        <p:spPr bwMode="invGray">
          <a:xfrm>
            <a:off x="3048000" y="3948113"/>
            <a:ext cx="3302000" cy="604837"/>
          </a:xfrm>
          <a:custGeom>
            <a:avLst/>
            <a:gdLst>
              <a:gd name="T0" fmla="*/ 0 w 2080"/>
              <a:gd name="T1" fmla="*/ 2147483647 h 4338"/>
              <a:gd name="T2" fmla="*/ 2147483647 w 2080"/>
              <a:gd name="T3" fmla="*/ 2147483647 h 4338"/>
              <a:gd name="T4" fmla="*/ 2147483647 w 2080"/>
              <a:gd name="T5" fmla="*/ 2147483647 h 4338"/>
              <a:gd name="T6" fmla="*/ 2147483647 w 2080"/>
              <a:gd name="T7" fmla="*/ 0 h 4338"/>
              <a:gd name="T8" fmla="*/ 0 w 2080"/>
              <a:gd name="T9" fmla="*/ 214748364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20" name="Rectangle 18"/>
          <p:cNvSpPr>
            <a:spLocks noChangeArrowheads="1"/>
          </p:cNvSpPr>
          <p:nvPr/>
        </p:nvSpPr>
        <p:spPr bwMode="invGray">
          <a:xfrm>
            <a:off x="11113" y="3898900"/>
            <a:ext cx="9144000" cy="685800"/>
          </a:xfrm>
          <a:prstGeom prst="rect">
            <a:avLst/>
          </a:prstGeom>
          <a:solidFill>
            <a:schemeClr val="bg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21" name="Freeform 19"/>
          <p:cNvSpPr>
            <a:spLocks/>
          </p:cNvSpPr>
          <p:nvPr/>
        </p:nvSpPr>
        <p:spPr bwMode="invGray">
          <a:xfrm>
            <a:off x="4100513" y="3887788"/>
            <a:ext cx="1644650" cy="66675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2" name="Freeform 20"/>
          <p:cNvSpPr>
            <a:spLocks/>
          </p:cNvSpPr>
          <p:nvPr/>
        </p:nvSpPr>
        <p:spPr bwMode="invGray">
          <a:xfrm rot="18897039" flipH="1">
            <a:off x="2359025" y="3836988"/>
            <a:ext cx="1682750" cy="7620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3" name="Freeform 21"/>
          <p:cNvSpPr>
            <a:spLocks/>
          </p:cNvSpPr>
          <p:nvPr/>
        </p:nvSpPr>
        <p:spPr bwMode="invGray">
          <a:xfrm rot="18897039" flipH="1">
            <a:off x="1216025" y="3836988"/>
            <a:ext cx="1682750" cy="7620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4" name="Freeform 22"/>
          <p:cNvSpPr>
            <a:spLocks/>
          </p:cNvSpPr>
          <p:nvPr/>
        </p:nvSpPr>
        <p:spPr bwMode="invGray">
          <a:xfrm rot="18897039" flipH="1">
            <a:off x="48419" y="3786981"/>
            <a:ext cx="1641475" cy="77311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5" name="Freeform 23"/>
          <p:cNvSpPr>
            <a:spLocks/>
          </p:cNvSpPr>
          <p:nvPr/>
        </p:nvSpPr>
        <p:spPr bwMode="invGray">
          <a:xfrm flipH="1" flipV="1">
            <a:off x="914400" y="3875088"/>
            <a:ext cx="56388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6" name="Freeform 24"/>
          <p:cNvSpPr>
            <a:spLocks/>
          </p:cNvSpPr>
          <p:nvPr/>
        </p:nvSpPr>
        <p:spPr bwMode="invGray">
          <a:xfrm flipH="1" flipV="1">
            <a:off x="381000" y="3875088"/>
            <a:ext cx="24384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7" name="Freeform 25"/>
          <p:cNvSpPr>
            <a:spLocks/>
          </p:cNvSpPr>
          <p:nvPr/>
        </p:nvSpPr>
        <p:spPr bwMode="invGray">
          <a:xfrm flipH="1" flipV="1">
            <a:off x="4819650" y="3951288"/>
            <a:ext cx="2114550" cy="60801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8" name="Freeform 26"/>
          <p:cNvSpPr>
            <a:spLocks/>
          </p:cNvSpPr>
          <p:nvPr/>
        </p:nvSpPr>
        <p:spPr bwMode="invGray">
          <a:xfrm flipH="1" flipV="1">
            <a:off x="6324600" y="3875088"/>
            <a:ext cx="24384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9" name="Freeform 27"/>
          <p:cNvSpPr>
            <a:spLocks/>
          </p:cNvSpPr>
          <p:nvPr/>
        </p:nvSpPr>
        <p:spPr bwMode="invGray">
          <a:xfrm flipH="1" flipV="1">
            <a:off x="5486400" y="3875088"/>
            <a:ext cx="36576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30" name="Rectangle 28"/>
          <p:cNvSpPr>
            <a:spLocks noChangeArrowheads="1"/>
          </p:cNvSpPr>
          <p:nvPr/>
        </p:nvSpPr>
        <p:spPr bwMode="invGray">
          <a:xfrm>
            <a:off x="0" y="3908425"/>
            <a:ext cx="9144000" cy="22225"/>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31" name="Rectangle 29"/>
          <p:cNvSpPr>
            <a:spLocks noChangeArrowheads="1"/>
          </p:cNvSpPr>
          <p:nvPr/>
        </p:nvSpPr>
        <p:spPr bwMode="hidden">
          <a:xfrm>
            <a:off x="0" y="4572000"/>
            <a:ext cx="9144000" cy="914400"/>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32" name="Rectangle 30"/>
          <p:cNvSpPr>
            <a:spLocks noChangeArrowheads="1"/>
          </p:cNvSpPr>
          <p:nvPr/>
        </p:nvSpPr>
        <p:spPr bwMode="hidden">
          <a:xfrm>
            <a:off x="0" y="5410200"/>
            <a:ext cx="9144000" cy="1447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6175" name="Rectangle 31"/>
          <p:cNvSpPr>
            <a:spLocks noGrp="1" noChangeArrowheads="1"/>
          </p:cNvSpPr>
          <p:nvPr>
            <p:ph type="ctrTitle"/>
          </p:nvPr>
        </p:nvSpPr>
        <p:spPr>
          <a:xfrm>
            <a:off x="1676400" y="1905000"/>
            <a:ext cx="7239000" cy="1905000"/>
          </a:xfrm>
        </p:spPr>
        <p:txBody>
          <a:bodyPr/>
          <a:lstStyle>
            <a:lvl1pPr algn="l">
              <a:defRPr/>
            </a:lvl1pPr>
          </a:lstStyle>
          <a:p>
            <a:r>
              <a:rPr lang="en-US"/>
              <a:t>Cliquez et modifiez le titre</a:t>
            </a:r>
          </a:p>
        </p:txBody>
      </p:sp>
      <p:sp>
        <p:nvSpPr>
          <p:cNvPr id="6176" name="Rectangle 32"/>
          <p:cNvSpPr>
            <a:spLocks noGrp="1" noChangeArrowheads="1"/>
          </p:cNvSpPr>
          <p:nvPr>
            <p:ph type="subTitle" idx="1"/>
          </p:nvPr>
        </p:nvSpPr>
        <p:spPr>
          <a:xfrm>
            <a:off x="1676400" y="4572000"/>
            <a:ext cx="6400800" cy="1679575"/>
          </a:xfrm>
        </p:spPr>
        <p:txBody>
          <a:bodyPr anchor="ctr"/>
          <a:lstStyle>
            <a:lvl1pPr marL="0" indent="0" algn="ctr">
              <a:buFont typeface="Times" charset="0"/>
              <a:buNone/>
              <a:defRPr/>
            </a:lvl1pPr>
          </a:lstStyle>
          <a:p>
            <a:r>
              <a:rPr lang="en-US"/>
              <a:t>Cliquez pour modifier le style des sous-titres du masque</a:t>
            </a:r>
          </a:p>
        </p:txBody>
      </p:sp>
      <p:sp>
        <p:nvSpPr>
          <p:cNvPr id="33" name="Rectangle 33"/>
          <p:cNvSpPr>
            <a:spLocks noGrp="1" noChangeArrowheads="1"/>
          </p:cNvSpPr>
          <p:nvPr>
            <p:ph type="dt" sz="half" idx="10"/>
          </p:nvPr>
        </p:nvSpPr>
        <p:spPr bwMode="auto">
          <a:xfrm>
            <a:off x="685800" y="63246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solidFill>
                <a:srgbClr val="FFFFFF"/>
              </a:solidFill>
            </a:endParaRPr>
          </a:p>
        </p:txBody>
      </p:sp>
      <p:sp>
        <p:nvSpPr>
          <p:cNvPr id="34" name="Rectangle 34"/>
          <p:cNvSpPr>
            <a:spLocks noGrp="1" noChangeArrowheads="1"/>
          </p:cNvSpPr>
          <p:nvPr>
            <p:ph type="ftr" sz="quarter" idx="11"/>
          </p:nvPr>
        </p:nvSpPr>
        <p:spPr bwMode="auto">
          <a:xfrm>
            <a:off x="3124200" y="63246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solidFill>
                <a:srgbClr val="FFFFFF"/>
              </a:solidFill>
            </a:endParaRPr>
          </a:p>
        </p:txBody>
      </p:sp>
      <p:sp>
        <p:nvSpPr>
          <p:cNvPr id="35" name="Rectangle 35"/>
          <p:cNvSpPr>
            <a:spLocks noGrp="1" noChangeArrowheads="1"/>
          </p:cNvSpPr>
          <p:nvPr>
            <p:ph type="sldNum" sz="quarter" idx="12"/>
          </p:nvPr>
        </p:nvSpPr>
        <p:spPr>
          <a:xfrm>
            <a:off x="6553200" y="6324600"/>
            <a:ext cx="1905000" cy="457200"/>
          </a:xfrm>
        </p:spPr>
        <p:txBody>
          <a:bodyPr/>
          <a:lstStyle>
            <a:lvl1pPr>
              <a:defRPr/>
            </a:lvl1pPr>
          </a:lstStyle>
          <a:p>
            <a:pPr>
              <a:defRPr/>
            </a:pPr>
            <a:fld id="{364E5B84-8AA4-45B5-8593-FA86AB286BF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947920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4"/>
          <p:cNvSpPr>
            <a:spLocks noGrp="1" noChangeArrowheads="1"/>
          </p:cNvSpPr>
          <p:nvPr>
            <p:ph type="sldNum" sz="quarter" idx="10"/>
          </p:nvPr>
        </p:nvSpPr>
        <p:spPr>
          <a:ln/>
        </p:spPr>
        <p:txBody>
          <a:bodyPr/>
          <a:lstStyle>
            <a:lvl1pPr>
              <a:defRPr/>
            </a:lvl1pPr>
          </a:lstStyle>
          <a:p>
            <a:pPr>
              <a:defRPr/>
            </a:pPr>
            <a:fld id="{30C7C2BE-9849-4052-99D4-9E2CC138891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18987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812800"/>
            <a:ext cx="1943100" cy="5283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812800"/>
            <a:ext cx="5676900" cy="5283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4"/>
          <p:cNvSpPr>
            <a:spLocks noGrp="1" noChangeArrowheads="1"/>
          </p:cNvSpPr>
          <p:nvPr>
            <p:ph type="sldNum" sz="quarter" idx="10"/>
          </p:nvPr>
        </p:nvSpPr>
        <p:spPr>
          <a:ln/>
        </p:spPr>
        <p:txBody>
          <a:bodyPr/>
          <a:lstStyle>
            <a:lvl1pPr>
              <a:defRPr/>
            </a:lvl1pPr>
          </a:lstStyle>
          <a:p>
            <a:pPr>
              <a:defRPr/>
            </a:pPr>
            <a:fld id="{E5E46ABB-72A1-4EDD-B44C-6A7DB8477AF4}"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41436595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685800" y="812800"/>
            <a:ext cx="7772400" cy="7366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685800" y="1981200"/>
            <a:ext cx="7772400" cy="4114800"/>
          </a:xfrm>
        </p:spPr>
        <p:txBody>
          <a:bodyPr/>
          <a:lstStyle/>
          <a:p>
            <a:pPr lvl="0"/>
            <a:endParaRPr lang="fr-FR" noProof="0" smtClean="0"/>
          </a:p>
        </p:txBody>
      </p:sp>
      <p:sp>
        <p:nvSpPr>
          <p:cNvPr id="4" name="Rectangle 34"/>
          <p:cNvSpPr>
            <a:spLocks noGrp="1" noChangeArrowheads="1"/>
          </p:cNvSpPr>
          <p:nvPr>
            <p:ph type="sldNum" sz="quarter" idx="10"/>
          </p:nvPr>
        </p:nvSpPr>
        <p:spPr>
          <a:ln/>
        </p:spPr>
        <p:txBody>
          <a:bodyPr/>
          <a:lstStyle>
            <a:lvl1pPr>
              <a:defRPr/>
            </a:lvl1pPr>
          </a:lstStyle>
          <a:p>
            <a:pPr>
              <a:defRPr/>
            </a:pPr>
            <a:fld id="{E6B83C86-F3A4-4387-894F-7EDFE3DC92E2}"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28492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812800"/>
            <a:ext cx="7772400" cy="5283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34"/>
          <p:cNvSpPr>
            <a:spLocks noGrp="1" noChangeArrowheads="1"/>
          </p:cNvSpPr>
          <p:nvPr>
            <p:ph type="sldNum" sz="quarter" idx="10"/>
          </p:nvPr>
        </p:nvSpPr>
        <p:spPr>
          <a:ln/>
        </p:spPr>
        <p:txBody>
          <a:bodyPr/>
          <a:lstStyle>
            <a:lvl1pPr>
              <a:defRPr/>
            </a:lvl1pPr>
          </a:lstStyle>
          <a:p>
            <a:pPr>
              <a:defRPr/>
            </a:pPr>
            <a:fld id="{3FFDCFCD-A65F-4A63-B555-FDD9577E2D9D}"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4098540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685800" y="812800"/>
            <a:ext cx="7772400" cy="736600"/>
          </a:xfrm>
        </p:spPr>
        <p:txBody>
          <a:bodyPr/>
          <a:lstStyle/>
          <a:p>
            <a:r>
              <a:rPr lang="fr-FR" smtClean="0"/>
              <a:t>Cliquez pour modifier le style du titre</a:t>
            </a:r>
            <a:endParaRPr lang="fr-FR"/>
          </a:p>
        </p:txBody>
      </p:sp>
      <p:sp>
        <p:nvSpPr>
          <p:cNvPr id="3" name="Espace réservé du contenu 2"/>
          <p:cNvSpPr>
            <a:spLocks noGrp="1"/>
          </p:cNvSpPr>
          <p:nvPr>
            <p:ph sz="quarter" idx="1"/>
          </p:nvPr>
        </p:nvSpPr>
        <p:spPr>
          <a:xfrm>
            <a:off x="685800" y="19812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9812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685800" y="41148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contenu 5"/>
          <p:cNvSpPr>
            <a:spLocks noGrp="1"/>
          </p:cNvSpPr>
          <p:nvPr>
            <p:ph sz="quarter" idx="4"/>
          </p:nvPr>
        </p:nvSpPr>
        <p:spPr>
          <a:xfrm>
            <a:off x="4648200" y="41148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34"/>
          <p:cNvSpPr>
            <a:spLocks noGrp="1" noChangeArrowheads="1"/>
          </p:cNvSpPr>
          <p:nvPr>
            <p:ph type="sldNum" sz="quarter" idx="10"/>
          </p:nvPr>
        </p:nvSpPr>
        <p:spPr>
          <a:ln/>
        </p:spPr>
        <p:txBody>
          <a:bodyPr/>
          <a:lstStyle>
            <a:lvl1pPr>
              <a:defRPr/>
            </a:lvl1pPr>
          </a:lstStyle>
          <a:p>
            <a:pPr>
              <a:defRPr/>
            </a:pPr>
            <a:fld id="{CEA73EC9-C434-4C1A-9D7A-7C1186E8F88E}"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010240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Freeform 2"/>
          <p:cNvSpPr>
            <a:spLocks/>
          </p:cNvSpPr>
          <p:nvPr/>
        </p:nvSpPr>
        <p:spPr bwMode="hidden">
          <a:xfrm>
            <a:off x="2590800" y="-7938"/>
            <a:ext cx="2757488" cy="6878638"/>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5" name="Freeform 3"/>
          <p:cNvSpPr>
            <a:spLocks/>
          </p:cNvSpPr>
          <p:nvPr/>
        </p:nvSpPr>
        <p:spPr bwMode="hidden">
          <a:xfrm>
            <a:off x="0" y="-11113"/>
            <a:ext cx="2757488" cy="6872288"/>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6" name="Freeform 4"/>
          <p:cNvSpPr>
            <a:spLocks/>
          </p:cNvSpPr>
          <p:nvPr/>
        </p:nvSpPr>
        <p:spPr bwMode="hidden">
          <a:xfrm>
            <a:off x="5943600" y="-6350"/>
            <a:ext cx="2760663" cy="6873875"/>
          </a:xfrm>
          <a:custGeom>
            <a:avLst/>
            <a:gdLst>
              <a:gd name="T0" fmla="*/ 2147483647 w 1739"/>
              <a:gd name="T1" fmla="*/ 2147483647 h 4420"/>
              <a:gd name="T2" fmla="*/ 2147483647 w 1739"/>
              <a:gd name="T3" fmla="*/ 2147483647 h 4420"/>
              <a:gd name="T4" fmla="*/ 2147483647 w 1739"/>
              <a:gd name="T5" fmla="*/ 0 h 4420"/>
              <a:gd name="T6" fmla="*/ 0 w 1739"/>
              <a:gd name="T7" fmla="*/ 2147483647 h 4420"/>
              <a:gd name="T8" fmla="*/ 2147483647 w 1739"/>
              <a:gd name="T9" fmla="*/ 2147483647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7" name="Freeform 5"/>
          <p:cNvSpPr>
            <a:spLocks/>
          </p:cNvSpPr>
          <p:nvPr/>
        </p:nvSpPr>
        <p:spPr bwMode="hidden">
          <a:xfrm>
            <a:off x="3048000" y="-14288"/>
            <a:ext cx="3302000" cy="6864351"/>
          </a:xfrm>
          <a:custGeom>
            <a:avLst/>
            <a:gdLst>
              <a:gd name="T0" fmla="*/ 0 w 2080"/>
              <a:gd name="T1" fmla="*/ 2147483647 h 4338"/>
              <a:gd name="T2" fmla="*/ 2147483647 w 2080"/>
              <a:gd name="T3" fmla="*/ 2147483647 h 4338"/>
              <a:gd name="T4" fmla="*/ 2147483647 w 2080"/>
              <a:gd name="T5" fmla="*/ 2147483647 h 4338"/>
              <a:gd name="T6" fmla="*/ 2147483647 w 2080"/>
              <a:gd name="T7" fmla="*/ 0 h 4338"/>
              <a:gd name="T8" fmla="*/ 0 w 2080"/>
              <a:gd name="T9" fmla="*/ 214748364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8" name="Freeform 6"/>
          <p:cNvSpPr>
            <a:spLocks/>
          </p:cNvSpPr>
          <p:nvPr/>
        </p:nvSpPr>
        <p:spPr bwMode="hidden">
          <a:xfrm>
            <a:off x="185738" y="1539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9" name="Freeform 7"/>
          <p:cNvSpPr>
            <a:spLocks/>
          </p:cNvSpPr>
          <p:nvPr/>
        </p:nvSpPr>
        <p:spPr bwMode="hidden">
          <a:xfrm rot="2702961" flipH="1">
            <a:off x="1285875" y="1216025"/>
            <a:ext cx="4038600" cy="16002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0" name="Freeform 8"/>
          <p:cNvSpPr>
            <a:spLocks/>
          </p:cNvSpPr>
          <p:nvPr/>
        </p:nvSpPr>
        <p:spPr bwMode="hidden">
          <a:xfrm>
            <a:off x="131763" y="777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1" name="Freeform 9"/>
          <p:cNvSpPr>
            <a:spLocks/>
          </p:cNvSpPr>
          <p:nvPr/>
        </p:nvSpPr>
        <p:spPr bwMode="hidden">
          <a:xfrm rot="18704158">
            <a:off x="-1562100" y="16525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2" name="Freeform 10"/>
          <p:cNvSpPr>
            <a:spLocks/>
          </p:cNvSpPr>
          <p:nvPr/>
        </p:nvSpPr>
        <p:spPr bwMode="hidden">
          <a:xfrm rot="19294859">
            <a:off x="2112963" y="1449388"/>
            <a:ext cx="5705475" cy="275431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3" name="Freeform 11"/>
          <p:cNvSpPr>
            <a:spLocks/>
          </p:cNvSpPr>
          <p:nvPr/>
        </p:nvSpPr>
        <p:spPr bwMode="hidden">
          <a:xfrm rot="2084418" flipH="1">
            <a:off x="2951163" y="1373188"/>
            <a:ext cx="5562600" cy="24384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4" name="Freeform 12"/>
          <p:cNvSpPr>
            <a:spLocks/>
          </p:cNvSpPr>
          <p:nvPr/>
        </p:nvSpPr>
        <p:spPr bwMode="hidden">
          <a:xfrm>
            <a:off x="6746875" y="-11113"/>
            <a:ext cx="1728788" cy="3627438"/>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5" name="Rectangle 13"/>
          <p:cNvSpPr>
            <a:spLocks noChangeArrowheads="1"/>
          </p:cNvSpPr>
          <p:nvPr/>
        </p:nvSpPr>
        <p:spPr bwMode="invGray">
          <a:xfrm>
            <a:off x="0" y="3875088"/>
            <a:ext cx="9144000" cy="685800"/>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6" name="Freeform 14"/>
          <p:cNvSpPr>
            <a:spLocks/>
          </p:cNvSpPr>
          <p:nvPr/>
        </p:nvSpPr>
        <p:spPr bwMode="invGray">
          <a:xfrm>
            <a:off x="2590800" y="3948113"/>
            <a:ext cx="2757488" cy="606425"/>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7" name="Freeform 15"/>
          <p:cNvSpPr>
            <a:spLocks/>
          </p:cNvSpPr>
          <p:nvPr/>
        </p:nvSpPr>
        <p:spPr bwMode="invGray">
          <a:xfrm>
            <a:off x="0" y="3948113"/>
            <a:ext cx="2757488" cy="604837"/>
          </a:xfrm>
          <a:custGeom>
            <a:avLst/>
            <a:gdLst>
              <a:gd name="T0" fmla="*/ 2147483647 w 1737"/>
              <a:gd name="T1" fmla="*/ 2147483647 h 4320"/>
              <a:gd name="T2" fmla="*/ 2147483647 w 1737"/>
              <a:gd name="T3" fmla="*/ 2147483647 h 4320"/>
              <a:gd name="T4" fmla="*/ 2147483647 w 1737"/>
              <a:gd name="T5" fmla="*/ 0 h 4320"/>
              <a:gd name="T6" fmla="*/ 0 w 1737"/>
              <a:gd name="T7" fmla="*/ 2147483647 h 4320"/>
              <a:gd name="T8" fmla="*/ 2147483647 w 1737"/>
              <a:gd name="T9" fmla="*/ 2147483647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8" name="Freeform 16"/>
          <p:cNvSpPr>
            <a:spLocks/>
          </p:cNvSpPr>
          <p:nvPr/>
        </p:nvSpPr>
        <p:spPr bwMode="invGray">
          <a:xfrm>
            <a:off x="5943600" y="3948113"/>
            <a:ext cx="2760663" cy="606425"/>
          </a:xfrm>
          <a:custGeom>
            <a:avLst/>
            <a:gdLst>
              <a:gd name="T0" fmla="*/ 2147483647 w 1739"/>
              <a:gd name="T1" fmla="*/ 2147483647 h 4420"/>
              <a:gd name="T2" fmla="*/ 2147483647 w 1739"/>
              <a:gd name="T3" fmla="*/ 2147483647 h 4420"/>
              <a:gd name="T4" fmla="*/ 2147483647 w 1739"/>
              <a:gd name="T5" fmla="*/ 0 h 4420"/>
              <a:gd name="T6" fmla="*/ 0 w 1739"/>
              <a:gd name="T7" fmla="*/ 2147483647 h 4420"/>
              <a:gd name="T8" fmla="*/ 2147483647 w 1739"/>
              <a:gd name="T9" fmla="*/ 2147483647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9" name="Freeform 17"/>
          <p:cNvSpPr>
            <a:spLocks/>
          </p:cNvSpPr>
          <p:nvPr/>
        </p:nvSpPr>
        <p:spPr bwMode="invGray">
          <a:xfrm>
            <a:off x="3048000" y="3948113"/>
            <a:ext cx="3302000" cy="604837"/>
          </a:xfrm>
          <a:custGeom>
            <a:avLst/>
            <a:gdLst>
              <a:gd name="T0" fmla="*/ 0 w 2080"/>
              <a:gd name="T1" fmla="*/ 2147483647 h 4338"/>
              <a:gd name="T2" fmla="*/ 2147483647 w 2080"/>
              <a:gd name="T3" fmla="*/ 2147483647 h 4338"/>
              <a:gd name="T4" fmla="*/ 2147483647 w 2080"/>
              <a:gd name="T5" fmla="*/ 2147483647 h 4338"/>
              <a:gd name="T6" fmla="*/ 2147483647 w 2080"/>
              <a:gd name="T7" fmla="*/ 0 h 4338"/>
              <a:gd name="T8" fmla="*/ 0 w 2080"/>
              <a:gd name="T9" fmla="*/ 214748364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20" name="Rectangle 18"/>
          <p:cNvSpPr>
            <a:spLocks noChangeArrowheads="1"/>
          </p:cNvSpPr>
          <p:nvPr/>
        </p:nvSpPr>
        <p:spPr bwMode="invGray">
          <a:xfrm>
            <a:off x="11113" y="3898900"/>
            <a:ext cx="9144000" cy="685800"/>
          </a:xfrm>
          <a:prstGeom prst="rect">
            <a:avLst/>
          </a:prstGeom>
          <a:solidFill>
            <a:schemeClr val="bg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21" name="Freeform 19"/>
          <p:cNvSpPr>
            <a:spLocks/>
          </p:cNvSpPr>
          <p:nvPr/>
        </p:nvSpPr>
        <p:spPr bwMode="invGray">
          <a:xfrm>
            <a:off x="4100513" y="3887788"/>
            <a:ext cx="1644650" cy="66675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2" name="Freeform 20"/>
          <p:cNvSpPr>
            <a:spLocks/>
          </p:cNvSpPr>
          <p:nvPr/>
        </p:nvSpPr>
        <p:spPr bwMode="invGray">
          <a:xfrm rot="18897039" flipH="1">
            <a:off x="2359025" y="3836988"/>
            <a:ext cx="1682750" cy="7620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3" name="Freeform 21"/>
          <p:cNvSpPr>
            <a:spLocks/>
          </p:cNvSpPr>
          <p:nvPr/>
        </p:nvSpPr>
        <p:spPr bwMode="invGray">
          <a:xfrm rot="18897039" flipH="1">
            <a:off x="1216025" y="3836988"/>
            <a:ext cx="1682750" cy="7620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4" name="Freeform 22"/>
          <p:cNvSpPr>
            <a:spLocks/>
          </p:cNvSpPr>
          <p:nvPr/>
        </p:nvSpPr>
        <p:spPr bwMode="invGray">
          <a:xfrm rot="18897039" flipH="1">
            <a:off x="48419" y="3786981"/>
            <a:ext cx="1641475" cy="77311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5" name="Freeform 23"/>
          <p:cNvSpPr>
            <a:spLocks/>
          </p:cNvSpPr>
          <p:nvPr/>
        </p:nvSpPr>
        <p:spPr bwMode="invGray">
          <a:xfrm flipH="1" flipV="1">
            <a:off x="914400" y="3875088"/>
            <a:ext cx="56388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6" name="Freeform 24"/>
          <p:cNvSpPr>
            <a:spLocks/>
          </p:cNvSpPr>
          <p:nvPr/>
        </p:nvSpPr>
        <p:spPr bwMode="invGray">
          <a:xfrm flipH="1" flipV="1">
            <a:off x="381000" y="3875088"/>
            <a:ext cx="24384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7" name="Freeform 25"/>
          <p:cNvSpPr>
            <a:spLocks/>
          </p:cNvSpPr>
          <p:nvPr/>
        </p:nvSpPr>
        <p:spPr bwMode="invGray">
          <a:xfrm flipH="1" flipV="1">
            <a:off x="4819650" y="3951288"/>
            <a:ext cx="2114550" cy="60801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8" name="Freeform 26"/>
          <p:cNvSpPr>
            <a:spLocks/>
          </p:cNvSpPr>
          <p:nvPr/>
        </p:nvSpPr>
        <p:spPr bwMode="invGray">
          <a:xfrm flipH="1" flipV="1">
            <a:off x="6324600" y="3875088"/>
            <a:ext cx="24384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29" name="Freeform 27"/>
          <p:cNvSpPr>
            <a:spLocks/>
          </p:cNvSpPr>
          <p:nvPr/>
        </p:nvSpPr>
        <p:spPr bwMode="invGray">
          <a:xfrm flipH="1" flipV="1">
            <a:off x="5486400" y="3875088"/>
            <a:ext cx="3657600" cy="68580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30" name="Rectangle 28"/>
          <p:cNvSpPr>
            <a:spLocks noChangeArrowheads="1"/>
          </p:cNvSpPr>
          <p:nvPr/>
        </p:nvSpPr>
        <p:spPr bwMode="invGray">
          <a:xfrm>
            <a:off x="0" y="3908425"/>
            <a:ext cx="9144000" cy="22225"/>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31" name="Rectangle 29"/>
          <p:cNvSpPr>
            <a:spLocks noChangeArrowheads="1"/>
          </p:cNvSpPr>
          <p:nvPr/>
        </p:nvSpPr>
        <p:spPr bwMode="hidden">
          <a:xfrm>
            <a:off x="0" y="4572000"/>
            <a:ext cx="9144000" cy="914400"/>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32" name="Rectangle 30"/>
          <p:cNvSpPr>
            <a:spLocks noChangeArrowheads="1"/>
          </p:cNvSpPr>
          <p:nvPr/>
        </p:nvSpPr>
        <p:spPr bwMode="hidden">
          <a:xfrm>
            <a:off x="0" y="5410200"/>
            <a:ext cx="9144000" cy="1447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6175" name="Rectangle 31"/>
          <p:cNvSpPr>
            <a:spLocks noGrp="1" noChangeArrowheads="1"/>
          </p:cNvSpPr>
          <p:nvPr>
            <p:ph type="ctrTitle"/>
          </p:nvPr>
        </p:nvSpPr>
        <p:spPr>
          <a:xfrm>
            <a:off x="1676400" y="1905000"/>
            <a:ext cx="7239000" cy="1905000"/>
          </a:xfrm>
        </p:spPr>
        <p:txBody>
          <a:bodyPr/>
          <a:lstStyle>
            <a:lvl1pPr algn="l">
              <a:defRPr/>
            </a:lvl1pPr>
          </a:lstStyle>
          <a:p>
            <a:r>
              <a:rPr lang="en-US"/>
              <a:t>Cliquez et modifiez le titre</a:t>
            </a:r>
          </a:p>
        </p:txBody>
      </p:sp>
      <p:sp>
        <p:nvSpPr>
          <p:cNvPr id="6176" name="Rectangle 32"/>
          <p:cNvSpPr>
            <a:spLocks noGrp="1" noChangeArrowheads="1"/>
          </p:cNvSpPr>
          <p:nvPr>
            <p:ph type="subTitle" idx="1"/>
          </p:nvPr>
        </p:nvSpPr>
        <p:spPr>
          <a:xfrm>
            <a:off x="1676400" y="4572000"/>
            <a:ext cx="6400800" cy="1679575"/>
          </a:xfrm>
        </p:spPr>
        <p:txBody>
          <a:bodyPr anchor="ctr"/>
          <a:lstStyle>
            <a:lvl1pPr marL="0" indent="0" algn="ctr">
              <a:buFont typeface="Times" charset="0"/>
              <a:buNone/>
              <a:defRPr/>
            </a:lvl1pPr>
          </a:lstStyle>
          <a:p>
            <a:r>
              <a:rPr lang="en-US"/>
              <a:t>Cliquez pour modifier le style des sous-titres du masque</a:t>
            </a:r>
          </a:p>
        </p:txBody>
      </p:sp>
      <p:sp>
        <p:nvSpPr>
          <p:cNvPr id="33" name="Rectangle 33"/>
          <p:cNvSpPr>
            <a:spLocks noGrp="1" noChangeArrowheads="1"/>
          </p:cNvSpPr>
          <p:nvPr>
            <p:ph type="dt" sz="half" idx="10"/>
          </p:nvPr>
        </p:nvSpPr>
        <p:spPr bwMode="auto">
          <a:xfrm>
            <a:off x="685800" y="63246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en-US">
              <a:solidFill>
                <a:srgbClr val="FFFFFF"/>
              </a:solidFill>
            </a:endParaRPr>
          </a:p>
        </p:txBody>
      </p:sp>
      <p:sp>
        <p:nvSpPr>
          <p:cNvPr id="34" name="Rectangle 34"/>
          <p:cNvSpPr>
            <a:spLocks noGrp="1" noChangeArrowheads="1"/>
          </p:cNvSpPr>
          <p:nvPr>
            <p:ph type="ftr" sz="quarter" idx="11"/>
          </p:nvPr>
        </p:nvSpPr>
        <p:spPr bwMode="auto">
          <a:xfrm>
            <a:off x="3124200" y="63246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en-US">
              <a:solidFill>
                <a:srgbClr val="FFFFFF"/>
              </a:solidFill>
            </a:endParaRPr>
          </a:p>
        </p:txBody>
      </p:sp>
      <p:sp>
        <p:nvSpPr>
          <p:cNvPr id="35" name="Rectangle 35"/>
          <p:cNvSpPr>
            <a:spLocks noGrp="1" noChangeArrowheads="1"/>
          </p:cNvSpPr>
          <p:nvPr>
            <p:ph type="sldNum" sz="quarter" idx="12"/>
          </p:nvPr>
        </p:nvSpPr>
        <p:spPr>
          <a:xfrm>
            <a:off x="6553200" y="6324600"/>
            <a:ext cx="1905000" cy="457200"/>
          </a:xfrm>
        </p:spPr>
        <p:txBody>
          <a:bodyPr/>
          <a:lstStyle>
            <a:lvl1pPr>
              <a:defRPr/>
            </a:lvl1pPr>
          </a:lstStyle>
          <a:p>
            <a:pPr>
              <a:defRPr/>
            </a:pPr>
            <a:fld id="{364E5B84-8AA4-45B5-8593-FA86AB286BF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2948198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4"/>
          <p:cNvSpPr>
            <a:spLocks noGrp="1" noChangeArrowheads="1"/>
          </p:cNvSpPr>
          <p:nvPr>
            <p:ph type="sldNum" sz="quarter" idx="10"/>
          </p:nvPr>
        </p:nvSpPr>
        <p:spPr>
          <a:ln/>
        </p:spPr>
        <p:txBody>
          <a:bodyPr/>
          <a:lstStyle>
            <a:lvl1pPr>
              <a:defRPr/>
            </a:lvl1pPr>
          </a:lstStyle>
          <a:p>
            <a:pPr>
              <a:defRPr/>
            </a:pPr>
            <a:fld id="{0F529A9E-A307-425B-B93D-D12217962EF6}"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075469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34"/>
          <p:cNvSpPr>
            <a:spLocks noGrp="1" noChangeArrowheads="1"/>
          </p:cNvSpPr>
          <p:nvPr>
            <p:ph type="sldNum" sz="quarter" idx="10"/>
          </p:nvPr>
        </p:nvSpPr>
        <p:spPr>
          <a:ln/>
        </p:spPr>
        <p:txBody>
          <a:bodyPr/>
          <a:lstStyle>
            <a:lvl1pPr>
              <a:defRPr/>
            </a:lvl1pPr>
          </a:lstStyle>
          <a:p>
            <a:pPr>
              <a:defRPr/>
            </a:pPr>
            <a:fld id="{7EACAAD9-7FEB-48AA-A739-5F629D003DE7}"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7037522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34"/>
          <p:cNvSpPr>
            <a:spLocks noGrp="1" noChangeArrowheads="1"/>
          </p:cNvSpPr>
          <p:nvPr>
            <p:ph type="sldNum" sz="quarter" idx="10"/>
          </p:nvPr>
        </p:nvSpPr>
        <p:spPr>
          <a:ln/>
        </p:spPr>
        <p:txBody>
          <a:bodyPr/>
          <a:lstStyle>
            <a:lvl1pPr>
              <a:defRPr/>
            </a:lvl1pPr>
          </a:lstStyle>
          <a:p>
            <a:pPr>
              <a:defRPr/>
            </a:pPr>
            <a:fld id="{A3ACDFF9-4271-46E8-9E72-DCDBD2CB49C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4210625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34"/>
          <p:cNvSpPr>
            <a:spLocks noGrp="1" noChangeArrowheads="1"/>
          </p:cNvSpPr>
          <p:nvPr>
            <p:ph type="sldNum" sz="quarter" idx="10"/>
          </p:nvPr>
        </p:nvSpPr>
        <p:spPr>
          <a:ln/>
        </p:spPr>
        <p:txBody>
          <a:bodyPr/>
          <a:lstStyle>
            <a:lvl1pPr>
              <a:defRPr/>
            </a:lvl1pPr>
          </a:lstStyle>
          <a:p>
            <a:pPr>
              <a:defRPr/>
            </a:pPr>
            <a:fld id="{8EE5F870-CD39-4B1E-9DE9-630554C148B9}"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61705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4"/>
          <p:cNvSpPr>
            <a:spLocks noGrp="1" noChangeArrowheads="1"/>
          </p:cNvSpPr>
          <p:nvPr>
            <p:ph type="sldNum" sz="quarter" idx="10"/>
          </p:nvPr>
        </p:nvSpPr>
        <p:spPr>
          <a:ln/>
        </p:spPr>
        <p:txBody>
          <a:bodyPr/>
          <a:lstStyle>
            <a:lvl1pPr>
              <a:defRPr/>
            </a:lvl1pPr>
          </a:lstStyle>
          <a:p>
            <a:pPr>
              <a:defRPr/>
            </a:pPr>
            <a:fld id="{0F529A9E-A307-425B-B93D-D12217962EF6}"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5626825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34"/>
          <p:cNvSpPr>
            <a:spLocks noGrp="1" noChangeArrowheads="1"/>
          </p:cNvSpPr>
          <p:nvPr>
            <p:ph type="sldNum" sz="quarter" idx="10"/>
          </p:nvPr>
        </p:nvSpPr>
        <p:spPr>
          <a:ln/>
        </p:spPr>
        <p:txBody>
          <a:bodyPr/>
          <a:lstStyle>
            <a:lvl1pPr>
              <a:defRPr/>
            </a:lvl1pPr>
          </a:lstStyle>
          <a:p>
            <a:pPr>
              <a:defRPr/>
            </a:pPr>
            <a:fld id="{210349F4-C594-4B6D-8ACB-1B89F40B642E}"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140421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4"/>
          <p:cNvSpPr>
            <a:spLocks noGrp="1" noChangeArrowheads="1"/>
          </p:cNvSpPr>
          <p:nvPr>
            <p:ph type="sldNum" sz="quarter" idx="10"/>
          </p:nvPr>
        </p:nvSpPr>
        <p:spPr>
          <a:ln/>
        </p:spPr>
        <p:txBody>
          <a:bodyPr/>
          <a:lstStyle>
            <a:lvl1pPr>
              <a:defRPr/>
            </a:lvl1pPr>
          </a:lstStyle>
          <a:p>
            <a:pPr>
              <a:defRPr/>
            </a:pPr>
            <a:fld id="{239C1A1E-94FA-422C-A161-9F6B41CCDFC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702150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4"/>
          <p:cNvSpPr>
            <a:spLocks noGrp="1" noChangeArrowheads="1"/>
          </p:cNvSpPr>
          <p:nvPr>
            <p:ph type="sldNum" sz="quarter" idx="10"/>
          </p:nvPr>
        </p:nvSpPr>
        <p:spPr>
          <a:ln/>
        </p:spPr>
        <p:txBody>
          <a:bodyPr/>
          <a:lstStyle>
            <a:lvl1pPr>
              <a:defRPr/>
            </a:lvl1pPr>
          </a:lstStyle>
          <a:p>
            <a:pPr>
              <a:defRPr/>
            </a:pPr>
            <a:fld id="{B99237A3-62F9-4CCD-A93D-2988AE05B09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110531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4"/>
          <p:cNvSpPr>
            <a:spLocks noGrp="1" noChangeArrowheads="1"/>
          </p:cNvSpPr>
          <p:nvPr>
            <p:ph type="sldNum" sz="quarter" idx="10"/>
          </p:nvPr>
        </p:nvSpPr>
        <p:spPr>
          <a:ln/>
        </p:spPr>
        <p:txBody>
          <a:bodyPr/>
          <a:lstStyle>
            <a:lvl1pPr>
              <a:defRPr/>
            </a:lvl1pPr>
          </a:lstStyle>
          <a:p>
            <a:pPr>
              <a:defRPr/>
            </a:pPr>
            <a:fld id="{47949D85-B908-4B8B-98E3-AA49FCDF9A2E}"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2781201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4"/>
          <p:cNvSpPr>
            <a:spLocks noGrp="1" noChangeArrowheads="1"/>
          </p:cNvSpPr>
          <p:nvPr>
            <p:ph type="sldNum" sz="quarter" idx="10"/>
          </p:nvPr>
        </p:nvSpPr>
        <p:spPr>
          <a:ln/>
        </p:spPr>
        <p:txBody>
          <a:bodyPr/>
          <a:lstStyle>
            <a:lvl1pPr>
              <a:defRPr/>
            </a:lvl1pPr>
          </a:lstStyle>
          <a:p>
            <a:pPr>
              <a:defRPr/>
            </a:pPr>
            <a:fld id="{30C7C2BE-9849-4052-99D4-9E2CC138891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7220087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812800"/>
            <a:ext cx="1943100" cy="5283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85800" y="812800"/>
            <a:ext cx="5676900" cy="5283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4"/>
          <p:cNvSpPr>
            <a:spLocks noGrp="1" noChangeArrowheads="1"/>
          </p:cNvSpPr>
          <p:nvPr>
            <p:ph type="sldNum" sz="quarter" idx="10"/>
          </p:nvPr>
        </p:nvSpPr>
        <p:spPr>
          <a:ln/>
        </p:spPr>
        <p:txBody>
          <a:bodyPr/>
          <a:lstStyle>
            <a:lvl1pPr>
              <a:defRPr/>
            </a:lvl1pPr>
          </a:lstStyle>
          <a:p>
            <a:pPr>
              <a:defRPr/>
            </a:pPr>
            <a:fld id="{E5E46ABB-72A1-4EDD-B44C-6A7DB8477AF4}"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7719180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685800" y="812800"/>
            <a:ext cx="7772400" cy="7366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685800" y="1981200"/>
            <a:ext cx="7772400" cy="4114800"/>
          </a:xfrm>
        </p:spPr>
        <p:txBody>
          <a:bodyPr/>
          <a:lstStyle/>
          <a:p>
            <a:pPr lvl="0"/>
            <a:endParaRPr lang="fr-FR" noProof="0" smtClean="0"/>
          </a:p>
        </p:txBody>
      </p:sp>
      <p:sp>
        <p:nvSpPr>
          <p:cNvPr id="4" name="Rectangle 34"/>
          <p:cNvSpPr>
            <a:spLocks noGrp="1" noChangeArrowheads="1"/>
          </p:cNvSpPr>
          <p:nvPr>
            <p:ph type="sldNum" sz="quarter" idx="10"/>
          </p:nvPr>
        </p:nvSpPr>
        <p:spPr>
          <a:ln/>
        </p:spPr>
        <p:txBody>
          <a:bodyPr/>
          <a:lstStyle>
            <a:lvl1pPr>
              <a:defRPr/>
            </a:lvl1pPr>
          </a:lstStyle>
          <a:p>
            <a:pPr>
              <a:defRPr/>
            </a:pPr>
            <a:fld id="{E6B83C86-F3A4-4387-894F-7EDFE3DC92E2}"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6014407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812800"/>
            <a:ext cx="7772400" cy="5283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34"/>
          <p:cNvSpPr>
            <a:spLocks noGrp="1" noChangeArrowheads="1"/>
          </p:cNvSpPr>
          <p:nvPr>
            <p:ph type="sldNum" sz="quarter" idx="10"/>
          </p:nvPr>
        </p:nvSpPr>
        <p:spPr>
          <a:ln/>
        </p:spPr>
        <p:txBody>
          <a:bodyPr/>
          <a:lstStyle>
            <a:lvl1pPr>
              <a:defRPr/>
            </a:lvl1pPr>
          </a:lstStyle>
          <a:p>
            <a:pPr>
              <a:defRPr/>
            </a:pPr>
            <a:fld id="{3FFDCFCD-A65F-4A63-B555-FDD9577E2D9D}"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20610115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685800" y="812800"/>
            <a:ext cx="7772400" cy="736600"/>
          </a:xfrm>
        </p:spPr>
        <p:txBody>
          <a:bodyPr/>
          <a:lstStyle/>
          <a:p>
            <a:r>
              <a:rPr lang="fr-FR" smtClean="0"/>
              <a:t>Cliquez pour modifier le style du titre</a:t>
            </a:r>
            <a:endParaRPr lang="fr-FR"/>
          </a:p>
        </p:txBody>
      </p:sp>
      <p:sp>
        <p:nvSpPr>
          <p:cNvPr id="3" name="Espace réservé du contenu 2"/>
          <p:cNvSpPr>
            <a:spLocks noGrp="1"/>
          </p:cNvSpPr>
          <p:nvPr>
            <p:ph sz="quarter" idx="1"/>
          </p:nvPr>
        </p:nvSpPr>
        <p:spPr>
          <a:xfrm>
            <a:off x="685800" y="19812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9812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685800" y="41148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contenu 5"/>
          <p:cNvSpPr>
            <a:spLocks noGrp="1"/>
          </p:cNvSpPr>
          <p:nvPr>
            <p:ph sz="quarter" idx="4"/>
          </p:nvPr>
        </p:nvSpPr>
        <p:spPr>
          <a:xfrm>
            <a:off x="4648200" y="4114800"/>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34"/>
          <p:cNvSpPr>
            <a:spLocks noGrp="1" noChangeArrowheads="1"/>
          </p:cNvSpPr>
          <p:nvPr>
            <p:ph type="sldNum" sz="quarter" idx="10"/>
          </p:nvPr>
        </p:nvSpPr>
        <p:spPr>
          <a:ln/>
        </p:spPr>
        <p:txBody>
          <a:bodyPr/>
          <a:lstStyle>
            <a:lvl1pPr>
              <a:defRPr/>
            </a:lvl1pPr>
          </a:lstStyle>
          <a:p>
            <a:pPr>
              <a:defRPr/>
            </a:pPr>
            <a:fld id="{CEA73EC9-C434-4C1A-9D7A-7C1186E8F88E}"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45085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34"/>
          <p:cNvSpPr>
            <a:spLocks noGrp="1" noChangeArrowheads="1"/>
          </p:cNvSpPr>
          <p:nvPr>
            <p:ph type="sldNum" sz="quarter" idx="10"/>
          </p:nvPr>
        </p:nvSpPr>
        <p:spPr>
          <a:ln/>
        </p:spPr>
        <p:txBody>
          <a:bodyPr/>
          <a:lstStyle>
            <a:lvl1pPr>
              <a:defRPr/>
            </a:lvl1pPr>
          </a:lstStyle>
          <a:p>
            <a:pPr>
              <a:defRPr/>
            </a:pPr>
            <a:fld id="{7EACAAD9-7FEB-48AA-A739-5F629D003DE7}"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254566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34"/>
          <p:cNvSpPr>
            <a:spLocks noGrp="1" noChangeArrowheads="1"/>
          </p:cNvSpPr>
          <p:nvPr>
            <p:ph type="sldNum" sz="quarter" idx="10"/>
          </p:nvPr>
        </p:nvSpPr>
        <p:spPr>
          <a:ln/>
        </p:spPr>
        <p:txBody>
          <a:bodyPr/>
          <a:lstStyle>
            <a:lvl1pPr>
              <a:defRPr/>
            </a:lvl1pPr>
          </a:lstStyle>
          <a:p>
            <a:pPr>
              <a:defRPr/>
            </a:pPr>
            <a:fld id="{A3ACDFF9-4271-46E8-9E72-DCDBD2CB49C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589218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34"/>
          <p:cNvSpPr>
            <a:spLocks noGrp="1" noChangeArrowheads="1"/>
          </p:cNvSpPr>
          <p:nvPr>
            <p:ph type="sldNum" sz="quarter" idx="10"/>
          </p:nvPr>
        </p:nvSpPr>
        <p:spPr>
          <a:ln/>
        </p:spPr>
        <p:txBody>
          <a:bodyPr/>
          <a:lstStyle>
            <a:lvl1pPr>
              <a:defRPr/>
            </a:lvl1pPr>
          </a:lstStyle>
          <a:p>
            <a:pPr>
              <a:defRPr/>
            </a:pPr>
            <a:fld id="{8EE5F870-CD39-4B1E-9DE9-630554C148B9}"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406393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34"/>
          <p:cNvSpPr>
            <a:spLocks noGrp="1" noChangeArrowheads="1"/>
          </p:cNvSpPr>
          <p:nvPr>
            <p:ph type="sldNum" sz="quarter" idx="10"/>
          </p:nvPr>
        </p:nvSpPr>
        <p:spPr>
          <a:ln/>
        </p:spPr>
        <p:txBody>
          <a:bodyPr/>
          <a:lstStyle>
            <a:lvl1pPr>
              <a:defRPr/>
            </a:lvl1pPr>
          </a:lstStyle>
          <a:p>
            <a:pPr>
              <a:defRPr/>
            </a:pPr>
            <a:fld id="{210349F4-C594-4B6D-8ACB-1B89F40B642E}"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2126023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4"/>
          <p:cNvSpPr>
            <a:spLocks noGrp="1" noChangeArrowheads="1"/>
          </p:cNvSpPr>
          <p:nvPr>
            <p:ph type="sldNum" sz="quarter" idx="10"/>
          </p:nvPr>
        </p:nvSpPr>
        <p:spPr>
          <a:ln/>
        </p:spPr>
        <p:txBody>
          <a:bodyPr/>
          <a:lstStyle>
            <a:lvl1pPr>
              <a:defRPr/>
            </a:lvl1pPr>
          </a:lstStyle>
          <a:p>
            <a:pPr>
              <a:defRPr/>
            </a:pPr>
            <a:fld id="{239C1A1E-94FA-422C-A161-9F6B41CCDFC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386836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4"/>
          <p:cNvSpPr>
            <a:spLocks noGrp="1" noChangeArrowheads="1"/>
          </p:cNvSpPr>
          <p:nvPr>
            <p:ph type="sldNum" sz="quarter" idx="10"/>
          </p:nvPr>
        </p:nvSpPr>
        <p:spPr>
          <a:ln/>
        </p:spPr>
        <p:txBody>
          <a:bodyPr/>
          <a:lstStyle>
            <a:lvl1pPr>
              <a:defRPr/>
            </a:lvl1pPr>
          </a:lstStyle>
          <a:p>
            <a:pPr>
              <a:defRPr/>
            </a:pPr>
            <a:fld id="{B99237A3-62F9-4CCD-A93D-2988AE05B09A}"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91636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4"/>
          <p:cNvSpPr>
            <a:spLocks noGrp="1" noChangeArrowheads="1"/>
          </p:cNvSpPr>
          <p:nvPr>
            <p:ph type="sldNum" sz="quarter" idx="10"/>
          </p:nvPr>
        </p:nvSpPr>
        <p:spPr>
          <a:ln/>
        </p:spPr>
        <p:txBody>
          <a:bodyPr/>
          <a:lstStyle>
            <a:lvl1pPr>
              <a:defRPr/>
            </a:lvl1pPr>
          </a:lstStyle>
          <a:p>
            <a:pPr>
              <a:defRPr/>
            </a:pPr>
            <a:fld id="{47949D85-B908-4B8B-98E3-AA49FCDF9A2E}" type="slidenum">
              <a:rPr lang="en-US">
                <a:solidFill>
                  <a:srgbClr val="FFFFFF"/>
                </a:solidFill>
              </a:rPr>
              <a:pPr>
                <a:defRPr/>
              </a:pPr>
              <a:t>‹N°›</a:t>
            </a:fld>
            <a:endParaRPr lang="en-US">
              <a:solidFill>
                <a:srgbClr val="FFFFFF"/>
              </a:solidFill>
            </a:endParaRPr>
          </a:p>
        </p:txBody>
      </p:sp>
    </p:spTree>
    <p:extLst>
      <p:ext uri="{BB962C8B-B14F-4D97-AF65-F5344CB8AC3E}">
        <p14:creationId xmlns:p14="http://schemas.microsoft.com/office/powerpoint/2010/main" val="1015564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7405688"/>
            <a:chOff x="0" y="-9"/>
            <a:chExt cx="5760" cy="4665"/>
          </a:xfrm>
        </p:grpSpPr>
        <p:sp>
          <p:nvSpPr>
            <p:cNvPr id="1031" name="Freeform 3"/>
            <p:cNvSpPr>
              <a:spLocks/>
            </p:cNvSpPr>
            <p:nvPr/>
          </p:nvSpPr>
          <p:spPr bwMode="hidden">
            <a:xfrm>
              <a:off x="1632" y="-5"/>
              <a:ext cx="1737" cy="4333"/>
            </a:xfrm>
            <a:custGeom>
              <a:avLst/>
              <a:gdLst>
                <a:gd name="T0" fmla="*/ 494 w 1737"/>
                <a:gd name="T1" fmla="*/ 4519 h 4320"/>
                <a:gd name="T2" fmla="*/ 1737 w 1737"/>
                <a:gd name="T3" fmla="*/ 4531 h 4320"/>
                <a:gd name="T4" fmla="*/ 524 w 1737"/>
                <a:gd name="T5" fmla="*/ 0 h 4320"/>
                <a:gd name="T6" fmla="*/ 0 w 1737"/>
                <a:gd name="T7" fmla="*/ 7 h 4320"/>
                <a:gd name="T8" fmla="*/ 494 w 1737"/>
                <a:gd name="T9" fmla="*/ 4519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32" name="Freeform 4"/>
            <p:cNvSpPr>
              <a:spLocks/>
            </p:cNvSpPr>
            <p:nvPr/>
          </p:nvSpPr>
          <p:spPr bwMode="hidden">
            <a:xfrm>
              <a:off x="0" y="-7"/>
              <a:ext cx="1737" cy="4329"/>
            </a:xfrm>
            <a:custGeom>
              <a:avLst/>
              <a:gdLst>
                <a:gd name="T0" fmla="*/ 494 w 1737"/>
                <a:gd name="T1" fmla="*/ 4453 h 4320"/>
                <a:gd name="T2" fmla="*/ 1737 w 1737"/>
                <a:gd name="T3" fmla="*/ 4464 h 4320"/>
                <a:gd name="T4" fmla="*/ 524 w 1737"/>
                <a:gd name="T5" fmla="*/ 0 h 4320"/>
                <a:gd name="T6" fmla="*/ 0 w 1737"/>
                <a:gd name="T7" fmla="*/ 7 h 4320"/>
                <a:gd name="T8" fmla="*/ 494 w 1737"/>
                <a:gd name="T9" fmla="*/ 4453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33" name="Freeform 5"/>
            <p:cNvSpPr>
              <a:spLocks/>
            </p:cNvSpPr>
            <p:nvPr/>
          </p:nvSpPr>
          <p:spPr bwMode="hidden">
            <a:xfrm>
              <a:off x="3744" y="-4"/>
              <a:ext cx="1739" cy="4330"/>
            </a:xfrm>
            <a:custGeom>
              <a:avLst/>
              <a:gdLst>
                <a:gd name="T0" fmla="*/ 494 w 1739"/>
                <a:gd name="T1" fmla="*/ 3177 h 4420"/>
                <a:gd name="T2" fmla="*/ 1739 w 1739"/>
                <a:gd name="T3" fmla="*/ 3181 h 4420"/>
                <a:gd name="T4" fmla="*/ 524 w 1739"/>
                <a:gd name="T5" fmla="*/ 0 h 4420"/>
                <a:gd name="T6" fmla="*/ 0 w 1739"/>
                <a:gd name="T7" fmla="*/ 7 h 4420"/>
                <a:gd name="T8" fmla="*/ 494 w 1739"/>
                <a:gd name="T9" fmla="*/ 3177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34" name="Freeform 6"/>
            <p:cNvSpPr>
              <a:spLocks/>
            </p:cNvSpPr>
            <p:nvPr/>
          </p:nvSpPr>
          <p:spPr bwMode="hidden">
            <a:xfrm>
              <a:off x="1920" y="-9"/>
              <a:ext cx="2080" cy="4324"/>
            </a:xfrm>
            <a:custGeom>
              <a:avLst/>
              <a:gdLst>
                <a:gd name="T0" fmla="*/ 0 w 2080"/>
                <a:gd name="T1" fmla="*/ 7 h 4338"/>
                <a:gd name="T2" fmla="*/ 1870 w 2080"/>
                <a:gd name="T3" fmla="*/ 4118 h 4338"/>
                <a:gd name="T4" fmla="*/ 2080 w 2080"/>
                <a:gd name="T5" fmla="*/ 4118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5127" name="Freeform 7"/>
            <p:cNvSpPr>
              <a:spLocks/>
            </p:cNvSpPr>
            <p:nvPr/>
          </p:nvSpPr>
          <p:spPr bwMode="hidden">
            <a:xfrm>
              <a:off x="117" y="97"/>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28" name="Freeform 8"/>
            <p:cNvSpPr>
              <a:spLocks/>
            </p:cNvSpPr>
            <p:nvPr/>
          </p:nvSpPr>
          <p:spPr bwMode="hidden">
            <a:xfrm rot="2702961" flipH="1">
              <a:off x="810" y="766"/>
              <a:ext cx="2544" cy="1008"/>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29" name="Freeform 9"/>
            <p:cNvSpPr>
              <a:spLocks/>
            </p:cNvSpPr>
            <p:nvPr/>
          </p:nvSpPr>
          <p:spPr bwMode="hidden">
            <a:xfrm>
              <a:off x="83" y="49"/>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0" name="Freeform 10"/>
            <p:cNvSpPr>
              <a:spLocks/>
            </p:cNvSpPr>
            <p:nvPr/>
          </p:nvSpPr>
          <p:spPr bwMode="hidden">
            <a:xfrm rot="-2895842">
              <a:off x="-984" y="1041"/>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1" name="Freeform 11"/>
            <p:cNvSpPr>
              <a:spLocks/>
            </p:cNvSpPr>
            <p:nvPr/>
          </p:nvSpPr>
          <p:spPr bwMode="hidden">
            <a:xfrm rot="-2305141">
              <a:off x="1331" y="913"/>
              <a:ext cx="3594" cy="1735"/>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2" name="Freeform 12"/>
            <p:cNvSpPr>
              <a:spLocks/>
            </p:cNvSpPr>
            <p:nvPr/>
          </p:nvSpPr>
          <p:spPr bwMode="hidden">
            <a:xfrm rot="2084418" flipH="1">
              <a:off x="1859" y="865"/>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3" name="Freeform 13"/>
            <p:cNvSpPr>
              <a:spLocks/>
            </p:cNvSpPr>
            <p:nvPr/>
          </p:nvSpPr>
          <p:spPr bwMode="hidden">
            <a:xfrm>
              <a:off x="4250" y="-7"/>
              <a:ext cx="1089" cy="2285"/>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042" name="Rectangle 14"/>
            <p:cNvSpPr>
              <a:spLocks noChangeArrowheads="1"/>
            </p:cNvSpPr>
            <p:nvPr/>
          </p:nvSpPr>
          <p:spPr bwMode="hidden">
            <a:xfrm>
              <a:off x="0" y="3910"/>
              <a:ext cx="5760" cy="432"/>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3" name="Freeform 15"/>
            <p:cNvSpPr>
              <a:spLocks/>
            </p:cNvSpPr>
            <p:nvPr/>
          </p:nvSpPr>
          <p:spPr bwMode="hidden">
            <a:xfrm>
              <a:off x="1632" y="3956"/>
              <a:ext cx="1737" cy="382"/>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4" name="Freeform 16"/>
            <p:cNvSpPr>
              <a:spLocks/>
            </p:cNvSpPr>
            <p:nvPr/>
          </p:nvSpPr>
          <p:spPr bwMode="hidden">
            <a:xfrm>
              <a:off x="0" y="3956"/>
              <a:ext cx="1737" cy="381"/>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5" name="Freeform 17"/>
            <p:cNvSpPr>
              <a:spLocks/>
            </p:cNvSpPr>
            <p:nvPr/>
          </p:nvSpPr>
          <p:spPr bwMode="hidden">
            <a:xfrm>
              <a:off x="3744" y="3956"/>
              <a:ext cx="1739" cy="382"/>
            </a:xfrm>
            <a:custGeom>
              <a:avLst/>
              <a:gdLst>
                <a:gd name="T0" fmla="*/ 494 w 1739"/>
                <a:gd name="T1" fmla="*/ 0 h 4420"/>
                <a:gd name="T2" fmla="*/ 1739 w 1739"/>
                <a:gd name="T3" fmla="*/ 0 h 4420"/>
                <a:gd name="T4" fmla="*/ 524 w 1739"/>
                <a:gd name="T5" fmla="*/ 0 h 4420"/>
                <a:gd name="T6" fmla="*/ 0 w 1739"/>
                <a:gd name="T7" fmla="*/ 0 h 4420"/>
                <a:gd name="T8" fmla="*/ 494 w 1739"/>
                <a:gd name="T9" fmla="*/ 0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6" name="Freeform 18"/>
            <p:cNvSpPr>
              <a:spLocks/>
            </p:cNvSpPr>
            <p:nvPr/>
          </p:nvSpPr>
          <p:spPr bwMode="hidden">
            <a:xfrm>
              <a:off x="1920" y="3956"/>
              <a:ext cx="2080" cy="381"/>
            </a:xfrm>
            <a:custGeom>
              <a:avLst/>
              <a:gdLst>
                <a:gd name="T0" fmla="*/ 0 w 2080"/>
                <a:gd name="T1" fmla="*/ 0 h 4338"/>
                <a:gd name="T2" fmla="*/ 1870 w 2080"/>
                <a:gd name="T3" fmla="*/ 0 h 4338"/>
                <a:gd name="T4" fmla="*/ 2080 w 2080"/>
                <a:gd name="T5" fmla="*/ 0 h 4338"/>
                <a:gd name="T6" fmla="*/ 1033 w 2080"/>
                <a:gd name="T7" fmla="*/ 0 h 4338"/>
                <a:gd name="T8" fmla="*/ 0 w 2080"/>
                <a:gd name="T9" fmla="*/ 0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7" name="Rectangle 19"/>
            <p:cNvSpPr>
              <a:spLocks noChangeArrowheads="1"/>
            </p:cNvSpPr>
            <p:nvPr/>
          </p:nvSpPr>
          <p:spPr bwMode="hidden">
            <a:xfrm>
              <a:off x="0" y="3905"/>
              <a:ext cx="5760" cy="432"/>
            </a:xfrm>
            <a:prstGeom prst="rect">
              <a:avLst/>
            </a:prstGeom>
            <a:solidFill>
              <a:schemeClr val="bg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5140" name="Freeform 20"/>
            <p:cNvSpPr>
              <a:spLocks/>
            </p:cNvSpPr>
            <p:nvPr/>
          </p:nvSpPr>
          <p:spPr bwMode="hidden">
            <a:xfrm>
              <a:off x="2583" y="3918"/>
              <a:ext cx="1036" cy="42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1" name="Freeform 21"/>
            <p:cNvSpPr>
              <a:spLocks/>
            </p:cNvSpPr>
            <p:nvPr/>
          </p:nvSpPr>
          <p:spPr bwMode="hidden">
            <a:xfrm rot="18897039" flipH="1">
              <a:off x="1486" y="3886"/>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2" name="Freeform 22"/>
            <p:cNvSpPr>
              <a:spLocks/>
            </p:cNvSpPr>
            <p:nvPr/>
          </p:nvSpPr>
          <p:spPr bwMode="hidden">
            <a:xfrm rot="18897039" flipH="1">
              <a:off x="766" y="3886"/>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3" name="Freeform 23"/>
            <p:cNvSpPr>
              <a:spLocks/>
            </p:cNvSpPr>
            <p:nvPr/>
          </p:nvSpPr>
          <p:spPr bwMode="hidden">
            <a:xfrm rot="18897039" flipH="1">
              <a:off x="31" y="3854"/>
              <a:ext cx="1034" cy="487"/>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4" name="Freeform 24"/>
            <p:cNvSpPr>
              <a:spLocks/>
            </p:cNvSpPr>
            <p:nvPr/>
          </p:nvSpPr>
          <p:spPr bwMode="hidden">
            <a:xfrm flipH="1" flipV="1">
              <a:off x="576" y="3910"/>
              <a:ext cx="3552"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5" name="Freeform 25"/>
            <p:cNvSpPr>
              <a:spLocks/>
            </p:cNvSpPr>
            <p:nvPr/>
          </p:nvSpPr>
          <p:spPr bwMode="hidden">
            <a:xfrm flipH="1" flipV="1">
              <a:off x="240" y="3910"/>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6" name="Freeform 26"/>
            <p:cNvSpPr>
              <a:spLocks/>
            </p:cNvSpPr>
            <p:nvPr/>
          </p:nvSpPr>
          <p:spPr bwMode="hidden">
            <a:xfrm flipH="1" flipV="1">
              <a:off x="3036" y="3958"/>
              <a:ext cx="1332" cy="38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7" name="Freeform 27"/>
            <p:cNvSpPr>
              <a:spLocks/>
            </p:cNvSpPr>
            <p:nvPr/>
          </p:nvSpPr>
          <p:spPr bwMode="hidden">
            <a:xfrm flipH="1" flipV="1">
              <a:off x="3984" y="3910"/>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8" name="Freeform 28"/>
            <p:cNvSpPr>
              <a:spLocks/>
            </p:cNvSpPr>
            <p:nvPr/>
          </p:nvSpPr>
          <p:spPr bwMode="hidden">
            <a:xfrm flipH="1" flipV="1">
              <a:off x="3456" y="3910"/>
              <a:ext cx="2304"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9" name="Rectangle 29"/>
            <p:cNvSpPr>
              <a:spLocks noChangeArrowheads="1"/>
            </p:cNvSpPr>
            <p:nvPr/>
          </p:nvSpPr>
          <p:spPr bwMode="hidden">
            <a:xfrm>
              <a:off x="0" y="3931"/>
              <a:ext cx="5760" cy="14"/>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grpSp>
      <p:sp>
        <p:nvSpPr>
          <p:cNvPr id="1027" name="Rectangle 30"/>
          <p:cNvSpPr>
            <a:spLocks noGrp="1" noChangeArrowheads="1"/>
          </p:cNvSpPr>
          <p:nvPr>
            <p:ph type="title"/>
          </p:nvPr>
        </p:nvSpPr>
        <p:spPr bwMode="auto">
          <a:xfrm>
            <a:off x="685800" y="812800"/>
            <a:ext cx="77724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smtClean="0"/>
              <a:t>Cliquez et modifiez le titre</a:t>
            </a:r>
          </a:p>
        </p:txBody>
      </p:sp>
      <p:sp>
        <p:nvSpPr>
          <p:cNvPr id="1028" name="Rectangle 31"/>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5154" name="Rectangle 34"/>
          <p:cNvSpPr>
            <a:spLocks noGrp="1" noChangeArrowheads="1"/>
          </p:cNvSpPr>
          <p:nvPr>
            <p:ph type="sldNum" sz="quarter" idx="4"/>
          </p:nvPr>
        </p:nvSpPr>
        <p:spPr bwMode="auto">
          <a:xfrm>
            <a:off x="67056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D8EBF15D-3682-4830-BC7F-3F6813CA1780}" type="slidenum">
              <a:rPr lang="en-US">
                <a:solidFill>
                  <a:srgbClr val="FFFFFF"/>
                </a:solidFill>
              </a:rPr>
              <a:pPr fontAlgn="base">
                <a:spcBef>
                  <a:spcPct val="0"/>
                </a:spcBef>
                <a:spcAft>
                  <a:spcPct val="0"/>
                </a:spcAft>
                <a:defRPr/>
              </a:pPr>
              <a:t>‹N°›</a:t>
            </a:fld>
            <a:endParaRPr lang="en-US">
              <a:solidFill>
                <a:srgbClr val="FFFFFF"/>
              </a:solidFill>
            </a:endParaRPr>
          </a:p>
        </p:txBody>
      </p:sp>
      <p:sp>
        <p:nvSpPr>
          <p:cNvPr id="2054" name="Text Box 35"/>
          <p:cNvSpPr txBox="1">
            <a:spLocks noChangeArrowheads="1"/>
          </p:cNvSpPr>
          <p:nvPr userDrawn="1"/>
        </p:nvSpPr>
        <p:spPr bwMode="auto">
          <a:xfrm>
            <a:off x="228600" y="6248400"/>
            <a:ext cx="594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eaLnBrk="0" fontAlgn="base" hangingPunct="0">
              <a:spcBef>
                <a:spcPct val="0"/>
              </a:spcBef>
              <a:spcAft>
                <a:spcPct val="0"/>
              </a:spcAft>
              <a:defRPr/>
            </a:pPr>
            <a:r>
              <a:rPr lang="fr-FR" sz="2400" smtClean="0">
                <a:solidFill>
                  <a:srgbClr val="FFFFFF"/>
                </a:solidFill>
              </a:rPr>
              <a:t>S. Mayol	cours de marketing fondamental</a:t>
            </a:r>
          </a:p>
        </p:txBody>
      </p:sp>
    </p:spTree>
    <p:extLst>
      <p:ext uri="{BB962C8B-B14F-4D97-AF65-F5344CB8AC3E}">
        <p14:creationId xmlns:p14="http://schemas.microsoft.com/office/powerpoint/2010/main" val="250747178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accent1"/>
        </a:buClr>
        <a:buSzPct val="140000"/>
        <a:buFont typeface="Times"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accent1"/>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accent2"/>
        </a:buClr>
        <a:buSzPct val="6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7405688"/>
            <a:chOff x="0" y="-9"/>
            <a:chExt cx="5760" cy="4665"/>
          </a:xfrm>
        </p:grpSpPr>
        <p:sp>
          <p:nvSpPr>
            <p:cNvPr id="1031" name="Freeform 3"/>
            <p:cNvSpPr>
              <a:spLocks/>
            </p:cNvSpPr>
            <p:nvPr/>
          </p:nvSpPr>
          <p:spPr bwMode="hidden">
            <a:xfrm>
              <a:off x="1632" y="-5"/>
              <a:ext cx="1737" cy="4333"/>
            </a:xfrm>
            <a:custGeom>
              <a:avLst/>
              <a:gdLst>
                <a:gd name="T0" fmla="*/ 494 w 1737"/>
                <a:gd name="T1" fmla="*/ 4519 h 4320"/>
                <a:gd name="T2" fmla="*/ 1737 w 1737"/>
                <a:gd name="T3" fmla="*/ 4531 h 4320"/>
                <a:gd name="T4" fmla="*/ 524 w 1737"/>
                <a:gd name="T5" fmla="*/ 0 h 4320"/>
                <a:gd name="T6" fmla="*/ 0 w 1737"/>
                <a:gd name="T7" fmla="*/ 7 h 4320"/>
                <a:gd name="T8" fmla="*/ 494 w 1737"/>
                <a:gd name="T9" fmla="*/ 4519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32" name="Freeform 4"/>
            <p:cNvSpPr>
              <a:spLocks/>
            </p:cNvSpPr>
            <p:nvPr/>
          </p:nvSpPr>
          <p:spPr bwMode="hidden">
            <a:xfrm>
              <a:off x="0" y="-7"/>
              <a:ext cx="1737" cy="4329"/>
            </a:xfrm>
            <a:custGeom>
              <a:avLst/>
              <a:gdLst>
                <a:gd name="T0" fmla="*/ 494 w 1737"/>
                <a:gd name="T1" fmla="*/ 4453 h 4320"/>
                <a:gd name="T2" fmla="*/ 1737 w 1737"/>
                <a:gd name="T3" fmla="*/ 4464 h 4320"/>
                <a:gd name="T4" fmla="*/ 524 w 1737"/>
                <a:gd name="T5" fmla="*/ 0 h 4320"/>
                <a:gd name="T6" fmla="*/ 0 w 1737"/>
                <a:gd name="T7" fmla="*/ 7 h 4320"/>
                <a:gd name="T8" fmla="*/ 494 w 1737"/>
                <a:gd name="T9" fmla="*/ 4453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33" name="Freeform 5"/>
            <p:cNvSpPr>
              <a:spLocks/>
            </p:cNvSpPr>
            <p:nvPr/>
          </p:nvSpPr>
          <p:spPr bwMode="hidden">
            <a:xfrm>
              <a:off x="3744" y="-4"/>
              <a:ext cx="1739" cy="4330"/>
            </a:xfrm>
            <a:custGeom>
              <a:avLst/>
              <a:gdLst>
                <a:gd name="T0" fmla="*/ 494 w 1739"/>
                <a:gd name="T1" fmla="*/ 3177 h 4420"/>
                <a:gd name="T2" fmla="*/ 1739 w 1739"/>
                <a:gd name="T3" fmla="*/ 3181 h 4420"/>
                <a:gd name="T4" fmla="*/ 524 w 1739"/>
                <a:gd name="T5" fmla="*/ 0 h 4420"/>
                <a:gd name="T6" fmla="*/ 0 w 1739"/>
                <a:gd name="T7" fmla="*/ 7 h 4420"/>
                <a:gd name="T8" fmla="*/ 494 w 1739"/>
                <a:gd name="T9" fmla="*/ 3177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34" name="Freeform 6"/>
            <p:cNvSpPr>
              <a:spLocks/>
            </p:cNvSpPr>
            <p:nvPr/>
          </p:nvSpPr>
          <p:spPr bwMode="hidden">
            <a:xfrm>
              <a:off x="1920" y="-9"/>
              <a:ext cx="2080" cy="4324"/>
            </a:xfrm>
            <a:custGeom>
              <a:avLst/>
              <a:gdLst>
                <a:gd name="T0" fmla="*/ 0 w 2080"/>
                <a:gd name="T1" fmla="*/ 7 h 4338"/>
                <a:gd name="T2" fmla="*/ 1870 w 2080"/>
                <a:gd name="T3" fmla="*/ 4118 h 4338"/>
                <a:gd name="T4" fmla="*/ 2080 w 2080"/>
                <a:gd name="T5" fmla="*/ 4118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5127" name="Freeform 7"/>
            <p:cNvSpPr>
              <a:spLocks/>
            </p:cNvSpPr>
            <p:nvPr/>
          </p:nvSpPr>
          <p:spPr bwMode="hidden">
            <a:xfrm>
              <a:off x="117" y="97"/>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28" name="Freeform 8"/>
            <p:cNvSpPr>
              <a:spLocks/>
            </p:cNvSpPr>
            <p:nvPr/>
          </p:nvSpPr>
          <p:spPr bwMode="hidden">
            <a:xfrm rot="2702961" flipH="1">
              <a:off x="810" y="766"/>
              <a:ext cx="2544" cy="1008"/>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29" name="Freeform 9"/>
            <p:cNvSpPr>
              <a:spLocks/>
            </p:cNvSpPr>
            <p:nvPr/>
          </p:nvSpPr>
          <p:spPr bwMode="hidden">
            <a:xfrm>
              <a:off x="83" y="49"/>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0" name="Freeform 10"/>
            <p:cNvSpPr>
              <a:spLocks/>
            </p:cNvSpPr>
            <p:nvPr/>
          </p:nvSpPr>
          <p:spPr bwMode="hidden">
            <a:xfrm rot="-2895842">
              <a:off x="-984" y="1041"/>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1" name="Freeform 11"/>
            <p:cNvSpPr>
              <a:spLocks/>
            </p:cNvSpPr>
            <p:nvPr/>
          </p:nvSpPr>
          <p:spPr bwMode="hidden">
            <a:xfrm rot="-2305141">
              <a:off x="1331" y="913"/>
              <a:ext cx="3594" cy="1735"/>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2" name="Freeform 12"/>
            <p:cNvSpPr>
              <a:spLocks/>
            </p:cNvSpPr>
            <p:nvPr/>
          </p:nvSpPr>
          <p:spPr bwMode="hidden">
            <a:xfrm rot="2084418" flipH="1">
              <a:off x="1859" y="865"/>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33" name="Freeform 13"/>
            <p:cNvSpPr>
              <a:spLocks/>
            </p:cNvSpPr>
            <p:nvPr/>
          </p:nvSpPr>
          <p:spPr bwMode="hidden">
            <a:xfrm>
              <a:off x="4250" y="-7"/>
              <a:ext cx="1089" cy="2285"/>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1042" name="Rectangle 14"/>
            <p:cNvSpPr>
              <a:spLocks noChangeArrowheads="1"/>
            </p:cNvSpPr>
            <p:nvPr/>
          </p:nvSpPr>
          <p:spPr bwMode="hidden">
            <a:xfrm>
              <a:off x="0" y="3910"/>
              <a:ext cx="5760" cy="432"/>
            </a:xfrm>
            <a:prstGeom prst="rect">
              <a:avLst/>
            </a:pr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3" name="Freeform 15"/>
            <p:cNvSpPr>
              <a:spLocks/>
            </p:cNvSpPr>
            <p:nvPr/>
          </p:nvSpPr>
          <p:spPr bwMode="hidden">
            <a:xfrm>
              <a:off x="1632" y="3956"/>
              <a:ext cx="1737" cy="382"/>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4" name="Freeform 16"/>
            <p:cNvSpPr>
              <a:spLocks/>
            </p:cNvSpPr>
            <p:nvPr/>
          </p:nvSpPr>
          <p:spPr bwMode="hidden">
            <a:xfrm>
              <a:off x="0" y="3956"/>
              <a:ext cx="1737" cy="381"/>
            </a:xfrm>
            <a:custGeom>
              <a:avLst/>
              <a:gdLst>
                <a:gd name="T0" fmla="*/ 494 w 1737"/>
                <a:gd name="T1" fmla="*/ 0 h 4320"/>
                <a:gd name="T2" fmla="*/ 1737 w 1737"/>
                <a:gd name="T3" fmla="*/ 0 h 4320"/>
                <a:gd name="T4" fmla="*/ 524 w 1737"/>
                <a:gd name="T5" fmla="*/ 0 h 4320"/>
                <a:gd name="T6" fmla="*/ 0 w 1737"/>
                <a:gd name="T7" fmla="*/ 0 h 4320"/>
                <a:gd name="T8" fmla="*/ 494 w 1737"/>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5" name="Freeform 17"/>
            <p:cNvSpPr>
              <a:spLocks/>
            </p:cNvSpPr>
            <p:nvPr/>
          </p:nvSpPr>
          <p:spPr bwMode="hidden">
            <a:xfrm>
              <a:off x="3744" y="3956"/>
              <a:ext cx="1739" cy="382"/>
            </a:xfrm>
            <a:custGeom>
              <a:avLst/>
              <a:gdLst>
                <a:gd name="T0" fmla="*/ 494 w 1739"/>
                <a:gd name="T1" fmla="*/ 0 h 4420"/>
                <a:gd name="T2" fmla="*/ 1739 w 1739"/>
                <a:gd name="T3" fmla="*/ 0 h 4420"/>
                <a:gd name="T4" fmla="*/ 524 w 1739"/>
                <a:gd name="T5" fmla="*/ 0 h 4420"/>
                <a:gd name="T6" fmla="*/ 0 w 1739"/>
                <a:gd name="T7" fmla="*/ 0 h 4420"/>
                <a:gd name="T8" fmla="*/ 494 w 1739"/>
                <a:gd name="T9" fmla="*/ 0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6" name="Freeform 18"/>
            <p:cNvSpPr>
              <a:spLocks/>
            </p:cNvSpPr>
            <p:nvPr/>
          </p:nvSpPr>
          <p:spPr bwMode="hidden">
            <a:xfrm>
              <a:off x="1920" y="3956"/>
              <a:ext cx="2080" cy="381"/>
            </a:xfrm>
            <a:custGeom>
              <a:avLst/>
              <a:gdLst>
                <a:gd name="T0" fmla="*/ 0 w 2080"/>
                <a:gd name="T1" fmla="*/ 0 h 4338"/>
                <a:gd name="T2" fmla="*/ 1870 w 2080"/>
                <a:gd name="T3" fmla="*/ 0 h 4338"/>
                <a:gd name="T4" fmla="*/ 2080 w 2080"/>
                <a:gd name="T5" fmla="*/ 0 h 4338"/>
                <a:gd name="T6" fmla="*/ 1033 w 2080"/>
                <a:gd name="T7" fmla="*/ 0 h 4338"/>
                <a:gd name="T8" fmla="*/ 0 w 2080"/>
                <a:gd name="T9" fmla="*/ 0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1047" name="Rectangle 19"/>
            <p:cNvSpPr>
              <a:spLocks noChangeArrowheads="1"/>
            </p:cNvSpPr>
            <p:nvPr/>
          </p:nvSpPr>
          <p:spPr bwMode="hidden">
            <a:xfrm>
              <a:off x="0" y="3905"/>
              <a:ext cx="5760" cy="432"/>
            </a:xfrm>
            <a:prstGeom prst="rect">
              <a:avLst/>
            </a:prstGeom>
            <a:solidFill>
              <a:schemeClr val="bg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fr-FR">
                <a:solidFill>
                  <a:srgbClr val="FFFFFF"/>
                </a:solidFill>
                <a:latin typeface="Times" charset="0"/>
              </a:endParaRPr>
            </a:p>
          </p:txBody>
        </p:sp>
        <p:sp>
          <p:nvSpPr>
            <p:cNvPr id="5140" name="Freeform 20"/>
            <p:cNvSpPr>
              <a:spLocks/>
            </p:cNvSpPr>
            <p:nvPr/>
          </p:nvSpPr>
          <p:spPr bwMode="hidden">
            <a:xfrm>
              <a:off x="2583" y="3918"/>
              <a:ext cx="1036" cy="42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1" name="Freeform 21"/>
            <p:cNvSpPr>
              <a:spLocks/>
            </p:cNvSpPr>
            <p:nvPr/>
          </p:nvSpPr>
          <p:spPr bwMode="hidden">
            <a:xfrm rot="18897039" flipH="1">
              <a:off x="1486" y="3886"/>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2" name="Freeform 22"/>
            <p:cNvSpPr>
              <a:spLocks/>
            </p:cNvSpPr>
            <p:nvPr/>
          </p:nvSpPr>
          <p:spPr bwMode="hidden">
            <a:xfrm rot="18897039" flipH="1">
              <a:off x="766" y="3886"/>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3" name="Freeform 23"/>
            <p:cNvSpPr>
              <a:spLocks/>
            </p:cNvSpPr>
            <p:nvPr/>
          </p:nvSpPr>
          <p:spPr bwMode="hidden">
            <a:xfrm rot="18897039" flipH="1">
              <a:off x="31" y="3854"/>
              <a:ext cx="1034" cy="487"/>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4" name="Freeform 24"/>
            <p:cNvSpPr>
              <a:spLocks/>
            </p:cNvSpPr>
            <p:nvPr/>
          </p:nvSpPr>
          <p:spPr bwMode="hidden">
            <a:xfrm flipH="1" flipV="1">
              <a:off x="576" y="3910"/>
              <a:ext cx="3552"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5" name="Freeform 25"/>
            <p:cNvSpPr>
              <a:spLocks/>
            </p:cNvSpPr>
            <p:nvPr/>
          </p:nvSpPr>
          <p:spPr bwMode="hidden">
            <a:xfrm flipH="1" flipV="1">
              <a:off x="240" y="3910"/>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6" name="Freeform 26"/>
            <p:cNvSpPr>
              <a:spLocks/>
            </p:cNvSpPr>
            <p:nvPr/>
          </p:nvSpPr>
          <p:spPr bwMode="hidden">
            <a:xfrm flipH="1" flipV="1">
              <a:off x="3036" y="3958"/>
              <a:ext cx="1332" cy="38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7" name="Freeform 27"/>
            <p:cNvSpPr>
              <a:spLocks/>
            </p:cNvSpPr>
            <p:nvPr/>
          </p:nvSpPr>
          <p:spPr bwMode="hidden">
            <a:xfrm flipH="1" flipV="1">
              <a:off x="3984" y="3910"/>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8" name="Freeform 28"/>
            <p:cNvSpPr>
              <a:spLocks/>
            </p:cNvSpPr>
            <p:nvPr/>
          </p:nvSpPr>
          <p:spPr bwMode="hidden">
            <a:xfrm flipH="1" flipV="1">
              <a:off x="3456" y="3910"/>
              <a:ext cx="2304"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sp>
          <p:nvSpPr>
            <p:cNvPr id="5149" name="Rectangle 29"/>
            <p:cNvSpPr>
              <a:spLocks noChangeArrowheads="1"/>
            </p:cNvSpPr>
            <p:nvPr/>
          </p:nvSpPr>
          <p:spPr bwMode="hidden">
            <a:xfrm>
              <a:off x="0" y="3931"/>
              <a:ext cx="5760" cy="14"/>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fr-FR">
                <a:solidFill>
                  <a:srgbClr val="FFFFFF"/>
                </a:solidFill>
                <a:latin typeface="Times" charset="0"/>
              </a:endParaRPr>
            </a:p>
          </p:txBody>
        </p:sp>
      </p:grpSp>
      <p:sp>
        <p:nvSpPr>
          <p:cNvPr id="1027" name="Rectangle 30"/>
          <p:cNvSpPr>
            <a:spLocks noGrp="1" noChangeArrowheads="1"/>
          </p:cNvSpPr>
          <p:nvPr>
            <p:ph type="title"/>
          </p:nvPr>
        </p:nvSpPr>
        <p:spPr bwMode="auto">
          <a:xfrm>
            <a:off x="685800" y="812800"/>
            <a:ext cx="77724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en-US" smtClean="0"/>
              <a:t>Cliquez et modifiez le titre</a:t>
            </a:r>
          </a:p>
        </p:txBody>
      </p:sp>
      <p:sp>
        <p:nvSpPr>
          <p:cNvPr id="1028" name="Rectangle 31"/>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5154" name="Rectangle 34"/>
          <p:cNvSpPr>
            <a:spLocks noGrp="1" noChangeArrowheads="1"/>
          </p:cNvSpPr>
          <p:nvPr>
            <p:ph type="sldNum" sz="quarter" idx="4"/>
          </p:nvPr>
        </p:nvSpPr>
        <p:spPr bwMode="auto">
          <a:xfrm>
            <a:off x="67056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pPr fontAlgn="base">
              <a:spcBef>
                <a:spcPct val="0"/>
              </a:spcBef>
              <a:spcAft>
                <a:spcPct val="0"/>
              </a:spcAft>
              <a:defRPr/>
            </a:pPr>
            <a:fld id="{D8EBF15D-3682-4830-BC7F-3F6813CA1780}" type="slidenum">
              <a:rPr lang="en-US">
                <a:solidFill>
                  <a:srgbClr val="FFFFFF"/>
                </a:solidFill>
              </a:rPr>
              <a:pPr fontAlgn="base">
                <a:spcBef>
                  <a:spcPct val="0"/>
                </a:spcBef>
                <a:spcAft>
                  <a:spcPct val="0"/>
                </a:spcAft>
                <a:defRPr/>
              </a:pPr>
              <a:t>‹N°›</a:t>
            </a:fld>
            <a:endParaRPr lang="en-US">
              <a:solidFill>
                <a:srgbClr val="FFFFFF"/>
              </a:solidFill>
            </a:endParaRPr>
          </a:p>
        </p:txBody>
      </p:sp>
      <p:sp>
        <p:nvSpPr>
          <p:cNvPr id="2054" name="Text Box 35"/>
          <p:cNvSpPr txBox="1">
            <a:spLocks noChangeArrowheads="1"/>
          </p:cNvSpPr>
          <p:nvPr userDrawn="1"/>
        </p:nvSpPr>
        <p:spPr bwMode="auto">
          <a:xfrm>
            <a:off x="228600" y="6248400"/>
            <a:ext cx="594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eaLnBrk="0" fontAlgn="base" hangingPunct="0">
              <a:spcBef>
                <a:spcPct val="0"/>
              </a:spcBef>
              <a:spcAft>
                <a:spcPct val="0"/>
              </a:spcAft>
              <a:defRPr/>
            </a:pPr>
            <a:r>
              <a:rPr lang="fr-FR" sz="2400" smtClean="0">
                <a:solidFill>
                  <a:srgbClr val="FFFFFF"/>
                </a:solidFill>
              </a:rPr>
              <a:t>S. Mayol	cours de marketing fondamental</a:t>
            </a:r>
          </a:p>
        </p:txBody>
      </p:sp>
    </p:spTree>
    <p:extLst>
      <p:ext uri="{BB962C8B-B14F-4D97-AF65-F5344CB8AC3E}">
        <p14:creationId xmlns:p14="http://schemas.microsoft.com/office/powerpoint/2010/main" val="2732923782"/>
      </p:ext>
    </p:extLst>
  </p:cSld>
  <p:clrMap bg1="dk2" tx1="lt1" bg2="dk1"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hf hdr="0" ftr="0" dt="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accent1"/>
        </a:buClr>
        <a:buSzPct val="140000"/>
        <a:buFont typeface="Times"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accent1"/>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accent2"/>
        </a:buClr>
        <a:buSzPct val="6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diagramLayout" Target="../diagrams/layout2.xml"/><Relationship Id="rId7" Type="http://schemas.openxmlformats.org/officeDocument/2006/relationships/image" Target="../media/image4.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jpg"/><Relationship Id="rId7" Type="http://schemas.openxmlformats.org/officeDocument/2006/relationships/image" Target="../media/image18.jpeg"/><Relationship Id="rId2" Type="http://schemas.openxmlformats.org/officeDocument/2006/relationships/image" Target="../media/image13.jp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png"/><Relationship Id="rId4"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5"/>
          <p:cNvSpPr>
            <a:spLocks noGrp="1" noChangeArrowheads="1"/>
          </p:cNvSpPr>
          <p:nvPr>
            <p:ph type="sldNum" sz="quarter" idx="12"/>
          </p:nvPr>
        </p:nvSpPr>
        <p:spPr/>
        <p:txBody>
          <a:bodyPr/>
          <a:lstStyle/>
          <a:p>
            <a:pPr>
              <a:defRPr/>
            </a:pPr>
            <a:fld id="{E9E28627-EC2A-4173-B00E-D1D44BEF1A3F}" type="slidenum">
              <a:rPr lang="en-US">
                <a:solidFill>
                  <a:srgbClr val="FFFFFF"/>
                </a:solidFill>
              </a:rPr>
              <a:pPr>
                <a:defRPr/>
              </a:pPr>
              <a:t>1</a:t>
            </a:fld>
            <a:endParaRPr lang="en-US">
              <a:solidFill>
                <a:srgbClr val="FFFFFF"/>
              </a:solidFill>
            </a:endParaRPr>
          </a:p>
        </p:txBody>
      </p:sp>
      <p:sp>
        <p:nvSpPr>
          <p:cNvPr id="3075" name="Rectangle 2"/>
          <p:cNvSpPr>
            <a:spLocks noGrp="1" noChangeArrowheads="1"/>
          </p:cNvSpPr>
          <p:nvPr>
            <p:ph type="ctrTitle"/>
          </p:nvPr>
        </p:nvSpPr>
        <p:spPr>
          <a:xfrm>
            <a:off x="962025" y="2032874"/>
            <a:ext cx="7210425" cy="2215991"/>
          </a:xfrm>
        </p:spPr>
        <p:txBody>
          <a:bodyPr/>
          <a:lstStyle/>
          <a:p>
            <a:pPr algn="ctr" rtl="1" eaLnBrk="1" hangingPunct="1"/>
            <a:r>
              <a:rPr lang="ar-DZ" sz="6600" dirty="0" smtClean="0"/>
              <a:t> </a:t>
            </a:r>
            <a:r>
              <a:rPr lang="ar-DZ" b="1" dirty="0">
                <a:latin typeface="+mn-lt"/>
              </a:rPr>
              <a:t>المحاضرة </a:t>
            </a:r>
            <a:r>
              <a:rPr lang="ar-DZ" b="1" dirty="0" smtClean="0">
                <a:latin typeface="+mn-lt"/>
              </a:rPr>
              <a:t>رقم </a:t>
            </a:r>
            <a:r>
              <a:rPr lang="fr-FR" b="1" dirty="0" smtClean="0">
                <a:latin typeface="+mn-lt"/>
              </a:rPr>
              <a:t>02</a:t>
            </a:r>
            <a:r>
              <a:rPr lang="ar-DZ" b="1" dirty="0" smtClean="0">
                <a:latin typeface="+mn-lt"/>
              </a:rPr>
              <a:t>:</a:t>
            </a:r>
            <a:br>
              <a:rPr lang="ar-DZ" b="1" dirty="0" smtClean="0">
                <a:latin typeface="+mn-lt"/>
              </a:rPr>
            </a:br>
            <a:r>
              <a:rPr lang="ar-DZ" b="1" dirty="0" smtClean="0">
                <a:latin typeface="+mn-lt"/>
              </a:rPr>
              <a:t>السوق و البيئة التسويقية</a:t>
            </a:r>
            <a:br>
              <a:rPr lang="ar-DZ" b="1" dirty="0" smtClean="0">
                <a:latin typeface="+mn-lt"/>
              </a:rPr>
            </a:br>
            <a:endParaRPr lang="fr-FR" b="1" dirty="0" smtClean="0">
              <a:latin typeface="+mn-lt"/>
            </a:endParaRPr>
          </a:p>
        </p:txBody>
      </p:sp>
      <p:sp>
        <p:nvSpPr>
          <p:cNvPr id="3076" name="Rectangle 3"/>
          <p:cNvSpPr>
            <a:spLocks noGrp="1" noChangeArrowheads="1"/>
          </p:cNvSpPr>
          <p:nvPr>
            <p:ph type="subTitle" idx="1"/>
          </p:nvPr>
        </p:nvSpPr>
        <p:spPr>
          <a:xfrm>
            <a:off x="2195513" y="4797425"/>
            <a:ext cx="4105275" cy="1008063"/>
          </a:xfrm>
        </p:spPr>
        <p:txBody>
          <a:bodyPr/>
          <a:lstStyle/>
          <a:p>
            <a:pPr eaLnBrk="1" hangingPunct="1"/>
            <a:r>
              <a:rPr lang="ar-DZ" sz="2400" dirty="0" smtClean="0">
                <a:solidFill>
                  <a:srgbClr val="92D050"/>
                </a:solidFill>
              </a:rPr>
              <a:t>د/لامية </a:t>
            </a:r>
            <a:r>
              <a:rPr lang="ar-DZ" sz="2400" dirty="0">
                <a:solidFill>
                  <a:srgbClr val="92D050"/>
                </a:solidFill>
              </a:rPr>
              <a:t>عاتي</a:t>
            </a:r>
            <a:endParaRPr lang="ar-DZ" sz="2400" dirty="0" smtClean="0">
              <a:solidFill>
                <a:srgbClr val="92D050"/>
              </a:solidFill>
            </a:endParaRPr>
          </a:p>
          <a:p>
            <a:pPr eaLnBrk="1" hangingPunct="1"/>
            <a:r>
              <a:rPr lang="fr-FR" sz="2400" dirty="0" smtClean="0">
                <a:solidFill>
                  <a:srgbClr val="92D050"/>
                </a:solidFill>
              </a:rPr>
              <a:t>Atilamia650@yahoo.fr</a:t>
            </a:r>
            <a:endParaRPr lang="fr-FR" sz="2400" dirty="0" smtClean="0">
              <a:solidFill>
                <a:srgbClr val="92D050"/>
              </a:solidFill>
            </a:endParaRPr>
          </a:p>
        </p:txBody>
      </p:sp>
      <p:sp>
        <p:nvSpPr>
          <p:cNvPr id="3077" name="Text Box 4"/>
          <p:cNvSpPr txBox="1">
            <a:spLocks noChangeArrowheads="1"/>
          </p:cNvSpPr>
          <p:nvPr/>
        </p:nvSpPr>
        <p:spPr bwMode="auto">
          <a:xfrm>
            <a:off x="533400" y="457200"/>
            <a:ext cx="17796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algn="ctr" eaLnBrk="0" fontAlgn="base" hangingPunct="0">
              <a:spcBef>
                <a:spcPct val="0"/>
              </a:spcBef>
              <a:spcAft>
                <a:spcPct val="0"/>
              </a:spcAft>
            </a:pPr>
            <a:r>
              <a:rPr lang="ar-DZ" sz="2400" dirty="0">
                <a:solidFill>
                  <a:srgbClr val="FFFFFF"/>
                </a:solidFill>
              </a:rPr>
              <a:t>جامعة أم البواقي</a:t>
            </a:r>
            <a:endParaRPr lang="fr-FR" sz="2400" dirty="0">
              <a:solidFill>
                <a:srgbClr val="FFFFFF"/>
              </a:solidFill>
            </a:endParaRPr>
          </a:p>
        </p:txBody>
      </p:sp>
      <p:sp>
        <p:nvSpPr>
          <p:cNvPr id="3078" name="Text Box 6"/>
          <p:cNvSpPr txBox="1">
            <a:spLocks noChangeArrowheads="1"/>
          </p:cNvSpPr>
          <p:nvPr/>
        </p:nvSpPr>
        <p:spPr bwMode="auto">
          <a:xfrm>
            <a:off x="2483768" y="6019799"/>
            <a:ext cx="40110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eaLnBrk="0" fontAlgn="base" hangingPunct="0">
              <a:spcBef>
                <a:spcPct val="0"/>
              </a:spcBef>
              <a:spcAft>
                <a:spcPct val="0"/>
              </a:spcAft>
            </a:pPr>
            <a:r>
              <a:rPr lang="fr-FR" sz="2400" dirty="0">
                <a:solidFill>
                  <a:srgbClr val="FFFFFF"/>
                </a:solidFill>
              </a:rPr>
              <a:t>Année universitaire 2021-2022</a:t>
            </a:r>
          </a:p>
        </p:txBody>
      </p:sp>
      <p:sp>
        <p:nvSpPr>
          <p:cNvPr id="3079" name="ZoneTexte 1"/>
          <p:cNvSpPr txBox="1">
            <a:spLocks noChangeArrowheads="1"/>
          </p:cNvSpPr>
          <p:nvPr/>
        </p:nvSpPr>
        <p:spPr bwMode="auto">
          <a:xfrm>
            <a:off x="5076825" y="919163"/>
            <a:ext cx="37433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algn="r" eaLnBrk="0" fontAlgn="base" hangingPunct="0">
              <a:spcBef>
                <a:spcPct val="0"/>
              </a:spcBef>
              <a:spcAft>
                <a:spcPct val="0"/>
              </a:spcAft>
            </a:pPr>
            <a:r>
              <a:rPr lang="ar-DZ">
                <a:solidFill>
                  <a:srgbClr val="FFFFFF"/>
                </a:solidFill>
              </a:rPr>
              <a:t>كلية العلوم الاقتصادية و العلوم التجارية و علوم التسيير</a:t>
            </a:r>
            <a:endParaRPr lang="fr-FR">
              <a:solidFill>
                <a:srgbClr val="FFFFFF"/>
              </a:solidFill>
            </a:endParaRPr>
          </a:p>
        </p:txBody>
      </p:sp>
      <p:sp>
        <p:nvSpPr>
          <p:cNvPr id="3080" name="ZoneTexte 7"/>
          <p:cNvSpPr txBox="1">
            <a:spLocks noChangeArrowheads="1"/>
          </p:cNvSpPr>
          <p:nvPr/>
        </p:nvSpPr>
        <p:spPr bwMode="auto">
          <a:xfrm>
            <a:off x="5508625" y="1717675"/>
            <a:ext cx="34496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algn="r" eaLnBrk="0" fontAlgn="base" hangingPunct="0">
              <a:spcBef>
                <a:spcPct val="0"/>
              </a:spcBef>
              <a:spcAft>
                <a:spcPct val="0"/>
              </a:spcAft>
            </a:pPr>
            <a:r>
              <a:rPr lang="ar-DZ">
                <a:solidFill>
                  <a:srgbClr val="FFFFFF"/>
                </a:solidFill>
              </a:rPr>
              <a:t>قسم التسيير</a:t>
            </a:r>
            <a:endParaRPr lang="fr-FR">
              <a:solidFill>
                <a:srgbClr val="FFFFFF"/>
              </a:solidFill>
            </a:endParaRPr>
          </a:p>
        </p:txBody>
      </p:sp>
      <p:sp>
        <p:nvSpPr>
          <p:cNvPr id="3081" name="ZoneTexte 9"/>
          <p:cNvSpPr txBox="1">
            <a:spLocks noChangeArrowheads="1"/>
          </p:cNvSpPr>
          <p:nvPr/>
        </p:nvSpPr>
        <p:spPr bwMode="auto">
          <a:xfrm>
            <a:off x="2590800" y="4292600"/>
            <a:ext cx="34496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charset="0"/>
              </a:defRPr>
            </a:lvl1pPr>
            <a:lvl2pPr marL="742950" indent="-285750">
              <a:defRPr>
                <a:solidFill>
                  <a:schemeClr val="tx1"/>
                </a:solidFill>
                <a:latin typeface="Times" charset="0"/>
              </a:defRPr>
            </a:lvl2pPr>
            <a:lvl3pPr marL="1143000" indent="-228600">
              <a:defRPr>
                <a:solidFill>
                  <a:schemeClr val="tx1"/>
                </a:solidFill>
                <a:latin typeface="Times" charset="0"/>
              </a:defRPr>
            </a:lvl3pPr>
            <a:lvl4pPr marL="1600200" indent="-228600">
              <a:defRPr>
                <a:solidFill>
                  <a:schemeClr val="tx1"/>
                </a:solidFill>
                <a:latin typeface="Times" charset="0"/>
              </a:defRPr>
            </a:lvl4pPr>
            <a:lvl5pPr marL="2057400" indent="-228600">
              <a:defRPr>
                <a:solidFill>
                  <a:schemeClr val="tx1"/>
                </a:solidFill>
                <a:latin typeface="Times" charset="0"/>
              </a:defRPr>
            </a:lvl5pPr>
            <a:lvl6pPr marL="2514600" indent="-228600" eaLnBrk="0" fontAlgn="base" hangingPunct="0">
              <a:spcBef>
                <a:spcPct val="0"/>
              </a:spcBef>
              <a:spcAft>
                <a:spcPct val="0"/>
              </a:spcAft>
              <a:defRPr>
                <a:solidFill>
                  <a:schemeClr val="tx1"/>
                </a:solidFill>
                <a:latin typeface="Times" charset="0"/>
              </a:defRPr>
            </a:lvl6pPr>
            <a:lvl7pPr marL="2971800" indent="-228600" eaLnBrk="0" fontAlgn="base" hangingPunct="0">
              <a:spcBef>
                <a:spcPct val="0"/>
              </a:spcBef>
              <a:spcAft>
                <a:spcPct val="0"/>
              </a:spcAft>
              <a:defRPr>
                <a:solidFill>
                  <a:schemeClr val="tx1"/>
                </a:solidFill>
                <a:latin typeface="Times" charset="0"/>
              </a:defRPr>
            </a:lvl7pPr>
            <a:lvl8pPr marL="3429000" indent="-228600" eaLnBrk="0" fontAlgn="base" hangingPunct="0">
              <a:spcBef>
                <a:spcPct val="0"/>
              </a:spcBef>
              <a:spcAft>
                <a:spcPct val="0"/>
              </a:spcAft>
              <a:defRPr>
                <a:solidFill>
                  <a:schemeClr val="tx1"/>
                </a:solidFill>
                <a:latin typeface="Times" charset="0"/>
              </a:defRPr>
            </a:lvl8pPr>
            <a:lvl9pPr marL="3886200" indent="-228600" eaLnBrk="0" fontAlgn="base" hangingPunct="0">
              <a:spcBef>
                <a:spcPct val="0"/>
              </a:spcBef>
              <a:spcAft>
                <a:spcPct val="0"/>
              </a:spcAft>
              <a:defRPr>
                <a:solidFill>
                  <a:schemeClr val="tx1"/>
                </a:solidFill>
                <a:latin typeface="Times" charset="0"/>
              </a:defRPr>
            </a:lvl9pPr>
          </a:lstStyle>
          <a:p>
            <a:pPr algn="r" eaLnBrk="0" fontAlgn="base" hangingPunct="0">
              <a:spcBef>
                <a:spcPct val="0"/>
              </a:spcBef>
              <a:spcAft>
                <a:spcPct val="0"/>
              </a:spcAft>
            </a:pPr>
            <a:r>
              <a:rPr lang="ar-DZ">
                <a:solidFill>
                  <a:srgbClr val="FFFFFF"/>
                </a:solidFill>
              </a:rPr>
              <a:t>موجهة  الى طلبة سنة ثانية تسيير</a:t>
            </a:r>
            <a:endParaRPr lang="fr-FR">
              <a:solidFill>
                <a:srgbClr val="FFFFFF"/>
              </a:solidFill>
            </a:endParaRPr>
          </a:p>
        </p:txBody>
      </p:sp>
    </p:spTree>
    <p:extLst>
      <p:ext uri="{BB962C8B-B14F-4D97-AF65-F5344CB8AC3E}">
        <p14:creationId xmlns:p14="http://schemas.microsoft.com/office/powerpoint/2010/main" val="4092870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nvPr>
        </p:nvGraphicFramePr>
        <p:xfrm>
          <a:off x="685800" y="1981200"/>
          <a:ext cx="77724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0"/>
          </p:nvPr>
        </p:nvSpPr>
        <p:spPr/>
        <p:txBody>
          <a:bodyPr/>
          <a:lstStyle/>
          <a:p>
            <a:pPr>
              <a:defRPr/>
            </a:pPr>
            <a:fld id="{7140355F-2AD6-4C7B-A6CC-E6C6F3047AE4}" type="slidenum">
              <a:rPr lang="en-US" smtClean="0">
                <a:solidFill>
                  <a:srgbClr val="FFFFFF"/>
                </a:solidFill>
              </a:rPr>
              <a:pPr>
                <a:defRPr/>
              </a:pPr>
              <a:t>10</a:t>
            </a:fld>
            <a:endParaRPr lang="en-US">
              <a:solidFill>
                <a:srgbClr val="FFFFFF"/>
              </a:solidFill>
            </a:endParaRPr>
          </a:p>
        </p:txBody>
      </p:sp>
      <p:sp>
        <p:nvSpPr>
          <p:cNvPr id="25604"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
        <p:nvSpPr>
          <p:cNvPr id="25605" name="Titre 1"/>
          <p:cNvSpPr>
            <a:spLocks noGrp="1"/>
          </p:cNvSpPr>
          <p:nvPr>
            <p:ph type="title"/>
          </p:nvPr>
        </p:nvSpPr>
        <p:spPr>
          <a:xfrm>
            <a:off x="2483768" y="344559"/>
            <a:ext cx="3600400" cy="1200329"/>
          </a:xfrm>
        </p:spPr>
        <p:txBody>
          <a:bodyPr/>
          <a:lstStyle/>
          <a:p>
            <a:pPr algn="r" rtl="1"/>
            <a:r>
              <a:rPr lang="fr-FR" dirty="0" smtClean="0">
                <a:solidFill>
                  <a:schemeClr val="tx1"/>
                </a:solidFill>
              </a:rPr>
              <a:t/>
            </a:r>
            <a:br>
              <a:rPr lang="fr-FR" dirty="0" smtClean="0">
                <a:solidFill>
                  <a:schemeClr val="tx1"/>
                </a:solidFill>
              </a:rPr>
            </a:br>
            <a:endParaRPr lang="fr-FR" dirty="0" smtClean="0">
              <a:solidFill>
                <a:schemeClr val="tx1"/>
              </a:solidFill>
            </a:endParaRPr>
          </a:p>
        </p:txBody>
      </p:sp>
      <p:sp>
        <p:nvSpPr>
          <p:cNvPr id="7" name="Titre 1"/>
          <p:cNvSpPr txBox="1">
            <a:spLocks/>
          </p:cNvSpPr>
          <p:nvPr/>
        </p:nvSpPr>
        <p:spPr bwMode="auto">
          <a:xfrm>
            <a:off x="2484438" y="735340"/>
            <a:ext cx="57594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a:lstStyle>
          <a:p>
            <a:pPr marL="457200" indent="-457200" rtl="1">
              <a:buFont typeface="+mj-lt"/>
              <a:buAutoNum type="arabicPeriod" startAt="3"/>
            </a:pPr>
            <a:r>
              <a:rPr lang="ar-DZ" sz="2400" smtClean="0">
                <a:solidFill>
                  <a:srgbClr val="FFC000"/>
                </a:solidFill>
              </a:rPr>
              <a:t>عناصر البيئة </a:t>
            </a:r>
            <a:r>
              <a:rPr lang="ar-DZ" sz="2800" smtClean="0">
                <a:solidFill>
                  <a:srgbClr val="FFC000"/>
                </a:solidFill>
              </a:rPr>
              <a:t>التسويقية</a:t>
            </a:r>
            <a:endParaRPr lang="fr-FR" dirty="0" smtClean="0">
              <a:solidFill>
                <a:schemeClr val="tx1"/>
              </a:solidFill>
            </a:endParaRPr>
          </a:p>
        </p:txBody>
      </p:sp>
    </p:spTree>
    <p:extLst>
      <p:ext uri="{BB962C8B-B14F-4D97-AF65-F5344CB8AC3E}">
        <p14:creationId xmlns:p14="http://schemas.microsoft.com/office/powerpoint/2010/main" val="37039036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p:cNvSpPr>
            <a:spLocks noGrp="1"/>
          </p:cNvSpPr>
          <p:nvPr>
            <p:ph type="ctrTitle"/>
          </p:nvPr>
        </p:nvSpPr>
        <p:spPr>
          <a:xfrm>
            <a:off x="1676400" y="2533650"/>
            <a:ext cx="7239000" cy="647700"/>
          </a:xfrm>
        </p:spPr>
        <p:txBody>
          <a:bodyPr/>
          <a:lstStyle/>
          <a:p>
            <a:pPr algn="ctr"/>
            <a:r>
              <a:rPr lang="ar-DZ" smtClean="0"/>
              <a:t>المحصلة</a:t>
            </a:r>
            <a:endParaRPr lang="fr-FR" smtClean="0"/>
          </a:p>
        </p:txBody>
      </p:sp>
      <p:graphicFrame>
        <p:nvGraphicFramePr>
          <p:cNvPr id="5" name="Diagramme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re 1"/>
          <p:cNvSpPr txBox="1">
            <a:spLocks/>
          </p:cNvSpPr>
          <p:nvPr/>
        </p:nvSpPr>
        <p:spPr bwMode="auto">
          <a:xfrm>
            <a:off x="2484438" y="735340"/>
            <a:ext cx="57594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a:lstStyle>
          <a:p>
            <a:pPr marL="457200" indent="-457200" rtl="1">
              <a:buFont typeface="+mj-lt"/>
              <a:buAutoNum type="arabicPeriod" startAt="3"/>
            </a:pPr>
            <a:r>
              <a:rPr lang="ar-DZ" sz="2400" smtClean="0">
                <a:solidFill>
                  <a:srgbClr val="FFC000"/>
                </a:solidFill>
              </a:rPr>
              <a:t>عناصر البيئة </a:t>
            </a:r>
            <a:r>
              <a:rPr lang="ar-DZ" sz="2800" smtClean="0">
                <a:solidFill>
                  <a:srgbClr val="FFC000"/>
                </a:solidFill>
              </a:rPr>
              <a:t>التسويقية</a:t>
            </a:r>
            <a:endParaRPr lang="fr-FR" dirty="0" smtClean="0">
              <a:solidFill>
                <a:schemeClr val="tx1"/>
              </a:solidFill>
            </a:endParaRPr>
          </a:p>
        </p:txBody>
      </p:sp>
    </p:spTree>
    <p:extLst>
      <p:ext uri="{BB962C8B-B14F-4D97-AF65-F5344CB8AC3E}">
        <p14:creationId xmlns:p14="http://schemas.microsoft.com/office/powerpoint/2010/main" val="2178929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857934"/>
            <a:ext cx="7772400" cy="646331"/>
          </a:xfrm>
        </p:spPr>
        <p:txBody>
          <a:bodyPr/>
          <a:lstStyle/>
          <a:p>
            <a:pPr marL="742950" indent="-742950" rtl="1">
              <a:buFont typeface="+mj-lt"/>
              <a:buAutoNum type="arabicPeriod" startAt="4"/>
            </a:pPr>
            <a:r>
              <a:rPr lang="ar-DZ" dirty="0" smtClean="0"/>
              <a:t>الفرص التسويقية</a:t>
            </a:r>
            <a:endParaRPr lang="fr-FR" dirty="0"/>
          </a:p>
        </p:txBody>
      </p:sp>
      <p:sp>
        <p:nvSpPr>
          <p:cNvPr id="3" name="Espace réservé du contenu 2"/>
          <p:cNvSpPr>
            <a:spLocks noGrp="1"/>
          </p:cNvSpPr>
          <p:nvPr>
            <p:ph idx="1"/>
          </p:nvPr>
        </p:nvSpPr>
        <p:spPr/>
        <p:txBody>
          <a:bodyPr/>
          <a:lstStyle/>
          <a:p>
            <a:pPr marL="0" indent="0" algn="ctr" rtl="1">
              <a:buNone/>
            </a:pPr>
            <a:r>
              <a:rPr lang="ar-DZ" b="0" i="0" dirty="0" smtClean="0">
                <a:effectLst/>
                <a:latin typeface="arial"/>
              </a:rPr>
              <a:t>مجموعة توجهات تعمل عليها المؤسسات من خلال خطط مُعينة وطرق جديدة لكي تتفوق على المُنافسين في السوق المحلي والعالمي، ومع تحليل كل تغير أو شيء جديد يظهر في البيئة والعمل على </a:t>
            </a:r>
            <a:r>
              <a:rPr lang="ar-DZ" b="0" i="0" dirty="0" err="1" smtClean="0">
                <a:effectLst/>
                <a:latin typeface="arial"/>
              </a:rPr>
              <a:t>استغلالة</a:t>
            </a:r>
            <a:r>
              <a:rPr lang="ar-DZ" b="0" i="0" dirty="0" smtClean="0">
                <a:effectLst/>
                <a:latin typeface="arial"/>
              </a:rPr>
              <a:t> هو </a:t>
            </a:r>
            <a:r>
              <a:rPr lang="ar-DZ" b="1" i="0" dirty="0" smtClean="0">
                <a:effectLst/>
                <a:latin typeface="arial"/>
              </a:rPr>
              <a:t>فرصة تسويقية</a:t>
            </a:r>
            <a:r>
              <a:rPr lang="ar-DZ" b="0" i="0" dirty="0" smtClean="0">
                <a:effectLst/>
                <a:latin typeface="arial"/>
              </a:rPr>
              <a:t> يجب عدم تضييعها واستغلالها </a:t>
            </a:r>
            <a:r>
              <a:rPr lang="ar-DZ" b="0" i="0" dirty="0" err="1" smtClean="0">
                <a:effectLst/>
                <a:latin typeface="arial"/>
              </a:rPr>
              <a:t>الإستغلال</a:t>
            </a:r>
            <a:r>
              <a:rPr lang="ar-DZ" b="0" i="0" dirty="0" smtClean="0">
                <a:effectLst/>
                <a:latin typeface="arial"/>
              </a:rPr>
              <a:t> الأمثل</a:t>
            </a:r>
            <a:endParaRPr lang="fr-FR" dirty="0"/>
          </a:p>
        </p:txBody>
      </p:sp>
      <p:sp>
        <p:nvSpPr>
          <p:cNvPr id="4" name="Espace réservé du numéro de diapositive 3"/>
          <p:cNvSpPr>
            <a:spLocks noGrp="1"/>
          </p:cNvSpPr>
          <p:nvPr>
            <p:ph type="sldNum" sz="quarter" idx="10"/>
          </p:nvPr>
        </p:nvSpPr>
        <p:spPr/>
        <p:txBody>
          <a:bodyPr/>
          <a:lstStyle/>
          <a:p>
            <a:pPr>
              <a:defRPr/>
            </a:pPr>
            <a:fld id="{0F529A9E-A307-425B-B93D-D12217962EF6}" type="slidenum">
              <a:rPr lang="en-US" smtClean="0">
                <a:solidFill>
                  <a:srgbClr val="FFFFFF"/>
                </a:solidFill>
              </a:rPr>
              <a:pPr>
                <a:defRPr/>
              </a:pPr>
              <a:t>12</a:t>
            </a:fld>
            <a:endParaRPr lang="en-US">
              <a:solidFill>
                <a:srgbClr val="FFFFFF"/>
              </a:solidFill>
            </a:endParaRPr>
          </a:p>
        </p:txBody>
      </p:sp>
      <p:sp>
        <p:nvSpPr>
          <p:cNvPr id="7"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Tree>
    <p:extLst>
      <p:ext uri="{BB962C8B-B14F-4D97-AF65-F5344CB8AC3E}">
        <p14:creationId xmlns:p14="http://schemas.microsoft.com/office/powerpoint/2010/main" val="646922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5800" y="1981200"/>
            <a:ext cx="7772400" cy="4184104"/>
          </a:xfrm>
        </p:spPr>
        <p:txBody>
          <a:bodyPr/>
          <a:lstStyle/>
          <a:p>
            <a:pPr algn="ctr" rtl="1">
              <a:lnSpc>
                <a:spcPct val="115000"/>
              </a:lnSpc>
              <a:spcAft>
                <a:spcPts val="0"/>
              </a:spcAft>
            </a:pPr>
            <a:r>
              <a:rPr lang="ar-SA" b="1" dirty="0" smtClean="0">
                <a:solidFill>
                  <a:srgbClr val="92D050"/>
                </a:solidFill>
                <a:effectLst/>
                <a:latin typeface="Calibri"/>
                <a:ea typeface="Calibri"/>
                <a:cs typeface="Times New Roman"/>
              </a:rPr>
              <a:t>الأهداف المرجوة</a:t>
            </a:r>
            <a:endParaRPr lang="fr-FR" sz="2000" dirty="0" smtClean="0">
              <a:solidFill>
                <a:srgbClr val="92D050"/>
              </a:solidFill>
              <a:effectLst/>
              <a:latin typeface="Calibri"/>
              <a:ea typeface="Calibri"/>
              <a:cs typeface="Arial"/>
            </a:endParaRPr>
          </a:p>
          <a:p>
            <a:pPr lvl="0" algn="r" rtl="1">
              <a:lnSpc>
                <a:spcPct val="115000"/>
              </a:lnSpc>
              <a:spcAft>
                <a:spcPts val="1000"/>
              </a:spcAft>
              <a:buFont typeface="Calibri"/>
              <a:buChar char="-"/>
            </a:pPr>
            <a:r>
              <a:rPr lang="ar-DZ" dirty="0" smtClean="0">
                <a:effectLst/>
                <a:latin typeface="Calibri"/>
                <a:ea typeface="Times New Roman"/>
                <a:cs typeface="Times New Roman"/>
              </a:rPr>
              <a:t>امكانية التفريق بين مفهوم السوق من منطور تسويقي و بقية المناظير </a:t>
            </a:r>
            <a:endParaRPr lang="fr-FR" sz="2000" dirty="0" smtClean="0">
              <a:effectLst/>
              <a:latin typeface="Calibri"/>
              <a:ea typeface="Times New Roman"/>
              <a:cs typeface="Times New Roman"/>
            </a:endParaRPr>
          </a:p>
          <a:p>
            <a:pPr lvl="0" algn="r" rtl="1">
              <a:lnSpc>
                <a:spcPct val="115000"/>
              </a:lnSpc>
              <a:spcAft>
                <a:spcPts val="1000"/>
              </a:spcAft>
              <a:buFont typeface="Calibri"/>
              <a:buChar char="-"/>
            </a:pPr>
            <a:r>
              <a:rPr lang="ar-DZ" dirty="0" smtClean="0">
                <a:effectLst/>
                <a:latin typeface="Calibri"/>
                <a:ea typeface="Times New Roman"/>
                <a:cs typeface="Times New Roman"/>
              </a:rPr>
              <a:t> القدرة على التمييز بين مختلف عناصر البيئة التسويقية</a:t>
            </a:r>
            <a:endParaRPr lang="fr-FR" sz="2000" dirty="0" smtClean="0">
              <a:effectLst/>
              <a:latin typeface="Calibri"/>
              <a:ea typeface="Times New Roman"/>
              <a:cs typeface="Times New Roman"/>
            </a:endParaRPr>
          </a:p>
          <a:p>
            <a:pPr lvl="0" algn="r" rtl="1">
              <a:lnSpc>
                <a:spcPct val="115000"/>
              </a:lnSpc>
              <a:spcAft>
                <a:spcPts val="1000"/>
              </a:spcAft>
              <a:buFont typeface="Calibri"/>
              <a:buChar char="-"/>
            </a:pPr>
            <a:r>
              <a:rPr lang="ar-DZ" dirty="0" smtClean="0">
                <a:effectLst/>
                <a:latin typeface="Calibri"/>
                <a:ea typeface="Times New Roman"/>
                <a:cs typeface="Times New Roman"/>
              </a:rPr>
              <a:t>تمكن الطالب من ادراك مدى تأثير البيئة  التسويقية على المنظمة و سبل رد الفعل </a:t>
            </a:r>
            <a:endParaRPr lang="fr-FR" sz="2000" dirty="0" smtClean="0">
              <a:effectLst/>
              <a:latin typeface="Calibri"/>
              <a:ea typeface="Times New Roman"/>
              <a:cs typeface="Times New Roman"/>
            </a:endParaRPr>
          </a:p>
          <a:p>
            <a:endParaRPr lang="fr-FR" dirty="0"/>
          </a:p>
        </p:txBody>
      </p:sp>
      <p:sp>
        <p:nvSpPr>
          <p:cNvPr id="4" name="Espace réservé du numéro de diapositive 3"/>
          <p:cNvSpPr>
            <a:spLocks noGrp="1"/>
          </p:cNvSpPr>
          <p:nvPr>
            <p:ph type="sldNum" sz="quarter" idx="10"/>
          </p:nvPr>
        </p:nvSpPr>
        <p:spPr/>
        <p:txBody>
          <a:bodyPr/>
          <a:lstStyle/>
          <a:p>
            <a:pPr>
              <a:defRPr/>
            </a:pPr>
            <a:fld id="{0F529A9E-A307-425B-B93D-D12217962EF6}" type="slidenum">
              <a:rPr lang="en-US" smtClean="0">
                <a:solidFill>
                  <a:srgbClr val="FFFFFF"/>
                </a:solidFill>
              </a:rPr>
              <a:pPr>
                <a:defRPr/>
              </a:pPr>
              <a:t>2</a:t>
            </a:fld>
            <a:endParaRPr lang="en-US">
              <a:solidFill>
                <a:srgbClr val="FFFFFF"/>
              </a:solidFill>
            </a:endParaRPr>
          </a:p>
        </p:txBody>
      </p:sp>
      <p:sp>
        <p:nvSpPr>
          <p:cNvPr id="5" name="Rectangle 5"/>
          <p:cNvSpPr>
            <a:spLocks noChangeArrowheads="1"/>
          </p:cNvSpPr>
          <p:nvPr/>
        </p:nvSpPr>
        <p:spPr bwMode="auto">
          <a:xfrm>
            <a:off x="0"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Tree>
    <p:extLst>
      <p:ext uri="{BB962C8B-B14F-4D97-AF65-F5344CB8AC3E}">
        <p14:creationId xmlns:p14="http://schemas.microsoft.com/office/powerpoint/2010/main" val="2438451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endParaRPr lang="en-US" dirty="0">
              <a:solidFill>
                <a:srgbClr val="FFFFFF"/>
              </a:solidFill>
            </a:endParaRPr>
          </a:p>
        </p:txBody>
      </p:sp>
      <p:sp>
        <p:nvSpPr>
          <p:cNvPr id="18437"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
        <p:nvSpPr>
          <p:cNvPr id="3" name="Espace réservé du contenu 2"/>
          <p:cNvSpPr>
            <a:spLocks noGrp="1"/>
          </p:cNvSpPr>
          <p:nvPr>
            <p:ph idx="1"/>
          </p:nvPr>
        </p:nvSpPr>
        <p:spPr/>
        <p:txBody>
          <a:bodyPr/>
          <a:lstStyle/>
          <a:p>
            <a:pPr marL="0" indent="0" algn="ctr" rtl="1">
              <a:lnSpc>
                <a:spcPct val="115000"/>
              </a:lnSpc>
              <a:spcAft>
                <a:spcPts val="0"/>
              </a:spcAft>
              <a:buNone/>
            </a:pPr>
            <a:r>
              <a:rPr lang="ar-SA" b="1" dirty="0" smtClean="0">
                <a:solidFill>
                  <a:srgbClr val="92D050"/>
                </a:solidFill>
                <a:effectLst/>
                <a:latin typeface="Calibri"/>
                <a:ea typeface="Calibri"/>
                <a:cs typeface="Times New Roman"/>
              </a:rPr>
              <a:t>عناصر المحاضرة</a:t>
            </a:r>
            <a:endParaRPr lang="fr-FR" sz="2000" dirty="0" smtClean="0">
              <a:solidFill>
                <a:srgbClr val="92D050"/>
              </a:solidFill>
              <a:effectLst/>
              <a:latin typeface="Calibri"/>
              <a:ea typeface="Calibri"/>
              <a:cs typeface="Arial"/>
            </a:endParaRPr>
          </a:p>
          <a:p>
            <a:pPr marL="514350" lvl="0" indent="-514350" algn="r" rtl="1">
              <a:lnSpc>
                <a:spcPct val="115000"/>
              </a:lnSpc>
              <a:spcAft>
                <a:spcPts val="1000"/>
              </a:spcAft>
              <a:buFont typeface="+mj-lt"/>
              <a:buAutoNum type="arabicPeriod"/>
            </a:pPr>
            <a:r>
              <a:rPr lang="ar-DZ" dirty="0" smtClean="0">
                <a:effectLst/>
                <a:latin typeface="Calibri"/>
                <a:ea typeface="Times New Roman"/>
                <a:cs typeface="Times New Roman"/>
              </a:rPr>
              <a:t>السوق وأنواع الطلب</a:t>
            </a:r>
            <a:endParaRPr lang="fr-FR" sz="2000" dirty="0" smtClean="0">
              <a:effectLst/>
              <a:latin typeface="Calibri"/>
              <a:ea typeface="Times New Roman"/>
              <a:cs typeface="Times New Roman"/>
            </a:endParaRPr>
          </a:p>
          <a:p>
            <a:pPr marL="514350" lvl="0" indent="-514350" algn="r" rtl="1">
              <a:lnSpc>
                <a:spcPct val="115000"/>
              </a:lnSpc>
              <a:spcAft>
                <a:spcPts val="1000"/>
              </a:spcAft>
              <a:buFont typeface="+mj-lt"/>
              <a:buAutoNum type="arabicPeriod"/>
            </a:pPr>
            <a:r>
              <a:rPr lang="ar-DZ" dirty="0" smtClean="0">
                <a:effectLst/>
                <a:latin typeface="Calibri"/>
                <a:ea typeface="Times New Roman"/>
                <a:cs typeface="Times New Roman"/>
              </a:rPr>
              <a:t> تصنيفاته السوق</a:t>
            </a:r>
            <a:endParaRPr lang="fr-FR" sz="2000" dirty="0" smtClean="0">
              <a:effectLst/>
              <a:latin typeface="Calibri"/>
              <a:ea typeface="Times New Roman"/>
              <a:cs typeface="Times New Roman"/>
            </a:endParaRPr>
          </a:p>
          <a:p>
            <a:pPr marL="514350" lvl="0" indent="-514350" algn="r" rtl="1">
              <a:lnSpc>
                <a:spcPct val="115000"/>
              </a:lnSpc>
              <a:spcAft>
                <a:spcPts val="1000"/>
              </a:spcAft>
              <a:buFont typeface="+mj-lt"/>
              <a:buAutoNum type="arabicPeriod"/>
            </a:pPr>
            <a:r>
              <a:rPr lang="ar-DZ" dirty="0" smtClean="0">
                <a:effectLst/>
                <a:latin typeface="Calibri"/>
                <a:ea typeface="Times New Roman"/>
                <a:cs typeface="Times New Roman"/>
              </a:rPr>
              <a:t>عناصر البيئة التسويقية</a:t>
            </a:r>
            <a:endParaRPr lang="fr-FR" sz="2000" dirty="0" smtClean="0">
              <a:effectLst/>
              <a:latin typeface="Calibri"/>
              <a:ea typeface="Times New Roman"/>
              <a:cs typeface="Times New Roman"/>
            </a:endParaRPr>
          </a:p>
          <a:p>
            <a:pPr marL="514350" lvl="0" indent="-514350" algn="r" rtl="1">
              <a:lnSpc>
                <a:spcPct val="115000"/>
              </a:lnSpc>
              <a:spcAft>
                <a:spcPts val="1000"/>
              </a:spcAft>
              <a:buFont typeface="+mj-lt"/>
              <a:buAutoNum type="arabicPeriod"/>
            </a:pPr>
            <a:r>
              <a:rPr lang="ar-DZ" dirty="0" smtClean="0">
                <a:effectLst/>
                <a:latin typeface="Calibri"/>
                <a:ea typeface="Times New Roman"/>
                <a:cs typeface="Times New Roman"/>
              </a:rPr>
              <a:t>الفرص التسويقية</a:t>
            </a:r>
            <a:endParaRPr lang="fr-FR" sz="2000" dirty="0" smtClean="0">
              <a:effectLst/>
              <a:latin typeface="Calibri"/>
              <a:ea typeface="Times New Roman"/>
              <a:cs typeface="Times New Roman"/>
            </a:endParaRPr>
          </a:p>
          <a:p>
            <a:pPr algn="r" rtl="1"/>
            <a:endParaRPr lang="fr-FR" dirty="0"/>
          </a:p>
        </p:txBody>
      </p:sp>
    </p:spTree>
    <p:extLst>
      <p:ext uri="{BB962C8B-B14F-4D97-AF65-F5344CB8AC3E}">
        <p14:creationId xmlns:p14="http://schemas.microsoft.com/office/powerpoint/2010/main" val="877565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a:xfrm>
            <a:off x="685800" y="768350"/>
            <a:ext cx="7270750" cy="954088"/>
          </a:xfrm>
        </p:spPr>
        <p:txBody>
          <a:bodyPr/>
          <a:lstStyle/>
          <a:p>
            <a:pPr marL="742950" indent="-742950" rtl="1">
              <a:buFont typeface="Arial Black" pitchFamily="34" charset="0"/>
              <a:buAutoNum type="arabicPeriod"/>
            </a:pPr>
            <a:r>
              <a:rPr lang="ar-DZ" sz="2800" dirty="0" smtClean="0"/>
              <a:t>السوق: </a:t>
            </a:r>
            <a:r>
              <a:rPr lang="ar-DZ" sz="2800" dirty="0" smtClean="0"/>
              <a:t>مفهوم</a:t>
            </a:r>
            <a:r>
              <a:rPr lang="ar-DZ" sz="2800" dirty="0" smtClean="0"/>
              <a:t/>
            </a:r>
            <a:br>
              <a:rPr lang="ar-DZ" sz="2800" dirty="0" smtClean="0"/>
            </a:br>
            <a:r>
              <a:rPr lang="ar-DZ" sz="2800" dirty="0" smtClean="0"/>
              <a:t>السوق </a:t>
            </a:r>
            <a:r>
              <a:rPr lang="ar-DZ" sz="2800" dirty="0" smtClean="0"/>
              <a:t>و </a:t>
            </a:r>
            <a:r>
              <a:rPr lang="ar-DZ" sz="2800" dirty="0" smtClean="0"/>
              <a:t>أنواع الطلب</a:t>
            </a:r>
            <a:endParaRPr lang="fr-FR" sz="2800" dirty="0" smtClean="0"/>
          </a:p>
        </p:txBody>
      </p:sp>
      <p:graphicFrame>
        <p:nvGraphicFramePr>
          <p:cNvPr id="9" name="Espace réservé du contenu 8"/>
          <p:cNvGraphicFramePr>
            <a:graphicFrameLocks noGrp="1"/>
          </p:cNvGraphicFramePr>
          <p:nvPr>
            <p:ph idx="1"/>
          </p:nvPr>
        </p:nvGraphicFramePr>
        <p:xfrm>
          <a:off x="685800" y="2060848"/>
          <a:ext cx="6982544" cy="3096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0"/>
          </p:nvPr>
        </p:nvSpPr>
        <p:spPr/>
        <p:txBody>
          <a:bodyPr/>
          <a:lstStyle/>
          <a:p>
            <a:pPr>
              <a:defRPr/>
            </a:pPr>
            <a:fld id="{FF22C8C5-1B3B-48A9-BC59-9F2BEE9EB5FE}" type="slidenum">
              <a:rPr lang="en-US" smtClean="0">
                <a:solidFill>
                  <a:srgbClr val="FFFFFF"/>
                </a:solidFill>
              </a:rPr>
              <a:pPr>
                <a:defRPr/>
              </a:pPr>
              <a:t>4</a:t>
            </a:fld>
            <a:endParaRPr lang="en-US">
              <a:solidFill>
                <a:srgbClr val="FFFFFF"/>
              </a:solidFill>
            </a:endParaRPr>
          </a:p>
        </p:txBody>
      </p:sp>
      <p:sp>
        <p:nvSpPr>
          <p:cNvPr id="19461" name="Rectangle 5"/>
          <p:cNvSpPr>
            <a:spLocks noChangeArrowheads="1"/>
          </p:cNvSpPr>
          <p:nvPr/>
        </p:nvSpPr>
        <p:spPr bwMode="auto">
          <a:xfrm>
            <a:off x="0"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
        <p:nvSpPr>
          <p:cNvPr id="19462" name="Ellipse 9"/>
          <p:cNvSpPr>
            <a:spLocks noChangeArrowheads="1"/>
          </p:cNvSpPr>
          <p:nvPr/>
        </p:nvSpPr>
        <p:spPr bwMode="auto">
          <a:xfrm>
            <a:off x="360363" y="1708150"/>
            <a:ext cx="971550" cy="1225550"/>
          </a:xfrm>
          <a:prstGeom prst="ellipse">
            <a:avLst/>
          </a:prstGeom>
          <a:blipFill dpi="0" rotWithShape="1">
            <a:blip r:embed="rId7"/>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19463" name="Ellipse 10"/>
          <p:cNvSpPr>
            <a:spLocks noChangeArrowheads="1"/>
          </p:cNvSpPr>
          <p:nvPr/>
        </p:nvSpPr>
        <p:spPr bwMode="auto">
          <a:xfrm>
            <a:off x="2627313" y="1708150"/>
            <a:ext cx="1008062" cy="1144588"/>
          </a:xfrm>
          <a:prstGeom prst="ellipse">
            <a:avLst/>
          </a:prstGeom>
          <a:blipFill dpi="0" rotWithShape="1">
            <a:blip r:embed="rId8"/>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19464" name="Ellipse 11"/>
          <p:cNvSpPr>
            <a:spLocks noChangeArrowheads="1"/>
          </p:cNvSpPr>
          <p:nvPr/>
        </p:nvSpPr>
        <p:spPr bwMode="auto">
          <a:xfrm>
            <a:off x="5219700" y="1708150"/>
            <a:ext cx="865188" cy="1144588"/>
          </a:xfrm>
          <a:prstGeom prst="ellipse">
            <a:avLst/>
          </a:prstGeom>
          <a:blipFill dpi="0" rotWithShape="1">
            <a:blip r:embed="rId9"/>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Tree>
    <p:extLst>
      <p:ext uri="{BB962C8B-B14F-4D97-AF65-F5344CB8AC3E}">
        <p14:creationId xmlns:p14="http://schemas.microsoft.com/office/powerpoint/2010/main" val="472669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0"/>
          </p:nvPr>
        </p:nvSpPr>
        <p:spPr/>
        <p:txBody>
          <a:bodyPr/>
          <a:lstStyle/>
          <a:p>
            <a:pPr>
              <a:defRPr/>
            </a:pPr>
            <a:fld id="{A202F15A-C7AB-486D-AC26-56BCBF16FA06}" type="slidenum">
              <a:rPr lang="en-US" smtClean="0">
                <a:solidFill>
                  <a:srgbClr val="FFFFFF"/>
                </a:solidFill>
              </a:rPr>
              <a:pPr>
                <a:defRPr/>
              </a:pPr>
              <a:t>5</a:t>
            </a:fld>
            <a:endParaRPr lang="en-US">
              <a:solidFill>
                <a:srgbClr val="FFFFFF"/>
              </a:solidFill>
            </a:endParaRPr>
          </a:p>
        </p:txBody>
      </p:sp>
      <p:sp>
        <p:nvSpPr>
          <p:cNvPr id="20483"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graphicFrame>
        <p:nvGraphicFramePr>
          <p:cNvPr id="6" name="Espace réservé du contenu 8"/>
          <p:cNvGraphicFramePr>
            <a:graphicFrameLocks noGrp="1"/>
          </p:cNvGraphicFramePr>
          <p:nvPr>
            <p:ph idx="1"/>
          </p:nvPr>
        </p:nvGraphicFramePr>
        <p:xfrm>
          <a:off x="685800" y="2348880"/>
          <a:ext cx="7772400" cy="3747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485" name="Titre 1"/>
          <p:cNvSpPr>
            <a:spLocks noGrp="1"/>
          </p:cNvSpPr>
          <p:nvPr>
            <p:ph type="title"/>
          </p:nvPr>
        </p:nvSpPr>
        <p:spPr>
          <a:xfrm>
            <a:off x="685800" y="580936"/>
            <a:ext cx="7772400" cy="1200329"/>
          </a:xfrm>
        </p:spPr>
        <p:txBody>
          <a:bodyPr/>
          <a:lstStyle/>
          <a:p>
            <a:pPr rtl="1"/>
            <a:r>
              <a:rPr lang="fr-FR" dirty="0" smtClean="0"/>
              <a:t/>
            </a:r>
            <a:br>
              <a:rPr lang="fr-FR" dirty="0" smtClean="0"/>
            </a:br>
            <a:endParaRPr lang="fr-FR" dirty="0" smtClean="0"/>
          </a:p>
        </p:txBody>
      </p:sp>
      <p:sp>
        <p:nvSpPr>
          <p:cNvPr id="20486" name="Ellipse 7"/>
          <p:cNvSpPr>
            <a:spLocks noChangeArrowheads="1"/>
          </p:cNvSpPr>
          <p:nvPr/>
        </p:nvSpPr>
        <p:spPr bwMode="auto">
          <a:xfrm>
            <a:off x="684213" y="1839913"/>
            <a:ext cx="1727200" cy="1439862"/>
          </a:xfrm>
          <a:prstGeom prst="ellipse">
            <a:avLst/>
          </a:prstGeom>
          <a:blipFill dpi="0" rotWithShape="1">
            <a:blip r:embed="rId7"/>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0487" name="Ellipse 8"/>
          <p:cNvSpPr>
            <a:spLocks noChangeArrowheads="1"/>
          </p:cNvSpPr>
          <p:nvPr/>
        </p:nvSpPr>
        <p:spPr bwMode="auto">
          <a:xfrm>
            <a:off x="4586288" y="1839913"/>
            <a:ext cx="922337" cy="1228725"/>
          </a:xfrm>
          <a:prstGeom prst="ellipse">
            <a:avLst/>
          </a:prstGeom>
          <a:blipFill dpi="0" rotWithShape="1">
            <a:blip r:embed="rId8"/>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0488" name="Ellipse 10"/>
          <p:cNvSpPr>
            <a:spLocks noChangeArrowheads="1"/>
          </p:cNvSpPr>
          <p:nvPr/>
        </p:nvSpPr>
        <p:spPr bwMode="auto">
          <a:xfrm>
            <a:off x="7380288" y="1944688"/>
            <a:ext cx="1223962" cy="1230312"/>
          </a:xfrm>
          <a:prstGeom prst="ellipse">
            <a:avLst/>
          </a:prstGeom>
          <a:blipFill dpi="0" rotWithShape="1">
            <a:blip r:embed="rId9"/>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12" name="Flèche droite 11"/>
          <p:cNvSpPr/>
          <p:nvPr/>
        </p:nvSpPr>
        <p:spPr bwMode="auto">
          <a:xfrm>
            <a:off x="5724525" y="1889125"/>
            <a:ext cx="1655763" cy="242888"/>
          </a:xfrm>
          <a:prstGeom prst="rightArrow">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endParaRPr lang="fr-FR">
              <a:solidFill>
                <a:srgbClr val="FFFFFF"/>
              </a:solidFill>
              <a:latin typeface="Times" charset="0"/>
            </a:endParaRPr>
          </a:p>
        </p:txBody>
      </p:sp>
      <p:sp>
        <p:nvSpPr>
          <p:cNvPr id="11" name="Titre 1"/>
          <p:cNvSpPr txBox="1">
            <a:spLocks/>
          </p:cNvSpPr>
          <p:nvPr/>
        </p:nvSpPr>
        <p:spPr bwMode="auto">
          <a:xfrm>
            <a:off x="685800" y="768350"/>
            <a:ext cx="72707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a:lstStyle>
          <a:p>
            <a:pPr marL="742950" indent="-742950" rtl="1">
              <a:buFont typeface="Arial Black" pitchFamily="34" charset="0"/>
              <a:buAutoNum type="arabicPeriod"/>
            </a:pPr>
            <a:r>
              <a:rPr lang="ar-DZ" sz="2800" dirty="0" smtClean="0"/>
              <a:t>السوق: مفهوم</a:t>
            </a:r>
            <a:br>
              <a:rPr lang="ar-DZ" sz="2800" dirty="0" smtClean="0"/>
            </a:br>
            <a:r>
              <a:rPr lang="ar-DZ" sz="2800" dirty="0" smtClean="0"/>
              <a:t>السوق و أنواع الطلب</a:t>
            </a:r>
            <a:endParaRPr lang="fr-FR" sz="2800" dirty="0" smtClean="0"/>
          </a:p>
        </p:txBody>
      </p:sp>
    </p:spTree>
    <p:extLst>
      <p:ext uri="{BB962C8B-B14F-4D97-AF65-F5344CB8AC3E}">
        <p14:creationId xmlns:p14="http://schemas.microsoft.com/office/powerpoint/2010/main" val="3292507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nvPr>
        </p:nvGraphicFramePr>
        <p:xfrm>
          <a:off x="685800" y="1484784"/>
          <a:ext cx="777240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0"/>
          </p:nvPr>
        </p:nvSpPr>
        <p:spPr/>
        <p:txBody>
          <a:bodyPr/>
          <a:lstStyle/>
          <a:p>
            <a:pPr>
              <a:defRPr/>
            </a:pPr>
            <a:fld id="{0BA5EC56-5FB1-4423-A671-B8ABD544B0EC}" type="slidenum">
              <a:rPr lang="en-US" smtClean="0">
                <a:solidFill>
                  <a:srgbClr val="FFFFFF"/>
                </a:solidFill>
              </a:rPr>
              <a:pPr>
                <a:defRPr/>
              </a:pPr>
              <a:t>6</a:t>
            </a:fld>
            <a:endParaRPr lang="en-US">
              <a:solidFill>
                <a:srgbClr val="FFFFFF"/>
              </a:solidFill>
            </a:endParaRPr>
          </a:p>
        </p:txBody>
      </p:sp>
      <p:sp>
        <p:nvSpPr>
          <p:cNvPr id="21508"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
        <p:nvSpPr>
          <p:cNvPr id="21509" name="Titre 1"/>
          <p:cNvSpPr>
            <a:spLocks noGrp="1"/>
          </p:cNvSpPr>
          <p:nvPr>
            <p:ph type="title"/>
          </p:nvPr>
        </p:nvSpPr>
        <p:spPr>
          <a:xfrm>
            <a:off x="685800" y="419145"/>
            <a:ext cx="7772400" cy="1862048"/>
          </a:xfrm>
        </p:spPr>
        <p:txBody>
          <a:bodyPr/>
          <a:lstStyle/>
          <a:p>
            <a:pPr marL="514350" lvl="0" indent="-514350" rtl="1">
              <a:lnSpc>
                <a:spcPct val="115000"/>
              </a:lnSpc>
              <a:spcAft>
                <a:spcPts val="1000"/>
              </a:spcAft>
              <a:buFont typeface="+mj-lt"/>
              <a:buAutoNum type="arabicPeriod" startAt="2"/>
            </a:pPr>
            <a:r>
              <a:rPr lang="ar-DZ" sz="2800" dirty="0" smtClean="0">
                <a:effectLst/>
                <a:latin typeface="Calibri"/>
                <a:ea typeface="Times New Roman"/>
                <a:cs typeface="Times New Roman"/>
              </a:rPr>
              <a:t>تصنيفات السوق</a:t>
            </a:r>
            <a:r>
              <a:rPr lang="fr-FR" sz="1800" dirty="0" smtClean="0">
                <a:effectLst/>
                <a:latin typeface="Calibri"/>
                <a:ea typeface="Times New Roman"/>
                <a:cs typeface="Times New Roman"/>
              </a:rPr>
              <a:t/>
            </a:r>
            <a:br>
              <a:rPr lang="fr-FR" sz="1800" dirty="0" smtClean="0">
                <a:effectLst/>
                <a:latin typeface="Calibri"/>
                <a:ea typeface="Times New Roman"/>
                <a:cs typeface="Times New Roman"/>
              </a:rPr>
            </a:br>
            <a:r>
              <a:rPr lang="fr-FR" dirty="0" smtClean="0"/>
              <a:t/>
            </a:r>
            <a:br>
              <a:rPr lang="fr-FR" dirty="0" smtClean="0"/>
            </a:br>
            <a:endParaRPr lang="fr-FR" dirty="0" smtClean="0"/>
          </a:p>
        </p:txBody>
      </p:sp>
      <p:sp>
        <p:nvSpPr>
          <p:cNvPr id="21510" name="Rectangle 7"/>
          <p:cNvSpPr>
            <a:spLocks noChangeArrowheads="1"/>
          </p:cNvSpPr>
          <p:nvPr/>
        </p:nvSpPr>
        <p:spPr bwMode="auto">
          <a:xfrm>
            <a:off x="684213" y="5373688"/>
            <a:ext cx="1258887" cy="636587"/>
          </a:xfrm>
          <a:prstGeom prst="rect">
            <a:avLst/>
          </a:prstGeom>
          <a:solidFill>
            <a:schemeClr val="accent1"/>
          </a:solidFill>
          <a:ln w="9525" algn="ctr">
            <a:solidFill>
              <a:schemeClr val="tx1"/>
            </a:solidFill>
            <a:round/>
            <a:headEnd/>
            <a:tailEnd/>
          </a:ln>
        </p:spPr>
        <p:txBody>
          <a:bodyPr/>
          <a:lstStyle/>
          <a:p>
            <a:pPr eaLnBrk="0" fontAlgn="base" hangingPunct="0">
              <a:spcBef>
                <a:spcPct val="0"/>
              </a:spcBef>
              <a:spcAft>
                <a:spcPct val="0"/>
              </a:spcAft>
            </a:pPr>
            <a:r>
              <a:rPr lang="ar-DZ">
                <a:solidFill>
                  <a:srgbClr val="FFFFFF"/>
                </a:solidFill>
                <a:latin typeface="Times" charset="0"/>
              </a:rPr>
              <a:t>سوق المؤسسة</a:t>
            </a:r>
          </a:p>
          <a:p>
            <a:pPr eaLnBrk="0" fontAlgn="base" hangingPunct="0">
              <a:spcBef>
                <a:spcPct val="0"/>
              </a:spcBef>
              <a:spcAft>
                <a:spcPct val="0"/>
              </a:spcAft>
            </a:pPr>
            <a:r>
              <a:rPr lang="ar-DZ">
                <a:solidFill>
                  <a:srgbClr val="FFFFFF"/>
                </a:solidFill>
                <a:latin typeface="Times" charset="0"/>
              </a:rPr>
              <a:t>الحالي</a:t>
            </a:r>
          </a:p>
          <a:p>
            <a:pPr eaLnBrk="0" fontAlgn="base" hangingPunct="0">
              <a:spcBef>
                <a:spcPct val="0"/>
              </a:spcBef>
              <a:spcAft>
                <a:spcPct val="0"/>
              </a:spcAft>
            </a:pPr>
            <a:endParaRPr lang="fr-FR">
              <a:solidFill>
                <a:srgbClr val="FFFFFF"/>
              </a:solidFill>
              <a:latin typeface="Times" charset="0"/>
            </a:endParaRPr>
          </a:p>
        </p:txBody>
      </p:sp>
      <p:sp>
        <p:nvSpPr>
          <p:cNvPr id="21511" name="Rectangle 11"/>
          <p:cNvSpPr>
            <a:spLocks noChangeArrowheads="1"/>
          </p:cNvSpPr>
          <p:nvPr/>
        </p:nvSpPr>
        <p:spPr bwMode="auto">
          <a:xfrm>
            <a:off x="2051050" y="5373688"/>
            <a:ext cx="1152525" cy="636587"/>
          </a:xfrm>
          <a:prstGeom prst="rect">
            <a:avLst/>
          </a:prstGeom>
          <a:solidFill>
            <a:schemeClr val="accent1"/>
          </a:solidFill>
          <a:ln w="9525" algn="ctr">
            <a:solidFill>
              <a:schemeClr val="tx1"/>
            </a:solidFill>
            <a:round/>
            <a:headEnd/>
            <a:tailEnd/>
          </a:ln>
        </p:spPr>
        <p:txBody>
          <a:bodyPr/>
          <a:lstStyle/>
          <a:p>
            <a:pPr algn="r" eaLnBrk="0" fontAlgn="base" hangingPunct="0">
              <a:spcBef>
                <a:spcPct val="0"/>
              </a:spcBef>
              <a:spcAft>
                <a:spcPct val="0"/>
              </a:spcAft>
            </a:pPr>
            <a:r>
              <a:rPr lang="ar-DZ">
                <a:solidFill>
                  <a:srgbClr val="FFFFFF"/>
                </a:solidFill>
                <a:latin typeface="Times" charset="0"/>
              </a:rPr>
              <a:t>زبائن المنافسين</a:t>
            </a:r>
          </a:p>
          <a:p>
            <a:pPr eaLnBrk="0" fontAlgn="base" hangingPunct="0">
              <a:spcBef>
                <a:spcPct val="0"/>
              </a:spcBef>
              <a:spcAft>
                <a:spcPct val="0"/>
              </a:spcAft>
            </a:pPr>
            <a:endParaRPr lang="fr-FR">
              <a:solidFill>
                <a:srgbClr val="FFFFFF"/>
              </a:solidFill>
              <a:latin typeface="Times" charset="0"/>
            </a:endParaRPr>
          </a:p>
        </p:txBody>
      </p:sp>
    </p:spTree>
    <p:extLst>
      <p:ext uri="{BB962C8B-B14F-4D97-AF65-F5344CB8AC3E}">
        <p14:creationId xmlns:p14="http://schemas.microsoft.com/office/powerpoint/2010/main" val="1644559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2"/>
          <p:cNvSpPr>
            <a:spLocks noGrp="1"/>
          </p:cNvSpPr>
          <p:nvPr>
            <p:ph idx="1"/>
          </p:nvPr>
        </p:nvSpPr>
        <p:spPr/>
        <p:txBody>
          <a:bodyPr/>
          <a:lstStyle/>
          <a:p>
            <a:endParaRPr lang="fr-FR" smtClean="0"/>
          </a:p>
        </p:txBody>
      </p:sp>
      <p:sp>
        <p:nvSpPr>
          <p:cNvPr id="4" name="Espace réservé du numéro de diapositive 3"/>
          <p:cNvSpPr>
            <a:spLocks noGrp="1"/>
          </p:cNvSpPr>
          <p:nvPr>
            <p:ph type="sldNum" sz="quarter" idx="10"/>
          </p:nvPr>
        </p:nvSpPr>
        <p:spPr/>
        <p:txBody>
          <a:bodyPr/>
          <a:lstStyle/>
          <a:p>
            <a:pPr>
              <a:defRPr/>
            </a:pPr>
            <a:fld id="{ACC496F9-4ED3-43BF-B080-87B3F7F9AA1F}" type="slidenum">
              <a:rPr lang="en-US" smtClean="0">
                <a:solidFill>
                  <a:srgbClr val="FFFFFF"/>
                </a:solidFill>
              </a:rPr>
              <a:pPr>
                <a:defRPr/>
              </a:pPr>
              <a:t>7</a:t>
            </a:fld>
            <a:endParaRPr lang="en-US">
              <a:solidFill>
                <a:srgbClr val="FFFFFF"/>
              </a:solidFill>
            </a:endParaRPr>
          </a:p>
        </p:txBody>
      </p:sp>
      <p:sp>
        <p:nvSpPr>
          <p:cNvPr id="22532"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
        <p:nvSpPr>
          <p:cNvPr id="22533" name="Titre 1"/>
          <p:cNvSpPr>
            <a:spLocks noGrp="1"/>
          </p:cNvSpPr>
          <p:nvPr>
            <p:ph type="title"/>
          </p:nvPr>
        </p:nvSpPr>
        <p:spPr>
          <a:xfrm>
            <a:off x="685800" y="580936"/>
            <a:ext cx="7772400" cy="1200329"/>
          </a:xfrm>
        </p:spPr>
        <p:txBody>
          <a:bodyPr/>
          <a:lstStyle/>
          <a:p>
            <a:pPr rtl="1"/>
            <a:r>
              <a:rPr lang="fr-FR" dirty="0" smtClean="0"/>
              <a:t/>
            </a:r>
            <a:br>
              <a:rPr lang="fr-FR" dirty="0" smtClean="0"/>
            </a:br>
            <a:endParaRPr lang="fr-FR" dirty="0" smtClean="0"/>
          </a:p>
        </p:txBody>
      </p:sp>
      <p:sp>
        <p:nvSpPr>
          <p:cNvPr id="9" name="Ellipse 8"/>
          <p:cNvSpPr/>
          <p:nvPr/>
        </p:nvSpPr>
        <p:spPr bwMode="auto">
          <a:xfrm>
            <a:off x="2339975" y="1989138"/>
            <a:ext cx="5472113" cy="4248150"/>
          </a:xfrm>
          <a:prstGeom prst="ellipse">
            <a:avLst/>
          </a:prstGeom>
          <a:solidFill>
            <a:schemeClr val="bg2">
              <a:lumMod val="25000"/>
              <a:lumOff val="75000"/>
            </a:schemeClr>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r>
              <a:rPr lang="ar-DZ" dirty="0">
                <a:solidFill>
                  <a:srgbClr val="FFFFFF"/>
                </a:solidFill>
                <a:latin typeface="Times" charset="0"/>
              </a:rPr>
              <a:t>السوق الجنيس             </a:t>
            </a:r>
            <a:endParaRPr lang="fr-FR" dirty="0">
              <a:solidFill>
                <a:srgbClr val="FFFFFF"/>
              </a:solidFill>
              <a:latin typeface="Times" charset="0"/>
            </a:endParaRPr>
          </a:p>
        </p:txBody>
      </p:sp>
      <p:sp>
        <p:nvSpPr>
          <p:cNvPr id="10" name="Ellipse 9"/>
          <p:cNvSpPr/>
          <p:nvPr/>
        </p:nvSpPr>
        <p:spPr bwMode="auto">
          <a:xfrm>
            <a:off x="2843213" y="2924175"/>
            <a:ext cx="4249737" cy="3025775"/>
          </a:xfrm>
          <a:prstGeom prst="ellipse">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r>
              <a:rPr lang="ar-DZ" dirty="0">
                <a:solidFill>
                  <a:srgbClr val="FFFFFF"/>
                </a:solidFill>
                <a:latin typeface="Times" charset="0"/>
              </a:rPr>
              <a:t>السوق الداعم                           </a:t>
            </a:r>
            <a:endParaRPr lang="fr-FR" dirty="0">
              <a:solidFill>
                <a:srgbClr val="FFFFFF"/>
              </a:solidFill>
              <a:latin typeface="Times" charset="0"/>
            </a:endParaRPr>
          </a:p>
        </p:txBody>
      </p:sp>
      <p:sp>
        <p:nvSpPr>
          <p:cNvPr id="11" name="Ellipse 10"/>
          <p:cNvSpPr/>
          <p:nvPr/>
        </p:nvSpPr>
        <p:spPr bwMode="auto">
          <a:xfrm>
            <a:off x="3433763" y="3500438"/>
            <a:ext cx="1533525" cy="792162"/>
          </a:xfrm>
          <a:prstGeom prst="ellipse">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r>
              <a:rPr lang="ar-DZ" dirty="0">
                <a:solidFill>
                  <a:srgbClr val="FFFFFF"/>
                </a:solidFill>
                <a:latin typeface="Times" charset="0"/>
              </a:rPr>
              <a:t>السوق المكمل</a:t>
            </a:r>
            <a:endParaRPr lang="fr-FR" dirty="0">
              <a:solidFill>
                <a:srgbClr val="FFFFFF"/>
              </a:solidFill>
              <a:latin typeface="Times" charset="0"/>
            </a:endParaRPr>
          </a:p>
        </p:txBody>
      </p:sp>
      <p:sp>
        <p:nvSpPr>
          <p:cNvPr id="13" name="Ellipse 12"/>
          <p:cNvSpPr/>
          <p:nvPr/>
        </p:nvSpPr>
        <p:spPr bwMode="auto">
          <a:xfrm>
            <a:off x="3624263" y="4976813"/>
            <a:ext cx="1152525" cy="692150"/>
          </a:xfrm>
          <a:prstGeom prst="ellipse">
            <a:avLst/>
          </a:prstGeom>
          <a:solidFill>
            <a:schemeClr val="accent4">
              <a:lumMod val="50000"/>
            </a:schemeClr>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r>
              <a:rPr lang="ar-DZ" dirty="0">
                <a:solidFill>
                  <a:srgbClr val="FFFFFF"/>
                </a:solidFill>
                <a:latin typeface="Times" charset="0"/>
              </a:rPr>
              <a:t>سوق البدائل</a:t>
            </a:r>
            <a:endParaRPr lang="fr-FR" dirty="0">
              <a:solidFill>
                <a:srgbClr val="FFFFFF"/>
              </a:solidFill>
              <a:latin typeface="Times" charset="0"/>
            </a:endParaRPr>
          </a:p>
        </p:txBody>
      </p:sp>
      <p:sp>
        <p:nvSpPr>
          <p:cNvPr id="22538" name="Ellipse 13"/>
          <p:cNvSpPr>
            <a:spLocks noChangeArrowheads="1"/>
          </p:cNvSpPr>
          <p:nvPr/>
        </p:nvSpPr>
        <p:spPr bwMode="auto">
          <a:xfrm>
            <a:off x="4662488" y="4265613"/>
            <a:ext cx="2016125" cy="944562"/>
          </a:xfrm>
          <a:prstGeom prst="ellipse">
            <a:avLst/>
          </a:prstGeom>
          <a:solidFill>
            <a:srgbClr val="C00000"/>
          </a:solidFill>
          <a:ln w="9525" algn="ctr">
            <a:solidFill>
              <a:schemeClr val="tx1"/>
            </a:solidFill>
            <a:round/>
            <a:headEnd/>
            <a:tailEnd/>
          </a:ln>
        </p:spPr>
        <p:txBody>
          <a:bodyPr/>
          <a:lstStyle/>
          <a:p>
            <a:pPr eaLnBrk="0" fontAlgn="base" hangingPunct="0">
              <a:spcBef>
                <a:spcPct val="0"/>
              </a:spcBef>
              <a:spcAft>
                <a:spcPct val="0"/>
              </a:spcAft>
            </a:pPr>
            <a:r>
              <a:rPr lang="ar-DZ">
                <a:solidFill>
                  <a:srgbClr val="FFFFFF"/>
                </a:solidFill>
                <a:latin typeface="Times" charset="0"/>
              </a:rPr>
              <a:t>السوق الرئيسي</a:t>
            </a:r>
            <a:endParaRPr lang="fr-FR">
              <a:solidFill>
                <a:srgbClr val="FFFFFF"/>
              </a:solidFill>
              <a:latin typeface="Times" charset="0"/>
            </a:endParaRPr>
          </a:p>
        </p:txBody>
      </p:sp>
      <p:sp>
        <p:nvSpPr>
          <p:cNvPr id="22539" name="Organigramme : Connecteur 14"/>
          <p:cNvSpPr>
            <a:spLocks noChangeArrowheads="1"/>
          </p:cNvSpPr>
          <p:nvPr/>
        </p:nvSpPr>
        <p:spPr bwMode="auto">
          <a:xfrm>
            <a:off x="6227763" y="4581525"/>
            <a:ext cx="215900" cy="287338"/>
          </a:xfrm>
          <a:prstGeom prst="flowChartConnector">
            <a:avLst/>
          </a:prstGeom>
          <a:solidFill>
            <a:schemeClr val="accent1"/>
          </a:solid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2540" name="Organigramme : Connecteur 15"/>
          <p:cNvSpPr>
            <a:spLocks noChangeArrowheads="1"/>
          </p:cNvSpPr>
          <p:nvPr/>
        </p:nvSpPr>
        <p:spPr bwMode="auto">
          <a:xfrm>
            <a:off x="5364163" y="4868863"/>
            <a:ext cx="431800" cy="215900"/>
          </a:xfrm>
          <a:prstGeom prst="flowChartConnector">
            <a:avLst/>
          </a:prstGeom>
          <a:solidFill>
            <a:schemeClr val="accent1"/>
          </a:solid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2541" name="Bulle ronde 19"/>
          <p:cNvSpPr>
            <a:spLocks noChangeArrowheads="1"/>
          </p:cNvSpPr>
          <p:nvPr/>
        </p:nvSpPr>
        <p:spPr bwMode="auto">
          <a:xfrm>
            <a:off x="825500" y="1520825"/>
            <a:ext cx="1728788" cy="1223963"/>
          </a:xfrm>
          <a:prstGeom prst="wedgeEllipseCallout">
            <a:avLst>
              <a:gd name="adj1" fmla="val -20833"/>
              <a:gd name="adj2" fmla="val 62500"/>
            </a:avLst>
          </a:prstGeom>
          <a:blipFill dpi="0" rotWithShape="1">
            <a:blip r:embed="rId2"/>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2542" name="Bulle ronde 20"/>
          <p:cNvSpPr>
            <a:spLocks noChangeArrowheads="1"/>
          </p:cNvSpPr>
          <p:nvPr/>
        </p:nvSpPr>
        <p:spPr bwMode="auto">
          <a:xfrm>
            <a:off x="684213" y="3644900"/>
            <a:ext cx="1511300" cy="1066800"/>
          </a:xfrm>
          <a:prstGeom prst="wedgeEllipseCallout">
            <a:avLst>
              <a:gd name="adj1" fmla="val -20833"/>
              <a:gd name="adj2" fmla="val 62500"/>
            </a:avLst>
          </a:prstGeom>
          <a:blipFill dpi="0" rotWithShape="1">
            <a:blip r:embed="rId3"/>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2543" name="Bulle ronde 21"/>
          <p:cNvSpPr>
            <a:spLocks noChangeArrowheads="1"/>
          </p:cNvSpPr>
          <p:nvPr/>
        </p:nvSpPr>
        <p:spPr bwMode="auto">
          <a:xfrm>
            <a:off x="7235825" y="1700213"/>
            <a:ext cx="1657350" cy="1095375"/>
          </a:xfrm>
          <a:prstGeom prst="wedgeEllipseCallout">
            <a:avLst>
              <a:gd name="adj1" fmla="val -20833"/>
              <a:gd name="adj2" fmla="val 62500"/>
            </a:avLst>
          </a:prstGeom>
          <a:blipFill dpi="0" rotWithShape="1">
            <a:blip r:embed="rId4"/>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2544" name="Bulle ronde 22"/>
          <p:cNvSpPr>
            <a:spLocks noChangeArrowheads="1"/>
          </p:cNvSpPr>
          <p:nvPr/>
        </p:nvSpPr>
        <p:spPr bwMode="auto">
          <a:xfrm>
            <a:off x="7596188" y="4437063"/>
            <a:ext cx="1554162" cy="1152525"/>
          </a:xfrm>
          <a:prstGeom prst="wedgeEllipseCallout">
            <a:avLst>
              <a:gd name="adj1" fmla="val -20833"/>
              <a:gd name="adj2" fmla="val 62500"/>
            </a:avLst>
          </a:prstGeom>
          <a:blipFill dpi="0" rotWithShape="1">
            <a:blip r:embed="rId5"/>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cxnSp>
        <p:nvCxnSpPr>
          <p:cNvPr id="22545" name="Connecteur droit 24"/>
          <p:cNvCxnSpPr>
            <a:cxnSpLocks noChangeShapeType="1"/>
          </p:cNvCxnSpPr>
          <p:nvPr/>
        </p:nvCxnSpPr>
        <p:spPr bwMode="auto">
          <a:xfrm>
            <a:off x="2519363" y="1989138"/>
            <a:ext cx="612775" cy="5762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2546" name="Connecteur droit 29"/>
          <p:cNvCxnSpPr>
            <a:cxnSpLocks noChangeShapeType="1"/>
          </p:cNvCxnSpPr>
          <p:nvPr/>
        </p:nvCxnSpPr>
        <p:spPr bwMode="auto">
          <a:xfrm flipV="1">
            <a:off x="6443663" y="2816225"/>
            <a:ext cx="1152525" cy="54133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2547" name="Connecteur droit 31"/>
          <p:cNvCxnSpPr>
            <a:cxnSpLocks noChangeShapeType="1"/>
          </p:cNvCxnSpPr>
          <p:nvPr/>
        </p:nvCxnSpPr>
        <p:spPr bwMode="auto">
          <a:xfrm>
            <a:off x="6678613" y="4724400"/>
            <a:ext cx="1133475" cy="25241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2548" name="Connecteur droit 33"/>
          <p:cNvCxnSpPr>
            <a:cxnSpLocks noChangeShapeType="1"/>
          </p:cNvCxnSpPr>
          <p:nvPr/>
        </p:nvCxnSpPr>
        <p:spPr bwMode="auto">
          <a:xfrm flipV="1">
            <a:off x="2195513" y="3897313"/>
            <a:ext cx="1238250" cy="280987"/>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2549" name="Bulle ronde 34"/>
          <p:cNvSpPr>
            <a:spLocks noChangeArrowheads="1"/>
          </p:cNvSpPr>
          <p:nvPr/>
        </p:nvSpPr>
        <p:spPr bwMode="auto">
          <a:xfrm>
            <a:off x="933450" y="5456238"/>
            <a:ext cx="1620838" cy="1079500"/>
          </a:xfrm>
          <a:prstGeom prst="wedgeEllipseCallout">
            <a:avLst>
              <a:gd name="adj1" fmla="val -20833"/>
              <a:gd name="adj2" fmla="val 62500"/>
            </a:avLst>
          </a:prstGeom>
          <a:blipFill dpi="0" rotWithShape="1">
            <a:blip r:embed="rId6"/>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cxnSp>
        <p:nvCxnSpPr>
          <p:cNvPr id="22550" name="Connecteur droit 36"/>
          <p:cNvCxnSpPr>
            <a:cxnSpLocks noChangeShapeType="1"/>
          </p:cNvCxnSpPr>
          <p:nvPr/>
        </p:nvCxnSpPr>
        <p:spPr bwMode="auto">
          <a:xfrm flipV="1">
            <a:off x="2554288" y="5408613"/>
            <a:ext cx="1009650" cy="46831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4" name="Titre 1"/>
          <p:cNvSpPr txBox="1">
            <a:spLocks/>
          </p:cNvSpPr>
          <p:nvPr/>
        </p:nvSpPr>
        <p:spPr bwMode="auto">
          <a:xfrm>
            <a:off x="685800" y="419145"/>
            <a:ext cx="7772400" cy="186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a:lstStyle>
          <a:p>
            <a:pPr marL="514350" indent="-514350" rtl="1">
              <a:lnSpc>
                <a:spcPct val="115000"/>
              </a:lnSpc>
              <a:spcAft>
                <a:spcPts val="1000"/>
              </a:spcAft>
              <a:buFont typeface="+mj-lt"/>
              <a:buAutoNum type="arabicPeriod" startAt="2"/>
            </a:pPr>
            <a:r>
              <a:rPr lang="ar-DZ" sz="2800" smtClean="0">
                <a:latin typeface="Calibri"/>
                <a:ea typeface="Times New Roman"/>
                <a:cs typeface="Times New Roman"/>
              </a:rPr>
              <a:t>تصنيفات السوق</a:t>
            </a:r>
            <a:r>
              <a:rPr lang="fr-FR" sz="1800" smtClean="0">
                <a:latin typeface="Calibri"/>
                <a:ea typeface="Times New Roman"/>
                <a:cs typeface="Times New Roman"/>
              </a:rPr>
              <a:t/>
            </a:r>
            <a:br>
              <a:rPr lang="fr-FR" sz="1800" smtClean="0">
                <a:latin typeface="Calibri"/>
                <a:ea typeface="Times New Roman"/>
                <a:cs typeface="Times New Roman"/>
              </a:rPr>
            </a:br>
            <a:r>
              <a:rPr lang="fr-FR" smtClean="0"/>
              <a:t/>
            </a:r>
            <a:br>
              <a:rPr lang="fr-FR" smtClean="0"/>
            </a:br>
            <a:endParaRPr lang="fr-FR" dirty="0" smtClean="0"/>
          </a:p>
        </p:txBody>
      </p:sp>
    </p:spTree>
    <p:extLst>
      <p:ext uri="{BB962C8B-B14F-4D97-AF65-F5344CB8AC3E}">
        <p14:creationId xmlns:p14="http://schemas.microsoft.com/office/powerpoint/2010/main" val="782140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Espace réservé du contenu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92275" y="1989138"/>
            <a:ext cx="4967288" cy="2792412"/>
          </a:xfrm>
        </p:spPr>
      </p:pic>
      <p:sp>
        <p:nvSpPr>
          <p:cNvPr id="4" name="Espace réservé du numéro de diapositive 3"/>
          <p:cNvSpPr>
            <a:spLocks noGrp="1"/>
          </p:cNvSpPr>
          <p:nvPr>
            <p:ph type="sldNum" sz="quarter" idx="10"/>
          </p:nvPr>
        </p:nvSpPr>
        <p:spPr/>
        <p:txBody>
          <a:bodyPr/>
          <a:lstStyle/>
          <a:p>
            <a:pPr>
              <a:defRPr/>
            </a:pPr>
            <a:fld id="{93D58EA2-B204-4804-AD71-19E03B955F70}" type="slidenum">
              <a:rPr lang="en-US" smtClean="0">
                <a:solidFill>
                  <a:srgbClr val="FFFFFF"/>
                </a:solidFill>
              </a:rPr>
              <a:pPr>
                <a:defRPr/>
              </a:pPr>
              <a:t>8</a:t>
            </a:fld>
            <a:endParaRPr lang="en-US">
              <a:solidFill>
                <a:srgbClr val="FFFFFF"/>
              </a:solidFill>
            </a:endParaRPr>
          </a:p>
        </p:txBody>
      </p:sp>
      <p:sp>
        <p:nvSpPr>
          <p:cNvPr id="23556"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sp>
        <p:nvSpPr>
          <p:cNvPr id="23557" name="Titre 1"/>
          <p:cNvSpPr>
            <a:spLocks noGrp="1"/>
          </p:cNvSpPr>
          <p:nvPr>
            <p:ph type="title"/>
          </p:nvPr>
        </p:nvSpPr>
        <p:spPr>
          <a:xfrm>
            <a:off x="2484438" y="735340"/>
            <a:ext cx="5759450" cy="523220"/>
          </a:xfrm>
        </p:spPr>
        <p:txBody>
          <a:bodyPr/>
          <a:lstStyle/>
          <a:p>
            <a:pPr marL="457200" indent="-457200" rtl="1">
              <a:buFont typeface="+mj-lt"/>
              <a:buAutoNum type="arabicPeriod" startAt="3"/>
            </a:pPr>
            <a:r>
              <a:rPr lang="ar-DZ" sz="2400" dirty="0" smtClean="0">
                <a:solidFill>
                  <a:srgbClr val="FFC000"/>
                </a:solidFill>
              </a:rPr>
              <a:t>عناصر البيئة </a:t>
            </a:r>
            <a:r>
              <a:rPr lang="ar-DZ" sz="2800" dirty="0" smtClean="0">
                <a:solidFill>
                  <a:srgbClr val="FFC000"/>
                </a:solidFill>
              </a:rPr>
              <a:t>التسويقية</a:t>
            </a:r>
            <a:endParaRPr lang="fr-FR" dirty="0" smtClean="0">
              <a:solidFill>
                <a:schemeClr val="tx1"/>
              </a:solidFill>
            </a:endParaRPr>
          </a:p>
        </p:txBody>
      </p:sp>
    </p:spTree>
    <p:extLst>
      <p:ext uri="{BB962C8B-B14F-4D97-AF65-F5344CB8AC3E}">
        <p14:creationId xmlns:p14="http://schemas.microsoft.com/office/powerpoint/2010/main" val="3098541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a:xfrm>
            <a:off x="1476376" y="56267"/>
            <a:ext cx="7292976" cy="1200329"/>
          </a:xfrm>
        </p:spPr>
        <p:txBody>
          <a:bodyPr/>
          <a:lstStyle/>
          <a:p>
            <a:pPr rtl="1"/>
            <a:r>
              <a:rPr lang="fr-FR" dirty="0" smtClean="0">
                <a:solidFill>
                  <a:schemeClr val="tx1"/>
                </a:solidFill>
              </a:rPr>
              <a:t/>
            </a:r>
            <a:br>
              <a:rPr lang="fr-FR" dirty="0" smtClean="0">
                <a:solidFill>
                  <a:schemeClr val="tx1"/>
                </a:solidFill>
              </a:rPr>
            </a:br>
            <a:endParaRPr lang="fr-FR" dirty="0" smtClean="0">
              <a:solidFill>
                <a:schemeClr val="tx1"/>
              </a:solidFill>
            </a:endParaRPr>
          </a:p>
        </p:txBody>
      </p:sp>
      <p:sp>
        <p:nvSpPr>
          <p:cNvPr id="24579" name="Espace réservé du contenu 2"/>
          <p:cNvSpPr>
            <a:spLocks noGrp="1"/>
          </p:cNvSpPr>
          <p:nvPr>
            <p:ph idx="1"/>
          </p:nvPr>
        </p:nvSpPr>
        <p:spPr>
          <a:xfrm>
            <a:off x="468313" y="1347788"/>
            <a:ext cx="8207375" cy="4114800"/>
          </a:xfrm>
        </p:spPr>
        <p:txBody>
          <a:bodyPr/>
          <a:lstStyle/>
          <a:p>
            <a:endParaRPr lang="fr-FR" dirty="0" smtClean="0"/>
          </a:p>
        </p:txBody>
      </p:sp>
      <p:sp>
        <p:nvSpPr>
          <p:cNvPr id="4" name="Espace réservé du numéro de diapositive 3"/>
          <p:cNvSpPr>
            <a:spLocks noGrp="1"/>
          </p:cNvSpPr>
          <p:nvPr>
            <p:ph type="sldNum" sz="quarter" idx="10"/>
          </p:nvPr>
        </p:nvSpPr>
        <p:spPr/>
        <p:txBody>
          <a:bodyPr/>
          <a:lstStyle/>
          <a:p>
            <a:pPr>
              <a:defRPr/>
            </a:pPr>
            <a:fld id="{30202F81-3BC4-494C-A991-B2C5DAFAC76B}" type="slidenum">
              <a:rPr lang="en-US" smtClean="0">
                <a:solidFill>
                  <a:srgbClr val="FFFFFF"/>
                </a:solidFill>
              </a:rPr>
              <a:pPr>
                <a:defRPr/>
              </a:pPr>
              <a:t>9</a:t>
            </a:fld>
            <a:endParaRPr lang="en-US">
              <a:solidFill>
                <a:srgbClr val="FFFFFF"/>
              </a:solidFill>
            </a:endParaRPr>
          </a:p>
        </p:txBody>
      </p:sp>
      <p:sp>
        <p:nvSpPr>
          <p:cNvPr id="24581" name="Rectangle 5"/>
          <p:cNvSpPr>
            <a:spLocks noChangeArrowheads="1"/>
          </p:cNvSpPr>
          <p:nvPr/>
        </p:nvSpPr>
        <p:spPr bwMode="auto">
          <a:xfrm>
            <a:off x="22225" y="6062663"/>
            <a:ext cx="9128125" cy="765175"/>
          </a:xfrm>
          <a:prstGeom prst="rect">
            <a:avLst/>
          </a:prstGeom>
          <a:solidFill>
            <a:srgbClr val="FFC000"/>
          </a:solidFill>
          <a:ln w="9525" algn="ctr">
            <a:solidFill>
              <a:schemeClr val="tx1"/>
            </a:solidFill>
            <a:round/>
            <a:headEnd/>
            <a:tailEnd/>
          </a:ln>
        </p:spPr>
        <p:txBody>
          <a:bodyPr/>
          <a:lstStyle/>
          <a:p>
            <a:pPr algn="ctr" eaLnBrk="0" fontAlgn="base" hangingPunct="0">
              <a:spcBef>
                <a:spcPct val="0"/>
              </a:spcBef>
              <a:spcAft>
                <a:spcPct val="0"/>
              </a:spcAft>
            </a:pPr>
            <a:endParaRPr lang="fr-FR" sz="3200">
              <a:solidFill>
                <a:srgbClr val="FFFFFF"/>
              </a:solidFill>
              <a:latin typeface="Times" charset="0"/>
            </a:endParaRPr>
          </a:p>
        </p:txBody>
      </p:sp>
      <p:grpSp>
        <p:nvGrpSpPr>
          <p:cNvPr id="7" name="Group 21"/>
          <p:cNvGrpSpPr>
            <a:grpSpLocks/>
          </p:cNvGrpSpPr>
          <p:nvPr/>
        </p:nvGrpSpPr>
        <p:grpSpPr bwMode="auto">
          <a:xfrm>
            <a:off x="2997097" y="889006"/>
            <a:ext cx="3973549" cy="3389913"/>
            <a:chOff x="3397328" y="647236"/>
            <a:chExt cx="3839411" cy="3966511"/>
          </a:xfrm>
          <a:blipFill>
            <a:blip r:embed="rId2"/>
            <a:stretch>
              <a:fillRect/>
            </a:stretch>
          </a:blipFill>
        </p:grpSpPr>
        <p:sp>
          <p:nvSpPr>
            <p:cNvPr id="8" name="Oval 2"/>
            <p:cNvSpPr>
              <a:spLocks noChangeArrowheads="1"/>
            </p:cNvSpPr>
            <p:nvPr/>
          </p:nvSpPr>
          <p:spPr bwMode="auto">
            <a:xfrm>
              <a:off x="3508252" y="2528693"/>
              <a:ext cx="1895334" cy="1857120"/>
            </a:xfrm>
            <a:prstGeom prst="ellipse">
              <a:avLst/>
            </a:prstGeom>
            <a:solidFill>
              <a:schemeClr val="bg2">
                <a:lumMod val="10000"/>
                <a:lumOff val="90000"/>
              </a:schemeClr>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eaLnBrk="0" fontAlgn="base" hangingPunct="0">
                <a:spcBef>
                  <a:spcPct val="0"/>
                </a:spcBef>
                <a:spcAft>
                  <a:spcPct val="0"/>
                </a:spcAft>
                <a:defRPr/>
              </a:pPr>
              <a:endParaRPr lang="ar-DZ">
                <a:solidFill>
                  <a:srgbClr val="FFFFFF"/>
                </a:solidFill>
                <a:latin typeface="Times" charset="0"/>
              </a:endParaRPr>
            </a:p>
          </p:txBody>
        </p:sp>
        <p:sp>
          <p:nvSpPr>
            <p:cNvPr id="9" name="Rectangle 3"/>
            <p:cNvSpPr>
              <a:spLocks noChangeArrowheads="1"/>
            </p:cNvSpPr>
            <p:nvPr/>
          </p:nvSpPr>
          <p:spPr bwMode="auto">
            <a:xfrm>
              <a:off x="3935343" y="3071837"/>
              <a:ext cx="988144" cy="753266"/>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eaLnBrk="0" fontAlgn="base" hangingPunct="0">
                <a:spcBef>
                  <a:spcPct val="0"/>
                </a:spcBef>
                <a:spcAft>
                  <a:spcPct val="0"/>
                </a:spcAft>
                <a:defRPr/>
              </a:pPr>
              <a:r>
                <a:rPr lang="ar-DZ" b="1" dirty="0">
                  <a:solidFill>
                    <a:srgbClr val="000066"/>
                  </a:solidFill>
                  <a:latin typeface="Times" charset="0"/>
                </a:rPr>
                <a:t>البيئة التسويقية</a:t>
              </a:r>
              <a:endParaRPr lang="en-CA" b="1" dirty="0">
                <a:solidFill>
                  <a:srgbClr val="000066"/>
                </a:solidFill>
                <a:latin typeface="Times" charset="0"/>
              </a:endParaRPr>
            </a:p>
          </p:txBody>
        </p:sp>
        <p:sp>
          <p:nvSpPr>
            <p:cNvPr id="12" name="Oval 6"/>
            <p:cNvSpPr>
              <a:spLocks noChangeArrowheads="1"/>
            </p:cNvSpPr>
            <p:nvPr/>
          </p:nvSpPr>
          <p:spPr bwMode="auto">
            <a:xfrm>
              <a:off x="3629316" y="647236"/>
              <a:ext cx="1600201" cy="1524001"/>
            </a:xfrm>
            <a:prstGeom prst="ellipse">
              <a:avLst/>
            </a:prstGeom>
            <a:blipFill>
              <a:blip r:embed="rId3"/>
              <a:stretch>
                <a:fillRect/>
              </a:stretch>
            </a:blip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algn="r" eaLnBrk="0" fontAlgn="base" hangingPunct="0">
                <a:spcBef>
                  <a:spcPct val="0"/>
                </a:spcBef>
                <a:spcAft>
                  <a:spcPct val="0"/>
                </a:spcAft>
                <a:defRPr/>
              </a:pPr>
              <a:r>
                <a:rPr lang="ar-DZ" sz="2000" b="1" dirty="0">
                  <a:solidFill>
                    <a:srgbClr val="000066"/>
                  </a:solidFill>
                  <a:latin typeface="Times" charset="0"/>
                </a:rPr>
                <a:t>    </a:t>
              </a:r>
              <a:endParaRPr lang="en-CA" sz="2000" b="1" dirty="0">
                <a:solidFill>
                  <a:srgbClr val="000066"/>
                </a:solidFill>
                <a:latin typeface="Times" charset="0"/>
              </a:endParaRPr>
            </a:p>
          </p:txBody>
        </p:sp>
        <p:sp>
          <p:nvSpPr>
            <p:cNvPr id="18" name="Rectangle 13"/>
            <p:cNvSpPr>
              <a:spLocks noChangeArrowheads="1"/>
            </p:cNvSpPr>
            <p:nvPr/>
          </p:nvSpPr>
          <p:spPr bwMode="auto">
            <a:xfrm>
              <a:off x="5943600" y="2209800"/>
              <a:ext cx="182808" cy="397545"/>
            </a:xfrm>
            <a:prstGeom prst="rect">
              <a:avLst/>
            </a:prstGeom>
            <a:grp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p>
              <a:pPr algn="ctr" eaLnBrk="0" fontAlgn="base" hangingPunct="0">
                <a:spcBef>
                  <a:spcPct val="0"/>
                </a:spcBef>
                <a:spcAft>
                  <a:spcPct val="0"/>
                </a:spcAft>
                <a:defRPr/>
              </a:pPr>
              <a:endParaRPr lang="en-CA" sz="2000" b="1">
                <a:solidFill>
                  <a:srgbClr val="FFCC00"/>
                </a:solidFill>
                <a:latin typeface="Times" charset="0"/>
              </a:endParaRPr>
            </a:p>
          </p:txBody>
        </p:sp>
        <p:sp>
          <p:nvSpPr>
            <p:cNvPr id="19" name="Oval 14"/>
            <p:cNvSpPr>
              <a:spLocks noChangeArrowheads="1"/>
            </p:cNvSpPr>
            <p:nvPr/>
          </p:nvSpPr>
          <p:spPr bwMode="auto">
            <a:xfrm>
              <a:off x="5712739" y="2057401"/>
              <a:ext cx="1524000" cy="1828800"/>
            </a:xfrm>
            <a:prstGeom prst="ellipse">
              <a:avLst/>
            </a:prstGeom>
            <a:blipFill>
              <a:blip r:embed="rId4"/>
              <a:stretch>
                <a:fillRect/>
              </a:stretch>
            </a:blip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algn="ctr" eaLnBrk="0" fontAlgn="base" hangingPunct="0">
                <a:spcBef>
                  <a:spcPct val="0"/>
                </a:spcBef>
                <a:spcAft>
                  <a:spcPct val="0"/>
                </a:spcAft>
                <a:defRPr/>
              </a:pPr>
              <a:r>
                <a:rPr lang="ar-SA" sz="2000" b="1" dirty="0">
                  <a:solidFill>
                    <a:srgbClr val="000066"/>
                  </a:solidFill>
                  <a:latin typeface="Times" charset="0"/>
                </a:rPr>
                <a:t>ا</a:t>
              </a:r>
              <a:endParaRPr lang="ar-DZ" sz="2000" b="1" dirty="0">
                <a:solidFill>
                  <a:srgbClr val="000066"/>
                </a:solidFill>
                <a:latin typeface="Times" charset="0"/>
              </a:endParaRPr>
            </a:p>
            <a:p>
              <a:pPr algn="ctr" eaLnBrk="0" fontAlgn="base" hangingPunct="0">
                <a:spcBef>
                  <a:spcPct val="0"/>
                </a:spcBef>
                <a:spcAft>
                  <a:spcPct val="0"/>
                </a:spcAft>
                <a:defRPr/>
              </a:pPr>
              <a:endParaRPr lang="ar-DZ" sz="2000" b="1" dirty="0">
                <a:solidFill>
                  <a:srgbClr val="000066"/>
                </a:solidFill>
                <a:latin typeface="Times" charset="0"/>
              </a:endParaRPr>
            </a:p>
          </p:txBody>
        </p:sp>
        <p:sp>
          <p:nvSpPr>
            <p:cNvPr id="20" name="Line 16"/>
            <p:cNvSpPr>
              <a:spLocks noChangeShapeType="1"/>
            </p:cNvSpPr>
            <p:nvPr/>
          </p:nvSpPr>
          <p:spPr bwMode="auto">
            <a:xfrm>
              <a:off x="4256753" y="2057401"/>
              <a:ext cx="117851" cy="466533"/>
            </a:xfrm>
            <a:prstGeom prst="line">
              <a:avLst/>
            </a:prstGeom>
            <a:grpFill/>
            <a:ln w="76200">
              <a:solidFill>
                <a:srgbClr val="FFB543"/>
              </a:solidFill>
              <a:round/>
              <a:headEnd/>
              <a:tailEnd type="triangle" w="med" len="med"/>
            </a:ln>
            <a:extLst/>
          </p:spPr>
          <p:txBody>
            <a:bodyPr/>
            <a:lstStyle/>
            <a:p>
              <a:pPr eaLnBrk="0" fontAlgn="base" hangingPunct="0">
                <a:spcBef>
                  <a:spcPct val="0"/>
                </a:spcBef>
                <a:spcAft>
                  <a:spcPct val="0"/>
                </a:spcAft>
                <a:defRPr/>
              </a:pPr>
              <a:endParaRPr lang="fr-FR">
                <a:solidFill>
                  <a:srgbClr val="FFFFFF"/>
                </a:solidFill>
                <a:latin typeface="Times" charset="0"/>
              </a:endParaRPr>
            </a:p>
          </p:txBody>
        </p:sp>
        <p:sp>
          <p:nvSpPr>
            <p:cNvPr id="21" name="Line 17"/>
            <p:cNvSpPr>
              <a:spLocks noChangeShapeType="1"/>
            </p:cNvSpPr>
            <p:nvPr/>
          </p:nvSpPr>
          <p:spPr bwMode="auto">
            <a:xfrm flipH="1" flipV="1">
              <a:off x="4709375" y="4311773"/>
              <a:ext cx="179935" cy="301974"/>
            </a:xfrm>
            <a:prstGeom prst="line">
              <a:avLst/>
            </a:prstGeom>
            <a:grpFill/>
            <a:ln w="76200">
              <a:solidFill>
                <a:srgbClr val="FFB543"/>
              </a:solidFill>
              <a:round/>
              <a:headEnd/>
              <a:tailEnd type="triangle" w="med" len="med"/>
            </a:ln>
            <a:extLst/>
          </p:spPr>
          <p:txBody>
            <a:bodyPr/>
            <a:lstStyle/>
            <a:p>
              <a:pPr eaLnBrk="0" fontAlgn="base" hangingPunct="0">
                <a:spcBef>
                  <a:spcPct val="0"/>
                </a:spcBef>
                <a:spcAft>
                  <a:spcPct val="0"/>
                </a:spcAft>
                <a:defRPr/>
              </a:pPr>
              <a:endParaRPr lang="fr-FR">
                <a:solidFill>
                  <a:srgbClr val="FFFFFF"/>
                </a:solidFill>
                <a:latin typeface="Times" charset="0"/>
              </a:endParaRPr>
            </a:p>
          </p:txBody>
        </p:sp>
        <p:sp>
          <p:nvSpPr>
            <p:cNvPr id="22" name="Line 18"/>
            <p:cNvSpPr>
              <a:spLocks noChangeShapeType="1"/>
            </p:cNvSpPr>
            <p:nvPr/>
          </p:nvSpPr>
          <p:spPr bwMode="auto">
            <a:xfrm flipH="1" flipV="1">
              <a:off x="5366102" y="3236588"/>
              <a:ext cx="336673" cy="80024"/>
            </a:xfrm>
            <a:prstGeom prst="line">
              <a:avLst/>
            </a:prstGeom>
            <a:grpFill/>
            <a:ln w="76200">
              <a:solidFill>
                <a:srgbClr val="FFB543"/>
              </a:solidFill>
              <a:round/>
              <a:headEnd/>
              <a:tailEnd type="triangle" w="med" len="med"/>
            </a:ln>
            <a:extLst/>
          </p:spPr>
          <p:txBody>
            <a:bodyPr/>
            <a:lstStyle/>
            <a:p>
              <a:pPr eaLnBrk="0" fontAlgn="base" hangingPunct="0">
                <a:spcBef>
                  <a:spcPct val="0"/>
                </a:spcBef>
                <a:spcAft>
                  <a:spcPct val="0"/>
                </a:spcAft>
                <a:defRPr/>
              </a:pPr>
              <a:endParaRPr lang="fr-FR">
                <a:solidFill>
                  <a:srgbClr val="FFFFFF"/>
                </a:solidFill>
                <a:latin typeface="Times" charset="0"/>
              </a:endParaRPr>
            </a:p>
          </p:txBody>
        </p:sp>
        <p:sp>
          <p:nvSpPr>
            <p:cNvPr id="23" name="Line 19"/>
            <p:cNvSpPr>
              <a:spLocks noChangeShapeType="1"/>
            </p:cNvSpPr>
            <p:nvPr/>
          </p:nvSpPr>
          <p:spPr bwMode="auto">
            <a:xfrm flipV="1">
              <a:off x="3397328" y="3825102"/>
              <a:ext cx="217412" cy="186531"/>
            </a:xfrm>
            <a:prstGeom prst="line">
              <a:avLst/>
            </a:prstGeom>
            <a:grpFill/>
            <a:ln w="76200">
              <a:solidFill>
                <a:srgbClr val="FFB543"/>
              </a:solidFill>
              <a:round/>
              <a:headEnd/>
              <a:tailEnd type="triangle" w="med" len="med"/>
            </a:ln>
            <a:extLst/>
          </p:spPr>
          <p:txBody>
            <a:bodyPr/>
            <a:lstStyle/>
            <a:p>
              <a:pPr eaLnBrk="0" fontAlgn="base" hangingPunct="0">
                <a:spcBef>
                  <a:spcPct val="0"/>
                </a:spcBef>
                <a:spcAft>
                  <a:spcPct val="0"/>
                </a:spcAft>
                <a:defRPr/>
              </a:pPr>
              <a:endParaRPr lang="fr-FR">
                <a:solidFill>
                  <a:srgbClr val="FFFFFF"/>
                </a:solidFill>
                <a:latin typeface="Times" charset="0"/>
              </a:endParaRPr>
            </a:p>
          </p:txBody>
        </p:sp>
        <p:sp>
          <p:nvSpPr>
            <p:cNvPr id="25" name="Line 21"/>
            <p:cNvSpPr>
              <a:spLocks noChangeShapeType="1"/>
            </p:cNvSpPr>
            <p:nvPr/>
          </p:nvSpPr>
          <p:spPr bwMode="auto">
            <a:xfrm>
              <a:off x="3581400" y="2827338"/>
              <a:ext cx="33338" cy="68262"/>
            </a:xfrm>
            <a:prstGeom prst="line">
              <a:avLst/>
            </a:prstGeom>
            <a:grpFill/>
            <a:ln w="76200">
              <a:solidFill>
                <a:srgbClr val="FFB543"/>
              </a:solidFill>
              <a:round/>
              <a:headEnd/>
              <a:tailEnd type="triangle" w="med" len="med"/>
            </a:ln>
            <a:extLst/>
          </p:spPr>
          <p:txBody>
            <a:bodyPr/>
            <a:lstStyle/>
            <a:p>
              <a:pPr eaLnBrk="0" fontAlgn="base" hangingPunct="0">
                <a:spcBef>
                  <a:spcPct val="0"/>
                </a:spcBef>
                <a:spcAft>
                  <a:spcPct val="0"/>
                </a:spcAft>
                <a:defRPr/>
              </a:pPr>
              <a:endParaRPr lang="fr-FR">
                <a:solidFill>
                  <a:srgbClr val="FFFFFF"/>
                </a:solidFill>
                <a:latin typeface="Times" charset="0"/>
              </a:endParaRPr>
            </a:p>
          </p:txBody>
        </p:sp>
      </p:grpSp>
      <p:sp>
        <p:nvSpPr>
          <p:cNvPr id="24583" name="Organigramme : Connecteur 25"/>
          <p:cNvSpPr>
            <a:spLocks noChangeArrowheads="1"/>
          </p:cNvSpPr>
          <p:nvPr/>
        </p:nvSpPr>
        <p:spPr bwMode="auto">
          <a:xfrm>
            <a:off x="1476375" y="1557338"/>
            <a:ext cx="1365250" cy="1420812"/>
          </a:xfrm>
          <a:prstGeom prst="flowChartConnector">
            <a:avLst/>
          </a:prstGeom>
          <a:blipFill dpi="0" rotWithShape="1">
            <a:blip r:embed="rId5"/>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4584" name="Organigramme : Connecteur 26"/>
          <p:cNvSpPr>
            <a:spLocks noChangeArrowheads="1"/>
          </p:cNvSpPr>
          <p:nvPr/>
        </p:nvSpPr>
        <p:spPr bwMode="auto">
          <a:xfrm>
            <a:off x="1331913" y="3386138"/>
            <a:ext cx="1665287" cy="1292225"/>
          </a:xfrm>
          <a:prstGeom prst="flowChartConnector">
            <a:avLst/>
          </a:prstGeom>
          <a:blipFill dpi="0" rotWithShape="1">
            <a:blip r:embed="rId6"/>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4585" name="Organigramme : Connecteur 27"/>
          <p:cNvSpPr>
            <a:spLocks noChangeArrowheads="1"/>
          </p:cNvSpPr>
          <p:nvPr/>
        </p:nvSpPr>
        <p:spPr bwMode="auto">
          <a:xfrm>
            <a:off x="3787775" y="4346575"/>
            <a:ext cx="1420813" cy="1179513"/>
          </a:xfrm>
          <a:prstGeom prst="flowChartConnector">
            <a:avLst/>
          </a:prstGeom>
          <a:blipFill dpi="0" rotWithShape="1">
            <a:blip r:embed="rId7"/>
            <a:srcRect/>
            <a:stretch>
              <a:fillRect/>
            </a:stretch>
          </a:blipFill>
          <a:ln w="9525" algn="ctr">
            <a:solidFill>
              <a:schemeClr val="tx1"/>
            </a:solidFill>
            <a:round/>
            <a:headEnd/>
            <a:tailEnd/>
          </a:ln>
        </p:spPr>
        <p:txBody>
          <a:bodyPr/>
          <a:lstStyle/>
          <a:p>
            <a:pPr eaLnBrk="0" fontAlgn="base" hangingPunct="0">
              <a:spcBef>
                <a:spcPct val="0"/>
              </a:spcBef>
              <a:spcAft>
                <a:spcPct val="0"/>
              </a:spcAft>
            </a:pPr>
            <a:endParaRPr lang="fr-FR">
              <a:solidFill>
                <a:srgbClr val="FFFFFF"/>
              </a:solidFill>
              <a:latin typeface="Times" charset="0"/>
            </a:endParaRPr>
          </a:p>
        </p:txBody>
      </p:sp>
      <p:sp>
        <p:nvSpPr>
          <p:cNvPr id="24" name="Titre 1"/>
          <p:cNvSpPr txBox="1">
            <a:spLocks/>
          </p:cNvSpPr>
          <p:nvPr/>
        </p:nvSpPr>
        <p:spPr bwMode="auto">
          <a:xfrm>
            <a:off x="2193723" y="341471"/>
            <a:ext cx="57594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Black" pitchFamily="34" charset="0"/>
              </a:defRPr>
            </a:lvl2pPr>
            <a:lvl3pPr algn="ctr" rtl="0" eaLnBrk="0" fontAlgn="base" hangingPunct="0">
              <a:spcBef>
                <a:spcPct val="0"/>
              </a:spcBef>
              <a:spcAft>
                <a:spcPct val="0"/>
              </a:spcAft>
              <a:defRPr sz="3600">
                <a:solidFill>
                  <a:schemeClr val="tx2"/>
                </a:solidFill>
                <a:latin typeface="Arial Black" pitchFamily="34" charset="0"/>
              </a:defRPr>
            </a:lvl3pPr>
            <a:lvl4pPr algn="ctr" rtl="0" eaLnBrk="0" fontAlgn="base" hangingPunct="0">
              <a:spcBef>
                <a:spcPct val="0"/>
              </a:spcBef>
              <a:spcAft>
                <a:spcPct val="0"/>
              </a:spcAft>
              <a:defRPr sz="3600">
                <a:solidFill>
                  <a:schemeClr val="tx2"/>
                </a:solidFill>
                <a:latin typeface="Arial Black" pitchFamily="34" charset="0"/>
              </a:defRPr>
            </a:lvl4pPr>
            <a:lvl5pPr algn="ctr" rtl="0" eaLnBrk="0" fontAlgn="base" hangingPunct="0">
              <a:spcBef>
                <a:spcPct val="0"/>
              </a:spcBef>
              <a:spcAft>
                <a:spcPct val="0"/>
              </a:spcAft>
              <a:defRPr sz="3600">
                <a:solidFill>
                  <a:schemeClr val="tx2"/>
                </a:solidFill>
                <a:latin typeface="Arial Black" pitchFamily="34" charset="0"/>
              </a:defRPr>
            </a:lvl5pPr>
            <a:lvl6pPr marL="457200" algn="ctr" rtl="0" fontAlgn="base">
              <a:spcBef>
                <a:spcPct val="0"/>
              </a:spcBef>
              <a:spcAft>
                <a:spcPct val="0"/>
              </a:spcAft>
              <a:defRPr sz="3600">
                <a:solidFill>
                  <a:schemeClr val="tx2"/>
                </a:solidFill>
                <a:latin typeface="Arial Black" pitchFamily="34" charset="0"/>
              </a:defRPr>
            </a:lvl6pPr>
            <a:lvl7pPr marL="914400" algn="ctr" rtl="0" fontAlgn="base">
              <a:spcBef>
                <a:spcPct val="0"/>
              </a:spcBef>
              <a:spcAft>
                <a:spcPct val="0"/>
              </a:spcAft>
              <a:defRPr sz="3600">
                <a:solidFill>
                  <a:schemeClr val="tx2"/>
                </a:solidFill>
                <a:latin typeface="Arial Black" pitchFamily="34" charset="0"/>
              </a:defRPr>
            </a:lvl7pPr>
            <a:lvl8pPr marL="1371600" algn="ctr" rtl="0" fontAlgn="base">
              <a:spcBef>
                <a:spcPct val="0"/>
              </a:spcBef>
              <a:spcAft>
                <a:spcPct val="0"/>
              </a:spcAft>
              <a:defRPr sz="3600">
                <a:solidFill>
                  <a:schemeClr val="tx2"/>
                </a:solidFill>
                <a:latin typeface="Arial Black" pitchFamily="34" charset="0"/>
              </a:defRPr>
            </a:lvl8pPr>
            <a:lvl9pPr marL="1828800" algn="ctr" rtl="0" fontAlgn="base">
              <a:spcBef>
                <a:spcPct val="0"/>
              </a:spcBef>
              <a:spcAft>
                <a:spcPct val="0"/>
              </a:spcAft>
              <a:defRPr sz="3600">
                <a:solidFill>
                  <a:schemeClr val="tx2"/>
                </a:solidFill>
                <a:latin typeface="Arial Black" pitchFamily="34" charset="0"/>
              </a:defRPr>
            </a:lvl9pPr>
          </a:lstStyle>
          <a:p>
            <a:pPr marL="457200" indent="-457200" rtl="1">
              <a:buFont typeface="+mj-lt"/>
              <a:buAutoNum type="arabicPeriod" startAt="3"/>
            </a:pPr>
            <a:r>
              <a:rPr lang="ar-DZ" sz="2400" smtClean="0">
                <a:solidFill>
                  <a:srgbClr val="FFC000"/>
                </a:solidFill>
              </a:rPr>
              <a:t>عناصر البيئة </a:t>
            </a:r>
            <a:r>
              <a:rPr lang="ar-DZ" sz="2800" smtClean="0">
                <a:solidFill>
                  <a:srgbClr val="FFC000"/>
                </a:solidFill>
              </a:rPr>
              <a:t>التسويقية</a:t>
            </a:r>
            <a:endParaRPr lang="fr-FR" dirty="0" smtClean="0">
              <a:solidFill>
                <a:schemeClr val="tx1"/>
              </a:solidFill>
            </a:endParaRPr>
          </a:p>
        </p:txBody>
      </p:sp>
    </p:spTree>
    <p:extLst>
      <p:ext uri="{BB962C8B-B14F-4D97-AF65-F5344CB8AC3E}">
        <p14:creationId xmlns:p14="http://schemas.microsoft.com/office/powerpoint/2010/main" val="2026897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seau">
  <a:themeElements>
    <a:clrScheme name="Réseau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Réseau">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imes" charset="0"/>
          </a:defRPr>
        </a:defPPr>
      </a:lstStyle>
    </a:lnDef>
  </a:objectDefaults>
  <a:extraClrSchemeLst>
    <a:extraClrScheme>
      <a:clrScheme name="Réseau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Réseau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Réseau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éseau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Réseau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Réseau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Réseau">
  <a:themeElements>
    <a:clrScheme name="Réseau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Réseau">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Times" charset="0"/>
          </a:defRPr>
        </a:defPPr>
      </a:lstStyle>
    </a:lnDef>
  </a:objectDefaults>
  <a:extraClrSchemeLst>
    <a:extraClrScheme>
      <a:clrScheme name="Réseau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Réseau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Réseau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éseau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Réseau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Réseau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55</TotalTime>
  <Words>231</Words>
  <Application>Microsoft Office PowerPoint</Application>
  <PresentationFormat>Affichage à l'écran (4:3)</PresentationFormat>
  <Paragraphs>85</Paragraphs>
  <Slides>12</Slides>
  <Notes>0</Notes>
  <HiddenSlides>0</HiddenSlides>
  <MMClips>0</MMClips>
  <ScaleCrop>false</ScaleCrop>
  <HeadingPairs>
    <vt:vector size="4" baseType="variant">
      <vt:variant>
        <vt:lpstr>Thème</vt:lpstr>
      </vt:variant>
      <vt:variant>
        <vt:i4>2</vt:i4>
      </vt:variant>
      <vt:variant>
        <vt:lpstr>Titres des diapositives</vt:lpstr>
      </vt:variant>
      <vt:variant>
        <vt:i4>12</vt:i4>
      </vt:variant>
    </vt:vector>
  </HeadingPairs>
  <TitlesOfParts>
    <vt:vector size="14" baseType="lpstr">
      <vt:lpstr>Réseau</vt:lpstr>
      <vt:lpstr>1_Réseau</vt:lpstr>
      <vt:lpstr> المحاضرة رقم 02: السوق و البيئة التسويقية </vt:lpstr>
      <vt:lpstr>Présentation PowerPoint</vt:lpstr>
      <vt:lpstr>Présentation PowerPoint</vt:lpstr>
      <vt:lpstr>السوق: مفهوم السوق و أنواع الطلب</vt:lpstr>
      <vt:lpstr> </vt:lpstr>
      <vt:lpstr>تصنيفات السوق  </vt:lpstr>
      <vt:lpstr> </vt:lpstr>
      <vt:lpstr>عناصر البيئة التسويقية</vt:lpstr>
      <vt:lpstr> </vt:lpstr>
      <vt:lpstr> </vt:lpstr>
      <vt:lpstr>المحصلة</vt:lpstr>
      <vt:lpstr>الفرص التسويقية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المحاضرة رقم 02: السوق و البيئة التسويقية </dc:title>
  <dc:creator>Titan</dc:creator>
  <cp:lastModifiedBy>Titan</cp:lastModifiedBy>
  <cp:revision>6</cp:revision>
  <dcterms:created xsi:type="dcterms:W3CDTF">2022-02-22T17:31:14Z</dcterms:created>
  <dcterms:modified xsi:type="dcterms:W3CDTF">2022-02-22T18:26:52Z</dcterms:modified>
</cp:coreProperties>
</file>