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4" r:id="rId7"/>
    <p:sldId id="266" r:id="rId8"/>
    <p:sldId id="268" r:id="rId9"/>
    <p:sldId id="270" r:id="rId10"/>
    <p:sldId id="272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492-B1A8-40CB-A86F-294014B4B108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4375-8ACE-4A47-A8BA-238DDDCDD73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492-B1A8-40CB-A86F-294014B4B108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4375-8ACE-4A47-A8BA-238DDDCDD73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492-B1A8-40CB-A86F-294014B4B108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4375-8ACE-4A47-A8BA-238DDDCDD73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492-B1A8-40CB-A86F-294014B4B108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4375-8ACE-4A47-A8BA-238DDDCDD73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492-B1A8-40CB-A86F-294014B4B108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4375-8ACE-4A47-A8BA-238DDDCDD73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492-B1A8-40CB-A86F-294014B4B108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4375-8ACE-4A47-A8BA-238DDDCDD73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492-B1A8-40CB-A86F-294014B4B108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4375-8ACE-4A47-A8BA-238DDDCDD73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492-B1A8-40CB-A86F-294014B4B108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4375-8ACE-4A47-A8BA-238DDDCDD73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492-B1A8-40CB-A86F-294014B4B108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4375-8ACE-4A47-A8BA-238DDDCDD73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492-B1A8-40CB-A86F-294014B4B108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4375-8ACE-4A47-A8BA-238DDDCDD73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AA492-B1A8-40CB-A86F-294014B4B108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24375-8ACE-4A47-A8BA-238DDDCDD735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AA492-B1A8-40CB-A86F-294014B4B108}" type="datetimeFigureOut">
              <a:rPr lang="fr-FR" smtClean="0"/>
              <a:t>20/10/2024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224375-8ACE-4A47-A8BA-238DDDCDD735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172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28198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</cp:revision>
  <dcterms:created xsi:type="dcterms:W3CDTF">2024-10-20T05:33:03Z</dcterms:created>
  <dcterms:modified xsi:type="dcterms:W3CDTF">2024-10-20T05:40:19Z</dcterms:modified>
</cp:coreProperties>
</file>