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8" r:id="rId3"/>
    <p:sldId id="269" r:id="rId4"/>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02" autoAdjust="0"/>
    <p:restoredTop sz="86462" autoAdjust="0"/>
  </p:normalViewPr>
  <p:slideViewPr>
    <p:cSldViewPr snapToGrid="0">
      <p:cViewPr varScale="1">
        <p:scale>
          <a:sx n="102" d="100"/>
          <a:sy n="102" d="100"/>
        </p:scale>
        <p:origin x="15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2284C-D781-445C-9E57-2C95A30FD281}"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2477A-9212-4EA0-B104-5A511742D197}" type="slidenum">
              <a:rPr lang="en-US" smtClean="0"/>
              <a:t>‹N°›</a:t>
            </a:fld>
            <a:endParaRPr lang="en-US"/>
          </a:p>
        </p:txBody>
      </p:sp>
    </p:spTree>
    <p:extLst>
      <p:ext uri="{BB962C8B-B14F-4D97-AF65-F5344CB8AC3E}">
        <p14:creationId xmlns:p14="http://schemas.microsoft.com/office/powerpoint/2010/main" val="84822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358428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37771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64766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104903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449AEE-91C7-4ADB-ADF3-DA8E19B13E1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402171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449AEE-91C7-4ADB-ADF3-DA8E19B13E1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5514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449AEE-91C7-4ADB-ADF3-DA8E19B13E1E}"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114138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449AEE-91C7-4ADB-ADF3-DA8E19B13E1E}"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268292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49AEE-91C7-4ADB-ADF3-DA8E19B13E1E}"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427970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449AEE-91C7-4ADB-ADF3-DA8E19B13E1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161105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449AEE-91C7-4ADB-ADF3-DA8E19B13E1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27748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49AEE-91C7-4ADB-ADF3-DA8E19B13E1E}"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63433-178C-4DDF-8B2C-DD4FB145643C}" type="slidenum">
              <a:rPr lang="en-US" smtClean="0"/>
              <a:t>‹N°›</a:t>
            </a:fld>
            <a:endParaRPr lang="en-US"/>
          </a:p>
        </p:txBody>
      </p:sp>
    </p:spTree>
    <p:extLst>
      <p:ext uri="{BB962C8B-B14F-4D97-AF65-F5344CB8AC3E}">
        <p14:creationId xmlns:p14="http://schemas.microsoft.com/office/powerpoint/2010/main" val="19316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919" y="191614"/>
            <a:ext cx="8796682" cy="2141316"/>
          </a:xfrm>
        </p:spPr>
        <p:txBody>
          <a:bodyPr/>
          <a:lstStyle/>
          <a:p>
            <a:r>
              <a:rPr lang="en-US" b="1" dirty="0"/>
              <a:t>Lecture </a:t>
            </a:r>
            <a:r>
              <a:rPr lang="en-US" b="1" dirty="0" smtClean="0"/>
              <a:t>4:</a:t>
            </a:r>
            <a:endParaRPr lang="en-US" b="1" dirty="0"/>
          </a:p>
        </p:txBody>
      </p:sp>
      <p:sp>
        <p:nvSpPr>
          <p:cNvPr id="3" name="Subtitle 2"/>
          <p:cNvSpPr>
            <a:spLocks noGrp="1"/>
          </p:cNvSpPr>
          <p:nvPr>
            <p:ph type="subTitle" idx="1"/>
          </p:nvPr>
        </p:nvSpPr>
        <p:spPr>
          <a:xfrm>
            <a:off x="1797223" y="4833546"/>
            <a:ext cx="8785185" cy="1033272"/>
          </a:xfrm>
        </p:spPr>
        <p:txBody>
          <a:bodyPr/>
          <a:lstStyle/>
          <a:p>
            <a:r>
              <a:rPr lang="en-US" dirty="0" smtClean="0"/>
              <a:t>Dr. </a:t>
            </a:r>
            <a:r>
              <a:rPr lang="en-US" dirty="0" err="1" smtClean="0"/>
              <a:t>Benacer</a:t>
            </a:r>
            <a:r>
              <a:rPr lang="en-US" dirty="0" smtClean="0"/>
              <a:t> Hamza</a:t>
            </a:r>
          </a:p>
          <a:p>
            <a:r>
              <a:rPr lang="en-US" dirty="0" smtClean="0"/>
              <a:t>2024-2025</a:t>
            </a:r>
            <a:endParaRPr lang="en-US" dirty="0"/>
          </a:p>
        </p:txBody>
      </p:sp>
    </p:spTree>
    <p:extLst>
      <p:ext uri="{BB962C8B-B14F-4D97-AF65-F5344CB8AC3E}">
        <p14:creationId xmlns:p14="http://schemas.microsoft.com/office/powerpoint/2010/main" val="156336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08344" y="347813"/>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In the </a:t>
            </a:r>
            <a:r>
              <a:rPr lang="en-US" sz="2000" u="sng" dirty="0" smtClean="0"/>
              <a:t>Renaissance</a:t>
            </a:r>
            <a:r>
              <a:rPr lang="en-US" sz="2000" dirty="0" smtClean="0"/>
              <a:t>, cities began to be redesigned with more emphasis on </a:t>
            </a:r>
            <a:r>
              <a:rPr lang="en-US" sz="2000" b="1" dirty="0" smtClean="0"/>
              <a:t>beauty</a:t>
            </a:r>
            <a:r>
              <a:rPr lang="en-US" sz="2000" dirty="0" smtClean="0"/>
              <a:t> and </a:t>
            </a:r>
            <a:r>
              <a:rPr lang="en-US" sz="2000" b="1" dirty="0" smtClean="0"/>
              <a:t>symmetry</a:t>
            </a:r>
            <a:r>
              <a:rPr lang="en-US" sz="2000" dirty="0" smtClean="0"/>
              <a:t>. </a:t>
            </a:r>
            <a:endParaRPr lang="en-US" sz="2000" dirty="0">
              <a:latin typeface="Times New Roman" panose="02020603050405020304" pitchFamily="18" charset="0"/>
              <a:cs typeface="Times New Roman" panose="02020603050405020304" pitchFamily="18" charset="0"/>
            </a:endParaRPr>
          </a:p>
        </p:txBody>
      </p:sp>
      <p:pic>
        <p:nvPicPr>
          <p:cNvPr id="2050" name="Picture 2" descr="Exploring the History of the Ideal Renaissance Cities | Arch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99" y="1189921"/>
            <a:ext cx="4916046" cy="3797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rban Planning during Renaissance Period | PPT"/>
          <p:cNvPicPr>
            <a:picLocks noChangeAspect="1" noChangeArrowheads="1"/>
          </p:cNvPicPr>
          <p:nvPr/>
        </p:nvPicPr>
        <p:blipFill rotWithShape="1">
          <a:blip r:embed="rId3">
            <a:extLst>
              <a:ext uri="{28A0092B-C50C-407E-A947-70E740481C1C}">
                <a14:useLocalDpi xmlns:a14="http://schemas.microsoft.com/office/drawing/2010/main" val="0"/>
              </a:ext>
            </a:extLst>
          </a:blip>
          <a:srcRect l="-156" t="16743"/>
          <a:stretch/>
        </p:blipFill>
        <p:spPr bwMode="auto">
          <a:xfrm>
            <a:off x="5527900" y="1189920"/>
            <a:ext cx="6091058" cy="379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4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7770" y="347814"/>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The </a:t>
            </a:r>
            <a:r>
              <a:rPr lang="en-US" sz="2000" u="sng" dirty="0" smtClean="0"/>
              <a:t>Industrial Revolution </a:t>
            </a:r>
            <a:r>
              <a:rPr lang="en-US" sz="2000" dirty="0" smtClean="0"/>
              <a:t>led to a </a:t>
            </a:r>
            <a:r>
              <a:rPr lang="en-US" sz="2000" b="1" dirty="0" smtClean="0"/>
              <a:t>rapid growth </a:t>
            </a:r>
            <a:r>
              <a:rPr lang="en-US" sz="2000" dirty="0" smtClean="0"/>
              <a:t>in urban populations. New cities were built to accommodate the growing workforce, and existing cities expanded rapidly. This period also saw the development of </a:t>
            </a:r>
            <a:r>
              <a:rPr lang="en-US" sz="2000" b="1" dirty="0" smtClean="0"/>
              <a:t>new transportation technologies</a:t>
            </a:r>
            <a:r>
              <a:rPr lang="en-US" sz="2000" dirty="0" smtClean="0"/>
              <a:t>, such as the railroad and the streetcar, which made it easier for people to move around cities.</a:t>
            </a:r>
          </a:p>
        </p:txBody>
      </p:sp>
      <p:pic>
        <p:nvPicPr>
          <p:cNvPr id="3074" name="Picture 2" descr="Industrial Revolutions - How They Changed the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182" y="2345144"/>
            <a:ext cx="5183758" cy="296214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stretch>
            <a:fillRect/>
          </a:stretch>
        </p:blipFill>
        <p:spPr>
          <a:xfrm>
            <a:off x="5868381" y="2359367"/>
            <a:ext cx="4211320" cy="2947924"/>
          </a:xfrm>
          <a:prstGeom prst="rect">
            <a:avLst/>
          </a:prstGeom>
        </p:spPr>
      </p:pic>
    </p:spTree>
    <p:extLst>
      <p:ext uri="{BB962C8B-B14F-4D97-AF65-F5344CB8AC3E}">
        <p14:creationId xmlns:p14="http://schemas.microsoft.com/office/powerpoint/2010/main" val="178127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8918" y="479789"/>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In the </a:t>
            </a:r>
            <a:r>
              <a:rPr lang="en-US" sz="2000" u="sng" dirty="0" smtClean="0"/>
              <a:t>20th century</a:t>
            </a:r>
            <a:r>
              <a:rPr lang="en-US" sz="2000" dirty="0" smtClean="0"/>
              <a:t>, urban planning became a more formal discipline. Planners began to develop new ways to manage the growth of cities and to improve the quality of urban life. This period also saw the development of new urban forms, such as the garden city and the new town.</a:t>
            </a:r>
            <a:endParaRPr lang="en-US"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424796" y="2134968"/>
            <a:ext cx="4762500" cy="3476625"/>
          </a:xfrm>
          <a:prstGeom prst="rect">
            <a:avLst/>
          </a:prstGeom>
        </p:spPr>
      </p:pic>
      <p:pic>
        <p:nvPicPr>
          <p:cNvPr id="6" name="Image 5"/>
          <p:cNvPicPr>
            <a:picLocks noChangeAspect="1"/>
          </p:cNvPicPr>
          <p:nvPr/>
        </p:nvPicPr>
        <p:blipFill>
          <a:blip r:embed="rId3"/>
          <a:stretch>
            <a:fillRect/>
          </a:stretch>
        </p:blipFill>
        <p:spPr>
          <a:xfrm>
            <a:off x="5413174" y="2134968"/>
            <a:ext cx="5135420" cy="3473334"/>
          </a:xfrm>
          <a:prstGeom prst="rect">
            <a:avLst/>
          </a:prstGeom>
        </p:spPr>
      </p:pic>
    </p:spTree>
    <p:extLst>
      <p:ext uri="{BB962C8B-B14F-4D97-AF65-F5344CB8AC3E}">
        <p14:creationId xmlns:p14="http://schemas.microsoft.com/office/powerpoint/2010/main" val="3124619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138</Words>
  <Application>Microsoft Office PowerPoint</Application>
  <PresentationFormat>Grand écran</PresentationFormat>
  <Paragraphs>6</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Times New Roman</vt:lpstr>
      <vt:lpstr>Office Theme</vt:lpstr>
      <vt:lpstr>Lecture 4:</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to Cartography</dc:title>
  <dc:creator>Dr.Saif Eddine CHETTAH</dc:creator>
  <cp:lastModifiedBy>Compte Microsoft</cp:lastModifiedBy>
  <cp:revision>45</cp:revision>
  <dcterms:created xsi:type="dcterms:W3CDTF">2023-10-03T09:36:30Z</dcterms:created>
  <dcterms:modified xsi:type="dcterms:W3CDTF">2024-11-06T18:00:22Z</dcterms:modified>
</cp:coreProperties>
</file>