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7" r:id="rId3"/>
    <p:sldId id="258" r:id="rId4"/>
    <p:sldId id="268" r:id="rId5"/>
    <p:sldId id="261" r:id="rId6"/>
    <p:sldId id="260" r:id="rId7"/>
    <p:sldId id="262" r:id="rId8"/>
    <p:sldId id="269" r:id="rId9"/>
    <p:sldId id="270" r:id="rId10"/>
    <p:sldId id="271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8015A9-E6B2-4FF7-A641-71608DD47673}" type="doc">
      <dgm:prSet loTypeId="urn:microsoft.com/office/officeart/2008/layout/PictureStrips" loCatId="list" qsTypeId="urn:microsoft.com/office/officeart/2009/2/quickstyle/3d8" qsCatId="3D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5E55D7D2-AAE6-47C1-89A9-41D2A9999DF0}">
      <dgm:prSet phldrT="[Texte]"/>
      <dgm:spPr/>
      <dgm:t>
        <a:bodyPr/>
        <a:lstStyle/>
        <a:p>
          <a:pPr rtl="1"/>
          <a:r>
            <a:rPr lang="ar-DZ" dirty="0" smtClean="0"/>
            <a:t>تحليل البيئة الداخلية والخارجية</a:t>
          </a:r>
          <a:endParaRPr lang="fr-FR" dirty="0"/>
        </a:p>
      </dgm:t>
    </dgm:pt>
    <dgm:pt modelId="{F29EF98C-6718-4022-ACFC-8C39C7FFE98A}" type="parTrans" cxnId="{8E2EB255-256A-4186-83DC-D51842ACF4A0}">
      <dgm:prSet/>
      <dgm:spPr/>
      <dgm:t>
        <a:bodyPr/>
        <a:lstStyle/>
        <a:p>
          <a:endParaRPr lang="fr-FR"/>
        </a:p>
      </dgm:t>
    </dgm:pt>
    <dgm:pt modelId="{A9C8F3A8-01EA-48B6-AA61-AE0EE2EA316C}" type="sibTrans" cxnId="{8E2EB255-256A-4186-83DC-D51842ACF4A0}">
      <dgm:prSet/>
      <dgm:spPr/>
      <dgm:t>
        <a:bodyPr/>
        <a:lstStyle/>
        <a:p>
          <a:endParaRPr lang="fr-FR"/>
        </a:p>
      </dgm:t>
    </dgm:pt>
    <dgm:pt modelId="{E1B9C96F-4F1A-467C-9CC1-FF3773621AC1}">
      <dgm:prSet phldrT="[Texte]"/>
      <dgm:spPr/>
      <dgm:t>
        <a:bodyPr/>
        <a:lstStyle/>
        <a:p>
          <a:r>
            <a:rPr lang="ar-DZ" dirty="0" smtClean="0"/>
            <a:t>تحديد الأهداف</a:t>
          </a:r>
          <a:endParaRPr lang="fr-FR" dirty="0"/>
        </a:p>
      </dgm:t>
    </dgm:pt>
    <dgm:pt modelId="{C2AE89E4-BC27-4FE5-BC9E-D6A67AADE379}" type="parTrans" cxnId="{222D6C7A-3B43-4D40-969C-B9406232E1E8}">
      <dgm:prSet/>
      <dgm:spPr/>
      <dgm:t>
        <a:bodyPr/>
        <a:lstStyle/>
        <a:p>
          <a:endParaRPr lang="fr-FR"/>
        </a:p>
      </dgm:t>
    </dgm:pt>
    <dgm:pt modelId="{A0E179C6-2318-4E90-8D64-F0B0F6D30A3E}" type="sibTrans" cxnId="{222D6C7A-3B43-4D40-969C-B9406232E1E8}">
      <dgm:prSet/>
      <dgm:spPr/>
      <dgm:t>
        <a:bodyPr/>
        <a:lstStyle/>
        <a:p>
          <a:endParaRPr lang="fr-FR"/>
        </a:p>
      </dgm:t>
    </dgm:pt>
    <dgm:pt modelId="{D2DB62F9-F3D3-48FE-8CB0-2D9D810FEBF5}">
      <dgm:prSet phldrT="[Texte]"/>
      <dgm:spPr/>
      <dgm:t>
        <a:bodyPr/>
        <a:lstStyle/>
        <a:p>
          <a:r>
            <a:rPr lang="ar-DZ" dirty="0" smtClean="0"/>
            <a:t>التقييم والمراجعة</a:t>
          </a:r>
          <a:endParaRPr lang="fr-FR" dirty="0"/>
        </a:p>
      </dgm:t>
    </dgm:pt>
    <dgm:pt modelId="{A73D6565-9E29-4CB7-8D1F-A6D70D082408}" type="parTrans" cxnId="{E2A70C6F-EAE1-466F-97CE-54108937007E}">
      <dgm:prSet/>
      <dgm:spPr/>
      <dgm:t>
        <a:bodyPr/>
        <a:lstStyle/>
        <a:p>
          <a:endParaRPr lang="fr-FR"/>
        </a:p>
      </dgm:t>
    </dgm:pt>
    <dgm:pt modelId="{319C0CBF-8ACD-46AA-998F-C32CED362DAE}" type="sibTrans" cxnId="{E2A70C6F-EAE1-466F-97CE-54108937007E}">
      <dgm:prSet/>
      <dgm:spPr/>
      <dgm:t>
        <a:bodyPr/>
        <a:lstStyle/>
        <a:p>
          <a:endParaRPr lang="fr-FR"/>
        </a:p>
      </dgm:t>
    </dgm:pt>
    <dgm:pt modelId="{DF4ADE24-7CDA-408A-83C5-8B52FFAFF193}">
      <dgm:prSet phldrT="[Texte]"/>
      <dgm:spPr/>
      <dgm:t>
        <a:bodyPr/>
        <a:lstStyle/>
        <a:p>
          <a:r>
            <a:rPr lang="ar-DZ" dirty="0" smtClean="0"/>
            <a:t>وضع الخطط</a:t>
          </a:r>
          <a:endParaRPr lang="fr-FR" dirty="0"/>
        </a:p>
      </dgm:t>
    </dgm:pt>
    <dgm:pt modelId="{77179891-22B7-497E-9EA2-C0F048A86D0E}" type="parTrans" cxnId="{C223D3E2-629C-4762-9AE6-27A7AD483A08}">
      <dgm:prSet/>
      <dgm:spPr/>
      <dgm:t>
        <a:bodyPr/>
        <a:lstStyle/>
        <a:p>
          <a:endParaRPr lang="fr-FR"/>
        </a:p>
      </dgm:t>
    </dgm:pt>
    <dgm:pt modelId="{747416D1-2314-4831-B48F-7D48984A8430}" type="sibTrans" cxnId="{C223D3E2-629C-4762-9AE6-27A7AD483A08}">
      <dgm:prSet/>
      <dgm:spPr/>
      <dgm:t>
        <a:bodyPr/>
        <a:lstStyle/>
        <a:p>
          <a:endParaRPr lang="fr-FR"/>
        </a:p>
      </dgm:t>
    </dgm:pt>
    <dgm:pt modelId="{5437BB8A-B4AE-45BF-9468-7D0F39412665}">
      <dgm:prSet phldrT="[Texte]"/>
      <dgm:spPr/>
      <dgm:t>
        <a:bodyPr/>
        <a:lstStyle/>
        <a:p>
          <a:r>
            <a:rPr lang="ar-DZ" dirty="0" smtClean="0"/>
            <a:t>تنفيذ الخطط</a:t>
          </a:r>
          <a:endParaRPr lang="fr-FR" dirty="0"/>
        </a:p>
      </dgm:t>
    </dgm:pt>
    <dgm:pt modelId="{DF27ADA0-5197-4A34-B549-4D46034F2F98}" type="parTrans" cxnId="{90FE051B-21D6-4CBD-B067-EFB5C9497297}">
      <dgm:prSet/>
      <dgm:spPr/>
      <dgm:t>
        <a:bodyPr/>
        <a:lstStyle/>
        <a:p>
          <a:endParaRPr lang="fr-FR"/>
        </a:p>
      </dgm:t>
    </dgm:pt>
    <dgm:pt modelId="{F08D587D-15E9-49F0-B497-EDFBE4D6007C}" type="sibTrans" cxnId="{90FE051B-21D6-4CBD-B067-EFB5C9497297}">
      <dgm:prSet/>
      <dgm:spPr/>
      <dgm:t>
        <a:bodyPr/>
        <a:lstStyle/>
        <a:p>
          <a:endParaRPr lang="fr-FR"/>
        </a:p>
      </dgm:t>
    </dgm:pt>
    <dgm:pt modelId="{B4C056AE-FE64-433A-BFB0-655D2A363367}" type="pres">
      <dgm:prSet presAssocID="{8A8015A9-E6B2-4FF7-A641-71608DD47673}" presName="Name0" presStyleCnt="0">
        <dgm:presLayoutVars>
          <dgm:dir/>
          <dgm:resizeHandles val="exact"/>
        </dgm:presLayoutVars>
      </dgm:prSet>
      <dgm:spPr/>
    </dgm:pt>
    <dgm:pt modelId="{FB9E6FAD-8E78-4D37-B8ED-57C27B70C961}" type="pres">
      <dgm:prSet presAssocID="{5E55D7D2-AAE6-47C1-89A9-41D2A9999DF0}" presName="composite" presStyleCnt="0"/>
      <dgm:spPr/>
    </dgm:pt>
    <dgm:pt modelId="{BE83E2C1-94A3-4EF5-B491-6FAF9395F7F4}" type="pres">
      <dgm:prSet presAssocID="{5E55D7D2-AAE6-47C1-89A9-41D2A9999DF0}" presName="rect1" presStyleLbl="trAlignAcc1" presStyleIdx="0" presStyleCnt="5">
        <dgm:presLayoutVars>
          <dgm:bulletEnabled val="1"/>
        </dgm:presLayoutVars>
      </dgm:prSet>
      <dgm:spPr/>
    </dgm:pt>
    <dgm:pt modelId="{1C54F5DC-E62D-43AC-ADD8-18DE3AA72A91}" type="pres">
      <dgm:prSet presAssocID="{5E55D7D2-AAE6-47C1-89A9-41D2A9999DF0}" presName="rect2" presStyleLbl="fgImgPlace1" presStyleIdx="0" presStyleCnt="5"/>
      <dgm:spPr/>
    </dgm:pt>
    <dgm:pt modelId="{FE71404A-3FC2-44FA-BED5-5427AE344D1F}" type="pres">
      <dgm:prSet presAssocID="{A9C8F3A8-01EA-48B6-AA61-AE0EE2EA316C}" presName="sibTrans" presStyleCnt="0"/>
      <dgm:spPr/>
    </dgm:pt>
    <dgm:pt modelId="{6C60849B-CFD9-4EA8-BC12-77E8BBAE9FFC}" type="pres">
      <dgm:prSet presAssocID="{E1B9C96F-4F1A-467C-9CC1-FF3773621AC1}" presName="composite" presStyleCnt="0"/>
      <dgm:spPr/>
    </dgm:pt>
    <dgm:pt modelId="{CDD34DD4-A098-4562-9812-60F9CA73AFEC}" type="pres">
      <dgm:prSet presAssocID="{E1B9C96F-4F1A-467C-9CC1-FF3773621AC1}" presName="rect1" presStyleLbl="trAlignAcc1" presStyleIdx="1" presStyleCnt="5">
        <dgm:presLayoutVars>
          <dgm:bulletEnabled val="1"/>
        </dgm:presLayoutVars>
      </dgm:prSet>
      <dgm:spPr/>
    </dgm:pt>
    <dgm:pt modelId="{C0980774-C38E-4CA8-9463-8A80569DC352}" type="pres">
      <dgm:prSet presAssocID="{E1B9C96F-4F1A-467C-9CC1-FF3773621AC1}" presName="rect2" presStyleLbl="fgImgPlace1" presStyleIdx="1" presStyleCnt="5"/>
      <dgm:spPr/>
    </dgm:pt>
    <dgm:pt modelId="{55A1AC69-4710-482F-A2BB-5DDA4B75D06B}" type="pres">
      <dgm:prSet presAssocID="{A0E179C6-2318-4E90-8D64-F0B0F6D30A3E}" presName="sibTrans" presStyleCnt="0"/>
      <dgm:spPr/>
    </dgm:pt>
    <dgm:pt modelId="{DB58A3D3-3EB9-480E-A8B5-4C72BB846562}" type="pres">
      <dgm:prSet presAssocID="{DF4ADE24-7CDA-408A-83C5-8B52FFAFF193}" presName="composite" presStyleCnt="0"/>
      <dgm:spPr/>
    </dgm:pt>
    <dgm:pt modelId="{4C420B0B-49F8-4FF0-B4B1-D50A923E090F}" type="pres">
      <dgm:prSet presAssocID="{DF4ADE24-7CDA-408A-83C5-8B52FFAFF193}" presName="rect1" presStyleLbl="tr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6786C7-AF8B-4234-BDD4-E14B7BAD601D}" type="pres">
      <dgm:prSet presAssocID="{DF4ADE24-7CDA-408A-83C5-8B52FFAFF193}" presName="rect2" presStyleLbl="fgImgPlace1" presStyleIdx="2" presStyleCnt="5"/>
      <dgm:spPr/>
    </dgm:pt>
    <dgm:pt modelId="{95652948-665D-4ECD-8D31-4A4AE272A633}" type="pres">
      <dgm:prSet presAssocID="{747416D1-2314-4831-B48F-7D48984A8430}" presName="sibTrans" presStyleCnt="0"/>
      <dgm:spPr/>
    </dgm:pt>
    <dgm:pt modelId="{51FB171F-CA2B-4458-9AD5-A7A3EDC97D04}" type="pres">
      <dgm:prSet presAssocID="{5437BB8A-B4AE-45BF-9468-7D0F39412665}" presName="composite" presStyleCnt="0"/>
      <dgm:spPr/>
    </dgm:pt>
    <dgm:pt modelId="{BB70BCAB-05CA-4EE9-91D8-10EA6A163EB7}" type="pres">
      <dgm:prSet presAssocID="{5437BB8A-B4AE-45BF-9468-7D0F39412665}" presName="rect1" presStyleLbl="trAlignAcc1" presStyleIdx="3" presStyleCnt="5">
        <dgm:presLayoutVars>
          <dgm:bulletEnabled val="1"/>
        </dgm:presLayoutVars>
      </dgm:prSet>
      <dgm:spPr/>
    </dgm:pt>
    <dgm:pt modelId="{DA20F365-64EF-45C3-BADA-1CB323D13697}" type="pres">
      <dgm:prSet presAssocID="{5437BB8A-B4AE-45BF-9468-7D0F39412665}" presName="rect2" presStyleLbl="fgImgPlace1" presStyleIdx="3" presStyleCnt="5"/>
      <dgm:spPr/>
    </dgm:pt>
    <dgm:pt modelId="{BA12B119-2032-4EA5-BA84-998BC138FD82}" type="pres">
      <dgm:prSet presAssocID="{F08D587D-15E9-49F0-B497-EDFBE4D6007C}" presName="sibTrans" presStyleCnt="0"/>
      <dgm:spPr/>
    </dgm:pt>
    <dgm:pt modelId="{FFBBCAA6-FBC1-474D-A7D8-CDFE57F84F5E}" type="pres">
      <dgm:prSet presAssocID="{D2DB62F9-F3D3-48FE-8CB0-2D9D810FEBF5}" presName="composite" presStyleCnt="0"/>
      <dgm:spPr/>
    </dgm:pt>
    <dgm:pt modelId="{B91166CE-CC5A-4A87-9D41-9D6F9718CA93}" type="pres">
      <dgm:prSet presAssocID="{D2DB62F9-F3D3-48FE-8CB0-2D9D810FEBF5}" presName="rect1" presStyleLbl="tr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818037B-8ECE-4FEF-9FC5-99D16F082CBC}" type="pres">
      <dgm:prSet presAssocID="{D2DB62F9-F3D3-48FE-8CB0-2D9D810FEBF5}" presName="rect2" presStyleLbl="fgImgPlace1" presStyleIdx="4" presStyleCnt="5"/>
      <dgm:spPr/>
    </dgm:pt>
  </dgm:ptLst>
  <dgm:cxnLst>
    <dgm:cxn modelId="{032D031A-F061-424E-A3D0-991F16762B6A}" type="presOf" srcId="{D2DB62F9-F3D3-48FE-8CB0-2D9D810FEBF5}" destId="{B91166CE-CC5A-4A87-9D41-9D6F9718CA93}" srcOrd="0" destOrd="0" presId="urn:microsoft.com/office/officeart/2008/layout/PictureStrips"/>
    <dgm:cxn modelId="{CDB8E31F-9950-4915-A0B6-A51D409F4AC1}" type="presOf" srcId="{8A8015A9-E6B2-4FF7-A641-71608DD47673}" destId="{B4C056AE-FE64-433A-BFB0-655D2A363367}" srcOrd="0" destOrd="0" presId="urn:microsoft.com/office/officeart/2008/layout/PictureStrips"/>
    <dgm:cxn modelId="{E0EC842E-329D-4FC3-90E6-8579C4C6C4CA}" type="presOf" srcId="{DF4ADE24-7CDA-408A-83C5-8B52FFAFF193}" destId="{4C420B0B-49F8-4FF0-B4B1-D50A923E090F}" srcOrd="0" destOrd="0" presId="urn:microsoft.com/office/officeart/2008/layout/PictureStrips"/>
    <dgm:cxn modelId="{90FE051B-21D6-4CBD-B067-EFB5C9497297}" srcId="{8A8015A9-E6B2-4FF7-A641-71608DD47673}" destId="{5437BB8A-B4AE-45BF-9468-7D0F39412665}" srcOrd="3" destOrd="0" parTransId="{DF27ADA0-5197-4A34-B549-4D46034F2F98}" sibTransId="{F08D587D-15E9-49F0-B497-EDFBE4D6007C}"/>
    <dgm:cxn modelId="{A16129DB-02B3-49FF-815B-19FAAC2BC7A3}" type="presOf" srcId="{5E55D7D2-AAE6-47C1-89A9-41D2A9999DF0}" destId="{BE83E2C1-94A3-4EF5-B491-6FAF9395F7F4}" srcOrd="0" destOrd="0" presId="urn:microsoft.com/office/officeart/2008/layout/PictureStrips"/>
    <dgm:cxn modelId="{E2A70C6F-EAE1-466F-97CE-54108937007E}" srcId="{8A8015A9-E6B2-4FF7-A641-71608DD47673}" destId="{D2DB62F9-F3D3-48FE-8CB0-2D9D810FEBF5}" srcOrd="4" destOrd="0" parTransId="{A73D6565-9E29-4CB7-8D1F-A6D70D082408}" sibTransId="{319C0CBF-8ACD-46AA-998F-C32CED362DAE}"/>
    <dgm:cxn modelId="{8E2EB255-256A-4186-83DC-D51842ACF4A0}" srcId="{8A8015A9-E6B2-4FF7-A641-71608DD47673}" destId="{5E55D7D2-AAE6-47C1-89A9-41D2A9999DF0}" srcOrd="0" destOrd="0" parTransId="{F29EF98C-6718-4022-ACFC-8C39C7FFE98A}" sibTransId="{A9C8F3A8-01EA-48B6-AA61-AE0EE2EA316C}"/>
    <dgm:cxn modelId="{C223D3E2-629C-4762-9AE6-27A7AD483A08}" srcId="{8A8015A9-E6B2-4FF7-A641-71608DD47673}" destId="{DF4ADE24-7CDA-408A-83C5-8B52FFAFF193}" srcOrd="2" destOrd="0" parTransId="{77179891-22B7-497E-9EA2-C0F048A86D0E}" sibTransId="{747416D1-2314-4831-B48F-7D48984A8430}"/>
    <dgm:cxn modelId="{222D6C7A-3B43-4D40-969C-B9406232E1E8}" srcId="{8A8015A9-E6B2-4FF7-A641-71608DD47673}" destId="{E1B9C96F-4F1A-467C-9CC1-FF3773621AC1}" srcOrd="1" destOrd="0" parTransId="{C2AE89E4-BC27-4FE5-BC9E-D6A67AADE379}" sibTransId="{A0E179C6-2318-4E90-8D64-F0B0F6D30A3E}"/>
    <dgm:cxn modelId="{E53EC7CF-5BC0-4A7E-9D2F-47D92CF9E4E6}" type="presOf" srcId="{5437BB8A-B4AE-45BF-9468-7D0F39412665}" destId="{BB70BCAB-05CA-4EE9-91D8-10EA6A163EB7}" srcOrd="0" destOrd="0" presId="urn:microsoft.com/office/officeart/2008/layout/PictureStrips"/>
    <dgm:cxn modelId="{AC007104-EA11-4742-B9F3-BFA55B143225}" type="presOf" srcId="{E1B9C96F-4F1A-467C-9CC1-FF3773621AC1}" destId="{CDD34DD4-A098-4562-9812-60F9CA73AFEC}" srcOrd="0" destOrd="0" presId="urn:microsoft.com/office/officeart/2008/layout/PictureStrips"/>
    <dgm:cxn modelId="{7B772942-4CEE-41CE-A5F0-4395FD331DFF}" type="presParOf" srcId="{B4C056AE-FE64-433A-BFB0-655D2A363367}" destId="{FB9E6FAD-8E78-4D37-B8ED-57C27B70C961}" srcOrd="0" destOrd="0" presId="urn:microsoft.com/office/officeart/2008/layout/PictureStrips"/>
    <dgm:cxn modelId="{064F6BC1-6018-4377-A1F5-0717D2B16E11}" type="presParOf" srcId="{FB9E6FAD-8E78-4D37-B8ED-57C27B70C961}" destId="{BE83E2C1-94A3-4EF5-B491-6FAF9395F7F4}" srcOrd="0" destOrd="0" presId="urn:microsoft.com/office/officeart/2008/layout/PictureStrips"/>
    <dgm:cxn modelId="{416F2F30-EB50-4111-982E-E8134E51D654}" type="presParOf" srcId="{FB9E6FAD-8E78-4D37-B8ED-57C27B70C961}" destId="{1C54F5DC-E62D-43AC-ADD8-18DE3AA72A91}" srcOrd="1" destOrd="0" presId="urn:microsoft.com/office/officeart/2008/layout/PictureStrips"/>
    <dgm:cxn modelId="{E7FCD108-2BAD-41DE-8736-3ABD7BA5EAD6}" type="presParOf" srcId="{B4C056AE-FE64-433A-BFB0-655D2A363367}" destId="{FE71404A-3FC2-44FA-BED5-5427AE344D1F}" srcOrd="1" destOrd="0" presId="urn:microsoft.com/office/officeart/2008/layout/PictureStrips"/>
    <dgm:cxn modelId="{67C10394-3A7E-4DF5-BDC4-6E7D5D7219D7}" type="presParOf" srcId="{B4C056AE-FE64-433A-BFB0-655D2A363367}" destId="{6C60849B-CFD9-4EA8-BC12-77E8BBAE9FFC}" srcOrd="2" destOrd="0" presId="urn:microsoft.com/office/officeart/2008/layout/PictureStrips"/>
    <dgm:cxn modelId="{9E810879-3D7E-4E86-8EB5-324F2519FE25}" type="presParOf" srcId="{6C60849B-CFD9-4EA8-BC12-77E8BBAE9FFC}" destId="{CDD34DD4-A098-4562-9812-60F9CA73AFEC}" srcOrd="0" destOrd="0" presId="urn:microsoft.com/office/officeart/2008/layout/PictureStrips"/>
    <dgm:cxn modelId="{6F27AA45-DE2B-47B4-B841-ECD81B60DA07}" type="presParOf" srcId="{6C60849B-CFD9-4EA8-BC12-77E8BBAE9FFC}" destId="{C0980774-C38E-4CA8-9463-8A80569DC352}" srcOrd="1" destOrd="0" presId="urn:microsoft.com/office/officeart/2008/layout/PictureStrips"/>
    <dgm:cxn modelId="{6E2CAAFF-5905-416D-9DC2-B3967C1BD389}" type="presParOf" srcId="{B4C056AE-FE64-433A-BFB0-655D2A363367}" destId="{55A1AC69-4710-482F-A2BB-5DDA4B75D06B}" srcOrd="3" destOrd="0" presId="urn:microsoft.com/office/officeart/2008/layout/PictureStrips"/>
    <dgm:cxn modelId="{2FB88102-8C28-4248-B35F-572A8BD2BE92}" type="presParOf" srcId="{B4C056AE-FE64-433A-BFB0-655D2A363367}" destId="{DB58A3D3-3EB9-480E-A8B5-4C72BB846562}" srcOrd="4" destOrd="0" presId="urn:microsoft.com/office/officeart/2008/layout/PictureStrips"/>
    <dgm:cxn modelId="{E2E847BB-380F-4D91-A832-0DA86BD2D141}" type="presParOf" srcId="{DB58A3D3-3EB9-480E-A8B5-4C72BB846562}" destId="{4C420B0B-49F8-4FF0-B4B1-D50A923E090F}" srcOrd="0" destOrd="0" presId="urn:microsoft.com/office/officeart/2008/layout/PictureStrips"/>
    <dgm:cxn modelId="{681C95CF-F8BF-4F9C-B7E0-93EFC771457F}" type="presParOf" srcId="{DB58A3D3-3EB9-480E-A8B5-4C72BB846562}" destId="{FB6786C7-AF8B-4234-BDD4-E14B7BAD601D}" srcOrd="1" destOrd="0" presId="urn:microsoft.com/office/officeart/2008/layout/PictureStrips"/>
    <dgm:cxn modelId="{500BF3DF-CBA9-4F8B-9998-4AAAD6E0A9E8}" type="presParOf" srcId="{B4C056AE-FE64-433A-BFB0-655D2A363367}" destId="{95652948-665D-4ECD-8D31-4A4AE272A633}" srcOrd="5" destOrd="0" presId="urn:microsoft.com/office/officeart/2008/layout/PictureStrips"/>
    <dgm:cxn modelId="{F891A398-1E7E-47E6-A1BD-BAF6FAD67F1A}" type="presParOf" srcId="{B4C056AE-FE64-433A-BFB0-655D2A363367}" destId="{51FB171F-CA2B-4458-9AD5-A7A3EDC97D04}" srcOrd="6" destOrd="0" presId="urn:microsoft.com/office/officeart/2008/layout/PictureStrips"/>
    <dgm:cxn modelId="{74810B60-C04C-4EE7-93B6-162CBAEB73E6}" type="presParOf" srcId="{51FB171F-CA2B-4458-9AD5-A7A3EDC97D04}" destId="{BB70BCAB-05CA-4EE9-91D8-10EA6A163EB7}" srcOrd="0" destOrd="0" presId="urn:microsoft.com/office/officeart/2008/layout/PictureStrips"/>
    <dgm:cxn modelId="{93819910-5305-4FD9-AAB2-3B7C23EC2988}" type="presParOf" srcId="{51FB171F-CA2B-4458-9AD5-A7A3EDC97D04}" destId="{DA20F365-64EF-45C3-BADA-1CB323D13697}" srcOrd="1" destOrd="0" presId="urn:microsoft.com/office/officeart/2008/layout/PictureStrips"/>
    <dgm:cxn modelId="{FE73952C-5563-4334-A160-83DF16363087}" type="presParOf" srcId="{B4C056AE-FE64-433A-BFB0-655D2A363367}" destId="{BA12B119-2032-4EA5-BA84-998BC138FD82}" srcOrd="7" destOrd="0" presId="urn:microsoft.com/office/officeart/2008/layout/PictureStrips"/>
    <dgm:cxn modelId="{5BD1356F-F34E-4EE9-9E68-F3A950D2B7B9}" type="presParOf" srcId="{B4C056AE-FE64-433A-BFB0-655D2A363367}" destId="{FFBBCAA6-FBC1-474D-A7D8-CDFE57F84F5E}" srcOrd="8" destOrd="0" presId="urn:microsoft.com/office/officeart/2008/layout/PictureStrips"/>
    <dgm:cxn modelId="{22250044-4D63-4B9E-9FA0-8CDDD2407E35}" type="presParOf" srcId="{FFBBCAA6-FBC1-474D-A7D8-CDFE57F84F5E}" destId="{B91166CE-CC5A-4A87-9D41-9D6F9718CA93}" srcOrd="0" destOrd="0" presId="urn:microsoft.com/office/officeart/2008/layout/PictureStrips"/>
    <dgm:cxn modelId="{58D822C5-42EC-4920-8BA3-19645FD76D9D}" type="presParOf" srcId="{FFBBCAA6-FBC1-474D-A7D8-CDFE57F84F5E}" destId="{4818037B-8ECE-4FEF-9FC5-99D16F082CBC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D0C770-86BA-4A91-BCB8-C58B2A1E8452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0CBC0583-394E-4F4A-A130-45D9CF519D8B}">
      <dgm:prSet phldrT="[Texte]"/>
      <dgm:spPr/>
      <dgm:t>
        <a:bodyPr/>
        <a:lstStyle/>
        <a:p>
          <a:r>
            <a:rPr lang="ar-DZ" dirty="0" smtClean="0"/>
            <a:t>الموارد المالية</a:t>
          </a:r>
          <a:endParaRPr lang="fr-FR" dirty="0"/>
        </a:p>
      </dgm:t>
    </dgm:pt>
    <dgm:pt modelId="{75BC73BD-308F-4F90-B072-A5752FD1C636}" type="parTrans" cxnId="{D7568C48-8A34-4651-AA01-437236FC7CE2}">
      <dgm:prSet/>
      <dgm:spPr/>
      <dgm:t>
        <a:bodyPr/>
        <a:lstStyle/>
        <a:p>
          <a:endParaRPr lang="fr-FR"/>
        </a:p>
      </dgm:t>
    </dgm:pt>
    <dgm:pt modelId="{140C1686-6B78-45E4-AFE4-B4F141FAD64A}" type="sibTrans" cxnId="{D7568C48-8A34-4651-AA01-437236FC7CE2}">
      <dgm:prSet/>
      <dgm:spPr/>
      <dgm:t>
        <a:bodyPr/>
        <a:lstStyle/>
        <a:p>
          <a:endParaRPr lang="fr-FR"/>
        </a:p>
      </dgm:t>
    </dgm:pt>
    <dgm:pt modelId="{D8EACE0A-EE3A-4324-AF8E-187D4B2ED435}">
      <dgm:prSet phldrT="[Texte]"/>
      <dgm:spPr/>
      <dgm:t>
        <a:bodyPr/>
        <a:lstStyle/>
        <a:p>
          <a:r>
            <a:rPr lang="ar-DZ" dirty="0" smtClean="0"/>
            <a:t>رأس المال المتاح</a:t>
          </a:r>
          <a:endParaRPr lang="fr-FR" dirty="0"/>
        </a:p>
      </dgm:t>
    </dgm:pt>
    <dgm:pt modelId="{9CF85154-EA65-41B7-ABCE-F6E8E5395FB1}" type="parTrans" cxnId="{D947031F-1974-4E5E-ADB4-AE71D923C753}">
      <dgm:prSet/>
      <dgm:spPr/>
      <dgm:t>
        <a:bodyPr/>
        <a:lstStyle/>
        <a:p>
          <a:endParaRPr lang="fr-FR"/>
        </a:p>
      </dgm:t>
    </dgm:pt>
    <dgm:pt modelId="{F264E443-7A96-4A62-B807-6DFBDB78386A}" type="sibTrans" cxnId="{D947031F-1974-4E5E-ADB4-AE71D923C753}">
      <dgm:prSet/>
      <dgm:spPr/>
      <dgm:t>
        <a:bodyPr/>
        <a:lstStyle/>
        <a:p>
          <a:endParaRPr lang="fr-FR"/>
        </a:p>
      </dgm:t>
    </dgm:pt>
    <dgm:pt modelId="{2B20D681-46F4-4128-9928-39D31E0CE47B}">
      <dgm:prSet phldrT="[Texte]"/>
      <dgm:spPr/>
      <dgm:t>
        <a:bodyPr/>
        <a:lstStyle/>
        <a:p>
          <a:r>
            <a:rPr lang="ar-DZ" dirty="0" smtClean="0"/>
            <a:t>مخاطر السيولة</a:t>
          </a:r>
          <a:endParaRPr lang="fr-FR" dirty="0"/>
        </a:p>
      </dgm:t>
    </dgm:pt>
    <dgm:pt modelId="{36D3A93E-482D-4002-B996-15AA3C0C852B}" type="parTrans" cxnId="{485A84D3-0D7E-44E2-9ED8-D630B3AB1F99}">
      <dgm:prSet/>
      <dgm:spPr/>
      <dgm:t>
        <a:bodyPr/>
        <a:lstStyle/>
        <a:p>
          <a:endParaRPr lang="fr-FR"/>
        </a:p>
      </dgm:t>
    </dgm:pt>
    <dgm:pt modelId="{F7F7F40A-C4B0-4BDC-B093-D94D37D13C1F}" type="sibTrans" cxnId="{485A84D3-0D7E-44E2-9ED8-D630B3AB1F99}">
      <dgm:prSet/>
      <dgm:spPr/>
      <dgm:t>
        <a:bodyPr/>
        <a:lstStyle/>
        <a:p>
          <a:endParaRPr lang="fr-FR"/>
        </a:p>
      </dgm:t>
    </dgm:pt>
    <dgm:pt modelId="{0EC2AFBD-BCF4-43CB-9B18-E8E7AE6B6745}">
      <dgm:prSet phldrT="[Texte]"/>
      <dgm:spPr/>
      <dgm:t>
        <a:bodyPr/>
        <a:lstStyle/>
        <a:p>
          <a:r>
            <a:rPr lang="ar-DZ" dirty="0" smtClean="0"/>
            <a:t>الموارد البشرية</a:t>
          </a:r>
          <a:endParaRPr lang="fr-FR" dirty="0"/>
        </a:p>
      </dgm:t>
    </dgm:pt>
    <dgm:pt modelId="{FEFFB6C9-6DC5-471B-A614-6B7ACF21C7EA}" type="parTrans" cxnId="{6BE00E2C-7037-4973-A5B0-BCE5DADD38AE}">
      <dgm:prSet/>
      <dgm:spPr/>
      <dgm:t>
        <a:bodyPr/>
        <a:lstStyle/>
        <a:p>
          <a:endParaRPr lang="fr-FR"/>
        </a:p>
      </dgm:t>
    </dgm:pt>
    <dgm:pt modelId="{FAEA1BC0-C9E2-4D20-B062-8469BB37EF2C}" type="sibTrans" cxnId="{6BE00E2C-7037-4973-A5B0-BCE5DADD38AE}">
      <dgm:prSet/>
      <dgm:spPr/>
      <dgm:t>
        <a:bodyPr/>
        <a:lstStyle/>
        <a:p>
          <a:endParaRPr lang="fr-FR"/>
        </a:p>
      </dgm:t>
    </dgm:pt>
    <dgm:pt modelId="{77AE2732-4F3C-4800-8863-A2CE1E8DEEC6}">
      <dgm:prSet phldrT="[Texte]"/>
      <dgm:spPr/>
      <dgm:t>
        <a:bodyPr/>
        <a:lstStyle/>
        <a:p>
          <a:r>
            <a:rPr lang="ar-DZ" dirty="0" smtClean="0"/>
            <a:t>مهارات الموظفين</a:t>
          </a:r>
          <a:endParaRPr lang="fr-FR" dirty="0"/>
        </a:p>
      </dgm:t>
    </dgm:pt>
    <dgm:pt modelId="{17D6BEE3-CFD4-4A06-BCF3-F798CDA6111E}" type="parTrans" cxnId="{493AEBD3-4C29-4A2C-8177-F1D69373B368}">
      <dgm:prSet/>
      <dgm:spPr/>
      <dgm:t>
        <a:bodyPr/>
        <a:lstStyle/>
        <a:p>
          <a:endParaRPr lang="fr-FR"/>
        </a:p>
      </dgm:t>
    </dgm:pt>
    <dgm:pt modelId="{915E8ED3-6665-4664-8DA0-4A0D420BE99C}" type="sibTrans" cxnId="{493AEBD3-4C29-4A2C-8177-F1D69373B368}">
      <dgm:prSet/>
      <dgm:spPr/>
      <dgm:t>
        <a:bodyPr/>
        <a:lstStyle/>
        <a:p>
          <a:endParaRPr lang="fr-FR"/>
        </a:p>
      </dgm:t>
    </dgm:pt>
    <dgm:pt modelId="{A0E44D89-D7CF-4490-A615-B9374842DC61}">
      <dgm:prSet phldrT="[Texte]"/>
      <dgm:spPr/>
      <dgm:t>
        <a:bodyPr/>
        <a:lstStyle/>
        <a:p>
          <a:r>
            <a:rPr lang="ar-DZ" dirty="0" err="1" smtClean="0"/>
            <a:t>الاحتفاض</a:t>
          </a:r>
          <a:r>
            <a:rPr lang="ar-DZ" dirty="0" smtClean="0"/>
            <a:t> بالمواهب</a:t>
          </a:r>
          <a:endParaRPr lang="fr-FR" dirty="0"/>
        </a:p>
      </dgm:t>
    </dgm:pt>
    <dgm:pt modelId="{F89332EA-244F-4619-8252-18FB30384C63}" type="parTrans" cxnId="{66484CDE-DC61-47C4-AB52-D8E24FF914D4}">
      <dgm:prSet/>
      <dgm:spPr/>
      <dgm:t>
        <a:bodyPr/>
        <a:lstStyle/>
        <a:p>
          <a:endParaRPr lang="fr-FR"/>
        </a:p>
      </dgm:t>
    </dgm:pt>
    <dgm:pt modelId="{E1226809-C789-4B1D-B6B3-DEE44914F629}" type="sibTrans" cxnId="{66484CDE-DC61-47C4-AB52-D8E24FF914D4}">
      <dgm:prSet/>
      <dgm:spPr/>
      <dgm:t>
        <a:bodyPr/>
        <a:lstStyle/>
        <a:p>
          <a:endParaRPr lang="fr-FR"/>
        </a:p>
      </dgm:t>
    </dgm:pt>
    <dgm:pt modelId="{31325CA8-F7CB-468D-B416-E166B1633E5B}">
      <dgm:prSet phldrT="[Texte]"/>
      <dgm:spPr/>
      <dgm:t>
        <a:bodyPr/>
        <a:lstStyle/>
        <a:p>
          <a:r>
            <a:rPr lang="ar-DZ" dirty="0" smtClean="0"/>
            <a:t>العمليات</a:t>
          </a:r>
          <a:endParaRPr lang="fr-FR" dirty="0"/>
        </a:p>
      </dgm:t>
    </dgm:pt>
    <dgm:pt modelId="{06176735-F9EA-4AB6-9DEC-72F7958620B8}" type="parTrans" cxnId="{2644F27C-901B-47ED-88EF-543B7EF72D4C}">
      <dgm:prSet/>
      <dgm:spPr/>
      <dgm:t>
        <a:bodyPr/>
        <a:lstStyle/>
        <a:p>
          <a:endParaRPr lang="fr-FR"/>
        </a:p>
      </dgm:t>
    </dgm:pt>
    <dgm:pt modelId="{F791F15F-6580-455A-AD82-04BB9AB759F7}" type="sibTrans" cxnId="{2644F27C-901B-47ED-88EF-543B7EF72D4C}">
      <dgm:prSet/>
      <dgm:spPr/>
      <dgm:t>
        <a:bodyPr/>
        <a:lstStyle/>
        <a:p>
          <a:endParaRPr lang="fr-FR"/>
        </a:p>
      </dgm:t>
    </dgm:pt>
    <dgm:pt modelId="{A4E1F197-D936-44A2-A24F-FEC4D1125023}">
      <dgm:prSet phldrT="[Texte]"/>
      <dgm:spPr/>
      <dgm:t>
        <a:bodyPr/>
        <a:lstStyle/>
        <a:p>
          <a:r>
            <a:rPr lang="ar-DZ" dirty="0" smtClean="0"/>
            <a:t>كفاءة العمليات</a:t>
          </a:r>
          <a:endParaRPr lang="fr-FR" dirty="0"/>
        </a:p>
      </dgm:t>
    </dgm:pt>
    <dgm:pt modelId="{D798EC99-5420-4F22-8390-2DC2CFB2B502}" type="parTrans" cxnId="{BD070D87-CF84-44AF-B72E-9A40DB28039B}">
      <dgm:prSet/>
      <dgm:spPr/>
      <dgm:t>
        <a:bodyPr/>
        <a:lstStyle/>
        <a:p>
          <a:endParaRPr lang="fr-FR"/>
        </a:p>
      </dgm:t>
    </dgm:pt>
    <dgm:pt modelId="{799E5317-D040-4CA3-8782-CF67D00A617A}" type="sibTrans" cxnId="{BD070D87-CF84-44AF-B72E-9A40DB28039B}">
      <dgm:prSet/>
      <dgm:spPr/>
      <dgm:t>
        <a:bodyPr/>
        <a:lstStyle/>
        <a:p>
          <a:endParaRPr lang="fr-FR"/>
        </a:p>
      </dgm:t>
    </dgm:pt>
    <dgm:pt modelId="{AD83DF0B-660E-4666-9856-9D5E97068F14}">
      <dgm:prSet phldrT="[Texte]"/>
      <dgm:spPr/>
      <dgm:t>
        <a:bodyPr/>
        <a:lstStyle/>
        <a:p>
          <a:r>
            <a:rPr lang="ar-DZ" dirty="0" smtClean="0"/>
            <a:t>التكنولوجيا المستخدمة</a:t>
          </a:r>
          <a:endParaRPr lang="fr-FR" dirty="0"/>
        </a:p>
      </dgm:t>
    </dgm:pt>
    <dgm:pt modelId="{E21C9A24-FA7B-4A0E-8ED3-902B0CF691D7}" type="parTrans" cxnId="{EF344A59-5C04-4D29-B849-4996E2185278}">
      <dgm:prSet/>
      <dgm:spPr/>
      <dgm:t>
        <a:bodyPr/>
        <a:lstStyle/>
        <a:p>
          <a:endParaRPr lang="fr-FR"/>
        </a:p>
      </dgm:t>
    </dgm:pt>
    <dgm:pt modelId="{4DCCB2F0-C12A-47C2-83FF-98D269C86AA4}" type="sibTrans" cxnId="{EF344A59-5C04-4D29-B849-4996E2185278}">
      <dgm:prSet/>
      <dgm:spPr/>
      <dgm:t>
        <a:bodyPr/>
        <a:lstStyle/>
        <a:p>
          <a:endParaRPr lang="fr-FR"/>
        </a:p>
      </dgm:t>
    </dgm:pt>
    <dgm:pt modelId="{95B34735-6E00-4185-B1F3-A04DD771D4A5}">
      <dgm:prSet phldrT="[Texte]"/>
      <dgm:spPr/>
      <dgm:t>
        <a:bodyPr/>
        <a:lstStyle/>
        <a:p>
          <a:r>
            <a:rPr lang="ar-DZ" dirty="0" smtClean="0"/>
            <a:t>الهيكل المالي</a:t>
          </a:r>
          <a:endParaRPr lang="fr-FR" dirty="0"/>
        </a:p>
      </dgm:t>
    </dgm:pt>
    <dgm:pt modelId="{6C96C094-812C-4000-85F8-6182A8E555FE}" type="parTrans" cxnId="{6AAC2379-F1DC-4C50-BA09-435933EF181B}">
      <dgm:prSet/>
      <dgm:spPr/>
      <dgm:t>
        <a:bodyPr/>
        <a:lstStyle/>
        <a:p>
          <a:endParaRPr lang="fr-FR"/>
        </a:p>
      </dgm:t>
    </dgm:pt>
    <dgm:pt modelId="{63BB8278-7436-47DE-BBCE-E70701DC18AD}" type="sibTrans" cxnId="{6AAC2379-F1DC-4C50-BA09-435933EF181B}">
      <dgm:prSet/>
      <dgm:spPr/>
      <dgm:t>
        <a:bodyPr/>
        <a:lstStyle/>
        <a:p>
          <a:endParaRPr lang="fr-FR"/>
        </a:p>
      </dgm:t>
    </dgm:pt>
    <dgm:pt modelId="{1DA83671-1535-4038-AEE9-5449D1E2CE7B}">
      <dgm:prSet phldrT="[Texte]"/>
      <dgm:spPr/>
      <dgm:t>
        <a:bodyPr/>
        <a:lstStyle/>
        <a:p>
          <a:r>
            <a:rPr lang="ar-DZ" dirty="0" smtClean="0"/>
            <a:t>الربحية</a:t>
          </a:r>
          <a:endParaRPr lang="fr-FR" dirty="0"/>
        </a:p>
      </dgm:t>
    </dgm:pt>
    <dgm:pt modelId="{128DBF3C-922D-420B-9F81-0DB63E4F55A3}" type="parTrans" cxnId="{921BC208-3083-4FA7-9A2A-D096961819B0}">
      <dgm:prSet/>
      <dgm:spPr/>
      <dgm:t>
        <a:bodyPr/>
        <a:lstStyle/>
        <a:p>
          <a:endParaRPr lang="fr-FR"/>
        </a:p>
      </dgm:t>
    </dgm:pt>
    <dgm:pt modelId="{16E535C2-FB18-401D-A3B1-61D99C30AB8B}" type="sibTrans" cxnId="{921BC208-3083-4FA7-9A2A-D096961819B0}">
      <dgm:prSet/>
      <dgm:spPr/>
      <dgm:t>
        <a:bodyPr/>
        <a:lstStyle/>
        <a:p>
          <a:endParaRPr lang="fr-FR"/>
        </a:p>
      </dgm:t>
    </dgm:pt>
    <dgm:pt modelId="{E188A827-924A-4386-AE58-75BE2BA09416}">
      <dgm:prSet phldrT="[Texte]"/>
      <dgm:spPr/>
      <dgm:t>
        <a:bodyPr/>
        <a:lstStyle/>
        <a:p>
          <a:r>
            <a:rPr lang="ar-DZ" dirty="0" smtClean="0"/>
            <a:t>الخبرة</a:t>
          </a:r>
          <a:endParaRPr lang="fr-FR" dirty="0"/>
        </a:p>
      </dgm:t>
    </dgm:pt>
    <dgm:pt modelId="{01910990-0E3A-4546-BB2B-15A4EA62E4B9}" type="parTrans" cxnId="{174D90CB-2A05-4C0B-A482-F5FFC26250DB}">
      <dgm:prSet/>
      <dgm:spPr/>
      <dgm:t>
        <a:bodyPr/>
        <a:lstStyle/>
        <a:p>
          <a:endParaRPr lang="fr-FR"/>
        </a:p>
      </dgm:t>
    </dgm:pt>
    <dgm:pt modelId="{041A2773-90E0-4A6A-86D2-F6B9DEFCCF95}" type="sibTrans" cxnId="{174D90CB-2A05-4C0B-A482-F5FFC26250DB}">
      <dgm:prSet/>
      <dgm:spPr/>
      <dgm:t>
        <a:bodyPr/>
        <a:lstStyle/>
        <a:p>
          <a:endParaRPr lang="fr-FR"/>
        </a:p>
      </dgm:t>
    </dgm:pt>
    <dgm:pt modelId="{C3EB9D36-80C6-4F0A-A777-8B614FE71DEE}">
      <dgm:prSet phldrT="[Texte]"/>
      <dgm:spPr/>
      <dgm:t>
        <a:bodyPr/>
        <a:lstStyle/>
        <a:p>
          <a:r>
            <a:rPr lang="ar-DZ" dirty="0" smtClean="0"/>
            <a:t>التحفيز</a:t>
          </a:r>
          <a:endParaRPr lang="fr-FR" dirty="0"/>
        </a:p>
      </dgm:t>
    </dgm:pt>
    <dgm:pt modelId="{1A568DC6-703F-49AB-B70D-ACAB79D34A78}" type="parTrans" cxnId="{637EDD40-DEF6-44FA-806A-1A1404CA3AB0}">
      <dgm:prSet/>
      <dgm:spPr/>
      <dgm:t>
        <a:bodyPr/>
        <a:lstStyle/>
        <a:p>
          <a:endParaRPr lang="fr-FR"/>
        </a:p>
      </dgm:t>
    </dgm:pt>
    <dgm:pt modelId="{14FC47B4-5A0A-45E9-8CD5-4CBAB9922798}" type="sibTrans" cxnId="{637EDD40-DEF6-44FA-806A-1A1404CA3AB0}">
      <dgm:prSet/>
      <dgm:spPr/>
      <dgm:t>
        <a:bodyPr/>
        <a:lstStyle/>
        <a:p>
          <a:endParaRPr lang="fr-FR"/>
        </a:p>
      </dgm:t>
    </dgm:pt>
    <dgm:pt modelId="{64B245AD-01BE-49C5-A337-00D906C24215}">
      <dgm:prSet phldrT="[Texte]"/>
      <dgm:spPr/>
      <dgm:t>
        <a:bodyPr/>
        <a:lstStyle/>
        <a:p>
          <a:r>
            <a:rPr lang="ar-DZ" dirty="0" smtClean="0"/>
            <a:t>جودة المنتجات والخدمات</a:t>
          </a:r>
          <a:endParaRPr lang="fr-FR" dirty="0"/>
        </a:p>
      </dgm:t>
    </dgm:pt>
    <dgm:pt modelId="{7CF27DD6-3D2C-41C3-B607-E00B2FE26D5E}" type="parTrans" cxnId="{515DF16E-732B-4BB9-B3F5-767101426E8A}">
      <dgm:prSet/>
      <dgm:spPr/>
      <dgm:t>
        <a:bodyPr/>
        <a:lstStyle/>
        <a:p>
          <a:endParaRPr lang="fr-FR"/>
        </a:p>
      </dgm:t>
    </dgm:pt>
    <dgm:pt modelId="{036FBB91-E470-4761-B563-4DDF06C2B127}" type="sibTrans" cxnId="{515DF16E-732B-4BB9-B3F5-767101426E8A}">
      <dgm:prSet/>
      <dgm:spPr/>
      <dgm:t>
        <a:bodyPr/>
        <a:lstStyle/>
        <a:p>
          <a:endParaRPr lang="fr-FR"/>
        </a:p>
      </dgm:t>
    </dgm:pt>
    <dgm:pt modelId="{0CBA7C1D-C269-4324-BC77-9E01B4EC865E}">
      <dgm:prSet phldrT="[Texte]"/>
      <dgm:spPr/>
      <dgm:t>
        <a:bodyPr/>
        <a:lstStyle/>
        <a:p>
          <a:r>
            <a:rPr lang="ar-DZ" dirty="0" smtClean="0"/>
            <a:t>الابتكار</a:t>
          </a:r>
          <a:endParaRPr lang="fr-FR" dirty="0"/>
        </a:p>
      </dgm:t>
    </dgm:pt>
    <dgm:pt modelId="{0DE10206-FF78-4D5C-B9DF-A7AA3C05AF03}" type="parTrans" cxnId="{F52E8527-D7C4-40A3-9D8B-F1F736CD775D}">
      <dgm:prSet/>
      <dgm:spPr/>
      <dgm:t>
        <a:bodyPr/>
        <a:lstStyle/>
        <a:p>
          <a:endParaRPr lang="fr-FR"/>
        </a:p>
      </dgm:t>
    </dgm:pt>
    <dgm:pt modelId="{7CB2329F-0B10-490F-BF2F-8ABC35DED906}" type="sibTrans" cxnId="{F52E8527-D7C4-40A3-9D8B-F1F736CD775D}">
      <dgm:prSet/>
      <dgm:spPr/>
      <dgm:t>
        <a:bodyPr/>
        <a:lstStyle/>
        <a:p>
          <a:endParaRPr lang="fr-FR"/>
        </a:p>
      </dgm:t>
    </dgm:pt>
    <dgm:pt modelId="{607B115C-4AE6-4CAB-808B-204C12AB6063}" type="pres">
      <dgm:prSet presAssocID="{98D0C770-86BA-4A91-BCB8-C58B2A1E8452}" presName="Name0" presStyleCnt="0">
        <dgm:presLayoutVars>
          <dgm:dir/>
          <dgm:animLvl val="lvl"/>
          <dgm:resizeHandles val="exact"/>
        </dgm:presLayoutVars>
      </dgm:prSet>
      <dgm:spPr/>
    </dgm:pt>
    <dgm:pt modelId="{08FA8463-F454-40B2-BFAF-4980AF9BBFB1}" type="pres">
      <dgm:prSet presAssocID="{0CBC0583-394E-4F4A-A130-45D9CF519D8B}" presName="linNode" presStyleCnt="0"/>
      <dgm:spPr/>
    </dgm:pt>
    <dgm:pt modelId="{6B742A95-651E-4B7F-8F7B-05A3DE654E7D}" type="pres">
      <dgm:prSet presAssocID="{0CBC0583-394E-4F4A-A130-45D9CF519D8B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2493105A-AD4F-4539-8B04-6E94693B0A77}" type="pres">
      <dgm:prSet presAssocID="{0CBC0583-394E-4F4A-A130-45D9CF519D8B}" presName="descendantText" presStyleLbl="alignAccFollowNode1" presStyleIdx="0" presStyleCnt="3">
        <dgm:presLayoutVars>
          <dgm:bulletEnabled val="1"/>
        </dgm:presLayoutVars>
      </dgm:prSet>
      <dgm:spPr/>
    </dgm:pt>
    <dgm:pt modelId="{FC70EE5C-94AA-44B2-99A0-AF2393F30021}" type="pres">
      <dgm:prSet presAssocID="{140C1686-6B78-45E4-AFE4-B4F141FAD64A}" presName="sp" presStyleCnt="0"/>
      <dgm:spPr/>
    </dgm:pt>
    <dgm:pt modelId="{F443355D-D29F-4CEA-9480-EB5A9088FF9F}" type="pres">
      <dgm:prSet presAssocID="{0EC2AFBD-BCF4-43CB-9B18-E8E7AE6B6745}" presName="linNode" presStyleCnt="0"/>
      <dgm:spPr/>
    </dgm:pt>
    <dgm:pt modelId="{6889C324-8861-4C26-BCFD-7F15A45B8DAA}" type="pres">
      <dgm:prSet presAssocID="{0EC2AFBD-BCF4-43CB-9B18-E8E7AE6B6745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4532F1E1-1802-4B21-9EC4-8947C72C378C}" type="pres">
      <dgm:prSet presAssocID="{0EC2AFBD-BCF4-43CB-9B18-E8E7AE6B6745}" presName="descendantText" presStyleLbl="alignAccFollowNode1" presStyleIdx="1" presStyleCnt="3">
        <dgm:presLayoutVars>
          <dgm:bulletEnabled val="1"/>
        </dgm:presLayoutVars>
      </dgm:prSet>
      <dgm:spPr/>
    </dgm:pt>
    <dgm:pt modelId="{E2215191-E5EC-4A75-81EA-9AF5A67639E8}" type="pres">
      <dgm:prSet presAssocID="{FAEA1BC0-C9E2-4D20-B062-8469BB37EF2C}" presName="sp" presStyleCnt="0"/>
      <dgm:spPr/>
    </dgm:pt>
    <dgm:pt modelId="{9E358DDF-FBF4-4552-B186-60487FF1589B}" type="pres">
      <dgm:prSet presAssocID="{31325CA8-F7CB-468D-B416-E166B1633E5B}" presName="linNode" presStyleCnt="0"/>
      <dgm:spPr/>
    </dgm:pt>
    <dgm:pt modelId="{A0212885-C264-4DBC-8985-6737C7F07747}" type="pres">
      <dgm:prSet presAssocID="{31325CA8-F7CB-468D-B416-E166B1633E5B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9781ED83-ACC3-4218-8983-62A595104A2C}" type="pres">
      <dgm:prSet presAssocID="{31325CA8-F7CB-468D-B416-E166B1633E5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3B6C5C6-7A78-4567-AABD-289D3B1D04B2}" type="presOf" srcId="{0CBC0583-394E-4F4A-A130-45D9CF519D8B}" destId="{6B742A95-651E-4B7F-8F7B-05A3DE654E7D}" srcOrd="0" destOrd="0" presId="urn:microsoft.com/office/officeart/2005/8/layout/vList5"/>
    <dgm:cxn modelId="{69D9C042-D889-4CFF-A479-B928940D80F7}" type="presOf" srcId="{64B245AD-01BE-49C5-A337-00D906C24215}" destId="{9781ED83-ACC3-4218-8983-62A595104A2C}" srcOrd="0" destOrd="1" presId="urn:microsoft.com/office/officeart/2005/8/layout/vList5"/>
    <dgm:cxn modelId="{66484CDE-DC61-47C4-AB52-D8E24FF914D4}" srcId="{0EC2AFBD-BCF4-43CB-9B18-E8E7AE6B6745}" destId="{A0E44D89-D7CF-4490-A615-B9374842DC61}" srcOrd="3" destOrd="0" parTransId="{F89332EA-244F-4619-8252-18FB30384C63}" sibTransId="{E1226809-C789-4B1D-B6B3-DEE44914F629}"/>
    <dgm:cxn modelId="{7D7A8048-782A-4D26-87B8-05029C8CC82B}" type="presOf" srcId="{0CBA7C1D-C269-4324-BC77-9E01B4EC865E}" destId="{9781ED83-ACC3-4218-8983-62A595104A2C}" srcOrd="0" destOrd="2" presId="urn:microsoft.com/office/officeart/2005/8/layout/vList5"/>
    <dgm:cxn modelId="{8DC15F65-DB4B-4705-8168-3BE27EC81FD9}" type="presOf" srcId="{A0E44D89-D7CF-4490-A615-B9374842DC61}" destId="{4532F1E1-1802-4B21-9EC4-8947C72C378C}" srcOrd="0" destOrd="3" presId="urn:microsoft.com/office/officeart/2005/8/layout/vList5"/>
    <dgm:cxn modelId="{E2B86F31-9197-4A95-BDDB-2E6F6F336CAA}" type="presOf" srcId="{98D0C770-86BA-4A91-BCB8-C58B2A1E8452}" destId="{607B115C-4AE6-4CAB-808B-204C12AB6063}" srcOrd="0" destOrd="0" presId="urn:microsoft.com/office/officeart/2005/8/layout/vList5"/>
    <dgm:cxn modelId="{76D08C43-00A8-4734-91BD-429779E7B08E}" type="presOf" srcId="{C3EB9D36-80C6-4F0A-A777-8B614FE71DEE}" destId="{4532F1E1-1802-4B21-9EC4-8947C72C378C}" srcOrd="0" destOrd="2" presId="urn:microsoft.com/office/officeart/2005/8/layout/vList5"/>
    <dgm:cxn modelId="{D947031F-1974-4E5E-ADB4-AE71D923C753}" srcId="{0CBC0583-394E-4F4A-A130-45D9CF519D8B}" destId="{D8EACE0A-EE3A-4324-AF8E-187D4B2ED435}" srcOrd="0" destOrd="0" parTransId="{9CF85154-EA65-41B7-ABCE-F6E8E5395FB1}" sibTransId="{F264E443-7A96-4A62-B807-6DFBDB78386A}"/>
    <dgm:cxn modelId="{095E23DA-84DE-416E-9E4E-999A4A1D9280}" type="presOf" srcId="{95B34735-6E00-4185-B1F3-A04DD771D4A5}" destId="{2493105A-AD4F-4539-8B04-6E94693B0A77}" srcOrd="0" destOrd="1" presId="urn:microsoft.com/office/officeart/2005/8/layout/vList5"/>
    <dgm:cxn modelId="{6AAC2379-F1DC-4C50-BA09-435933EF181B}" srcId="{0CBC0583-394E-4F4A-A130-45D9CF519D8B}" destId="{95B34735-6E00-4185-B1F3-A04DD771D4A5}" srcOrd="1" destOrd="0" parTransId="{6C96C094-812C-4000-85F8-6182A8E555FE}" sibTransId="{63BB8278-7436-47DE-BBCE-E70701DC18AD}"/>
    <dgm:cxn modelId="{F68466A2-DB83-439D-A519-CFDA682DF752}" type="presOf" srcId="{0EC2AFBD-BCF4-43CB-9B18-E8E7AE6B6745}" destId="{6889C324-8861-4C26-BCFD-7F15A45B8DAA}" srcOrd="0" destOrd="0" presId="urn:microsoft.com/office/officeart/2005/8/layout/vList5"/>
    <dgm:cxn modelId="{EF344A59-5C04-4D29-B849-4996E2185278}" srcId="{31325CA8-F7CB-468D-B416-E166B1633E5B}" destId="{AD83DF0B-660E-4666-9856-9D5E97068F14}" srcOrd="3" destOrd="0" parTransId="{E21C9A24-FA7B-4A0E-8ED3-902B0CF691D7}" sibTransId="{4DCCB2F0-C12A-47C2-83FF-98D269C86AA4}"/>
    <dgm:cxn modelId="{637EDD40-DEF6-44FA-806A-1A1404CA3AB0}" srcId="{0EC2AFBD-BCF4-43CB-9B18-E8E7AE6B6745}" destId="{C3EB9D36-80C6-4F0A-A777-8B614FE71DEE}" srcOrd="2" destOrd="0" parTransId="{1A568DC6-703F-49AB-B70D-ACAB79D34A78}" sibTransId="{14FC47B4-5A0A-45E9-8CD5-4CBAB9922798}"/>
    <dgm:cxn modelId="{61ECECFD-FEC3-4FCC-9146-5A2E756B6626}" type="presOf" srcId="{A4E1F197-D936-44A2-A24F-FEC4D1125023}" destId="{9781ED83-ACC3-4218-8983-62A595104A2C}" srcOrd="0" destOrd="0" presId="urn:microsoft.com/office/officeart/2005/8/layout/vList5"/>
    <dgm:cxn modelId="{D6105892-5EC0-479F-A06C-37955C79C166}" type="presOf" srcId="{1DA83671-1535-4038-AEE9-5449D1E2CE7B}" destId="{2493105A-AD4F-4539-8B04-6E94693B0A77}" srcOrd="0" destOrd="2" presId="urn:microsoft.com/office/officeart/2005/8/layout/vList5"/>
    <dgm:cxn modelId="{921BC208-3083-4FA7-9A2A-D096961819B0}" srcId="{0CBC0583-394E-4F4A-A130-45D9CF519D8B}" destId="{1DA83671-1535-4038-AEE9-5449D1E2CE7B}" srcOrd="2" destOrd="0" parTransId="{128DBF3C-922D-420B-9F81-0DB63E4F55A3}" sibTransId="{16E535C2-FB18-401D-A3B1-61D99C30AB8B}"/>
    <dgm:cxn modelId="{F52E8527-D7C4-40A3-9D8B-F1F736CD775D}" srcId="{31325CA8-F7CB-468D-B416-E166B1633E5B}" destId="{0CBA7C1D-C269-4324-BC77-9E01B4EC865E}" srcOrd="2" destOrd="0" parTransId="{0DE10206-FF78-4D5C-B9DF-A7AA3C05AF03}" sibTransId="{7CB2329F-0B10-490F-BF2F-8ABC35DED906}"/>
    <dgm:cxn modelId="{493AEBD3-4C29-4A2C-8177-F1D69373B368}" srcId="{0EC2AFBD-BCF4-43CB-9B18-E8E7AE6B6745}" destId="{77AE2732-4F3C-4800-8863-A2CE1E8DEEC6}" srcOrd="0" destOrd="0" parTransId="{17D6BEE3-CFD4-4A06-BCF3-F798CDA6111E}" sibTransId="{915E8ED3-6665-4664-8DA0-4A0D420BE99C}"/>
    <dgm:cxn modelId="{8DB88125-BD52-4DE8-B7D0-04EA14E202EC}" type="presOf" srcId="{31325CA8-F7CB-468D-B416-E166B1633E5B}" destId="{A0212885-C264-4DBC-8985-6737C7F07747}" srcOrd="0" destOrd="0" presId="urn:microsoft.com/office/officeart/2005/8/layout/vList5"/>
    <dgm:cxn modelId="{BD070D87-CF84-44AF-B72E-9A40DB28039B}" srcId="{31325CA8-F7CB-468D-B416-E166B1633E5B}" destId="{A4E1F197-D936-44A2-A24F-FEC4D1125023}" srcOrd="0" destOrd="0" parTransId="{D798EC99-5420-4F22-8390-2DC2CFB2B502}" sibTransId="{799E5317-D040-4CA3-8782-CF67D00A617A}"/>
    <dgm:cxn modelId="{ADFC0A52-DC63-4A46-9D9A-590F34282F03}" type="presOf" srcId="{AD83DF0B-660E-4666-9856-9D5E97068F14}" destId="{9781ED83-ACC3-4218-8983-62A595104A2C}" srcOrd="0" destOrd="3" presId="urn:microsoft.com/office/officeart/2005/8/layout/vList5"/>
    <dgm:cxn modelId="{62FC62CF-7325-40D8-8814-AEDDDF955B12}" type="presOf" srcId="{77AE2732-4F3C-4800-8863-A2CE1E8DEEC6}" destId="{4532F1E1-1802-4B21-9EC4-8947C72C378C}" srcOrd="0" destOrd="0" presId="urn:microsoft.com/office/officeart/2005/8/layout/vList5"/>
    <dgm:cxn modelId="{D7568C48-8A34-4651-AA01-437236FC7CE2}" srcId="{98D0C770-86BA-4A91-BCB8-C58B2A1E8452}" destId="{0CBC0583-394E-4F4A-A130-45D9CF519D8B}" srcOrd="0" destOrd="0" parTransId="{75BC73BD-308F-4F90-B072-A5752FD1C636}" sibTransId="{140C1686-6B78-45E4-AFE4-B4F141FAD64A}"/>
    <dgm:cxn modelId="{6BE00E2C-7037-4973-A5B0-BCE5DADD38AE}" srcId="{98D0C770-86BA-4A91-BCB8-C58B2A1E8452}" destId="{0EC2AFBD-BCF4-43CB-9B18-E8E7AE6B6745}" srcOrd="1" destOrd="0" parTransId="{FEFFB6C9-6DC5-471B-A614-6B7ACF21C7EA}" sibTransId="{FAEA1BC0-C9E2-4D20-B062-8469BB37EF2C}"/>
    <dgm:cxn modelId="{2644F27C-901B-47ED-88EF-543B7EF72D4C}" srcId="{98D0C770-86BA-4A91-BCB8-C58B2A1E8452}" destId="{31325CA8-F7CB-468D-B416-E166B1633E5B}" srcOrd="2" destOrd="0" parTransId="{06176735-F9EA-4AB6-9DEC-72F7958620B8}" sibTransId="{F791F15F-6580-455A-AD82-04BB9AB759F7}"/>
    <dgm:cxn modelId="{E3F5989A-2CA0-4577-AA73-5355BCD80E48}" type="presOf" srcId="{D8EACE0A-EE3A-4324-AF8E-187D4B2ED435}" destId="{2493105A-AD4F-4539-8B04-6E94693B0A77}" srcOrd="0" destOrd="0" presId="urn:microsoft.com/office/officeart/2005/8/layout/vList5"/>
    <dgm:cxn modelId="{485A84D3-0D7E-44E2-9ED8-D630B3AB1F99}" srcId="{0CBC0583-394E-4F4A-A130-45D9CF519D8B}" destId="{2B20D681-46F4-4128-9928-39D31E0CE47B}" srcOrd="3" destOrd="0" parTransId="{36D3A93E-482D-4002-B996-15AA3C0C852B}" sibTransId="{F7F7F40A-C4B0-4BDC-B093-D94D37D13C1F}"/>
    <dgm:cxn modelId="{4B67F30B-2801-4CF9-B90A-2BEC5463904B}" type="presOf" srcId="{2B20D681-46F4-4128-9928-39D31E0CE47B}" destId="{2493105A-AD4F-4539-8B04-6E94693B0A77}" srcOrd="0" destOrd="3" presId="urn:microsoft.com/office/officeart/2005/8/layout/vList5"/>
    <dgm:cxn modelId="{3CB8240B-2B37-4C2F-8949-4A6269433D1E}" type="presOf" srcId="{E188A827-924A-4386-AE58-75BE2BA09416}" destId="{4532F1E1-1802-4B21-9EC4-8947C72C378C}" srcOrd="0" destOrd="1" presId="urn:microsoft.com/office/officeart/2005/8/layout/vList5"/>
    <dgm:cxn modelId="{515DF16E-732B-4BB9-B3F5-767101426E8A}" srcId="{31325CA8-F7CB-468D-B416-E166B1633E5B}" destId="{64B245AD-01BE-49C5-A337-00D906C24215}" srcOrd="1" destOrd="0" parTransId="{7CF27DD6-3D2C-41C3-B607-E00B2FE26D5E}" sibTransId="{036FBB91-E470-4761-B563-4DDF06C2B127}"/>
    <dgm:cxn modelId="{174D90CB-2A05-4C0B-A482-F5FFC26250DB}" srcId="{0EC2AFBD-BCF4-43CB-9B18-E8E7AE6B6745}" destId="{E188A827-924A-4386-AE58-75BE2BA09416}" srcOrd="1" destOrd="0" parTransId="{01910990-0E3A-4546-BB2B-15A4EA62E4B9}" sibTransId="{041A2773-90E0-4A6A-86D2-F6B9DEFCCF95}"/>
    <dgm:cxn modelId="{9B4F3CBA-3EFF-4FAE-85BF-6819D989D0B6}" type="presParOf" srcId="{607B115C-4AE6-4CAB-808B-204C12AB6063}" destId="{08FA8463-F454-40B2-BFAF-4980AF9BBFB1}" srcOrd="0" destOrd="0" presId="urn:microsoft.com/office/officeart/2005/8/layout/vList5"/>
    <dgm:cxn modelId="{31BD83D2-D435-4D11-BBE1-815F51551730}" type="presParOf" srcId="{08FA8463-F454-40B2-BFAF-4980AF9BBFB1}" destId="{6B742A95-651E-4B7F-8F7B-05A3DE654E7D}" srcOrd="0" destOrd="0" presId="urn:microsoft.com/office/officeart/2005/8/layout/vList5"/>
    <dgm:cxn modelId="{49F6539E-8860-4F60-85E5-9FF352E8C8E1}" type="presParOf" srcId="{08FA8463-F454-40B2-BFAF-4980AF9BBFB1}" destId="{2493105A-AD4F-4539-8B04-6E94693B0A77}" srcOrd="1" destOrd="0" presId="urn:microsoft.com/office/officeart/2005/8/layout/vList5"/>
    <dgm:cxn modelId="{F99CB85A-2A35-411F-B1AC-6E4496672E50}" type="presParOf" srcId="{607B115C-4AE6-4CAB-808B-204C12AB6063}" destId="{FC70EE5C-94AA-44B2-99A0-AF2393F30021}" srcOrd="1" destOrd="0" presId="urn:microsoft.com/office/officeart/2005/8/layout/vList5"/>
    <dgm:cxn modelId="{4A842E00-4BF6-4F9B-A83E-6F3B4788445C}" type="presParOf" srcId="{607B115C-4AE6-4CAB-808B-204C12AB6063}" destId="{F443355D-D29F-4CEA-9480-EB5A9088FF9F}" srcOrd="2" destOrd="0" presId="urn:microsoft.com/office/officeart/2005/8/layout/vList5"/>
    <dgm:cxn modelId="{1615FEA5-27D0-47C4-B6EA-E1F17331AB14}" type="presParOf" srcId="{F443355D-D29F-4CEA-9480-EB5A9088FF9F}" destId="{6889C324-8861-4C26-BCFD-7F15A45B8DAA}" srcOrd="0" destOrd="0" presId="urn:microsoft.com/office/officeart/2005/8/layout/vList5"/>
    <dgm:cxn modelId="{CACF5A8A-BE20-4A58-9F3A-4CE5E2DE0A22}" type="presParOf" srcId="{F443355D-D29F-4CEA-9480-EB5A9088FF9F}" destId="{4532F1E1-1802-4B21-9EC4-8947C72C378C}" srcOrd="1" destOrd="0" presId="urn:microsoft.com/office/officeart/2005/8/layout/vList5"/>
    <dgm:cxn modelId="{FFCE01F9-B55B-423B-BBE9-7FD49848ECB4}" type="presParOf" srcId="{607B115C-4AE6-4CAB-808B-204C12AB6063}" destId="{E2215191-E5EC-4A75-81EA-9AF5A67639E8}" srcOrd="3" destOrd="0" presId="urn:microsoft.com/office/officeart/2005/8/layout/vList5"/>
    <dgm:cxn modelId="{DE895439-09E0-4BF8-A7B3-9AE5A6253E15}" type="presParOf" srcId="{607B115C-4AE6-4CAB-808B-204C12AB6063}" destId="{9E358DDF-FBF4-4552-B186-60487FF1589B}" srcOrd="4" destOrd="0" presId="urn:microsoft.com/office/officeart/2005/8/layout/vList5"/>
    <dgm:cxn modelId="{A472BE0C-0771-4B99-BDD6-FE84D6FAC21A}" type="presParOf" srcId="{9E358DDF-FBF4-4552-B186-60487FF1589B}" destId="{A0212885-C264-4DBC-8985-6737C7F07747}" srcOrd="0" destOrd="0" presId="urn:microsoft.com/office/officeart/2005/8/layout/vList5"/>
    <dgm:cxn modelId="{D0641ED8-304F-4205-9EBC-EB77E9F5E3E4}" type="presParOf" srcId="{9E358DDF-FBF4-4552-B186-60487FF1589B}" destId="{9781ED83-ACC3-4218-8983-62A595104A2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FD0849-905B-4DA0-8AED-CC503068C386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B1E48C7D-C589-499A-8261-7215F84F6E1B}">
      <dgm:prSet phldrT="[Texte]"/>
      <dgm:spPr/>
      <dgm:t>
        <a:bodyPr/>
        <a:lstStyle/>
        <a:p>
          <a:r>
            <a:rPr lang="ar-DZ" dirty="0" smtClean="0"/>
            <a:t>التسويق</a:t>
          </a:r>
          <a:endParaRPr lang="fr-FR" dirty="0"/>
        </a:p>
      </dgm:t>
    </dgm:pt>
    <dgm:pt modelId="{924C4E39-8E7D-4435-A24B-BE33D46FAAF7}" type="parTrans" cxnId="{05213252-B5AC-4105-869E-4039AB7C9901}">
      <dgm:prSet/>
      <dgm:spPr/>
      <dgm:t>
        <a:bodyPr/>
        <a:lstStyle/>
        <a:p>
          <a:endParaRPr lang="fr-FR"/>
        </a:p>
      </dgm:t>
    </dgm:pt>
    <dgm:pt modelId="{F82ECD21-C27A-434A-8AB1-0C5F65AE0057}" type="sibTrans" cxnId="{05213252-B5AC-4105-869E-4039AB7C9901}">
      <dgm:prSet/>
      <dgm:spPr/>
      <dgm:t>
        <a:bodyPr/>
        <a:lstStyle/>
        <a:p>
          <a:endParaRPr lang="fr-FR"/>
        </a:p>
      </dgm:t>
    </dgm:pt>
    <dgm:pt modelId="{9AB66398-3C63-4AAA-B4D7-3DA16300F749}">
      <dgm:prSet phldrT="[Texte]"/>
      <dgm:spPr/>
      <dgm:t>
        <a:bodyPr/>
        <a:lstStyle/>
        <a:p>
          <a:r>
            <a:rPr lang="ar-DZ" dirty="0" smtClean="0"/>
            <a:t>الوعي بالعلامة التجارية</a:t>
          </a:r>
          <a:endParaRPr lang="fr-FR" dirty="0"/>
        </a:p>
      </dgm:t>
    </dgm:pt>
    <dgm:pt modelId="{83E6C801-93A3-48E7-8A62-73C7DD6119DA}" type="parTrans" cxnId="{22A3D851-5595-4208-8339-F41CF7FE21E1}">
      <dgm:prSet/>
      <dgm:spPr/>
      <dgm:t>
        <a:bodyPr/>
        <a:lstStyle/>
        <a:p>
          <a:endParaRPr lang="fr-FR"/>
        </a:p>
      </dgm:t>
    </dgm:pt>
    <dgm:pt modelId="{1C9B4ACD-76EF-4647-BE2C-780DD8B3880B}" type="sibTrans" cxnId="{22A3D851-5595-4208-8339-F41CF7FE21E1}">
      <dgm:prSet/>
      <dgm:spPr/>
      <dgm:t>
        <a:bodyPr/>
        <a:lstStyle/>
        <a:p>
          <a:endParaRPr lang="fr-FR"/>
        </a:p>
      </dgm:t>
    </dgm:pt>
    <dgm:pt modelId="{65EDEB62-2F07-4169-B562-9E8C3473A837}">
      <dgm:prSet phldrT="[Texte]"/>
      <dgm:spPr/>
      <dgm:t>
        <a:bodyPr/>
        <a:lstStyle/>
        <a:p>
          <a:r>
            <a:rPr lang="ar-DZ" dirty="0" smtClean="0"/>
            <a:t>فعالية قنواه التسويق</a:t>
          </a:r>
          <a:endParaRPr lang="fr-FR" dirty="0"/>
        </a:p>
      </dgm:t>
    </dgm:pt>
    <dgm:pt modelId="{E662A797-AACF-4FF9-8FAC-06EDB6C0A217}" type="parTrans" cxnId="{B6CEA549-FDAF-4F50-81D0-52BCB166605B}">
      <dgm:prSet/>
      <dgm:spPr/>
      <dgm:t>
        <a:bodyPr/>
        <a:lstStyle/>
        <a:p>
          <a:endParaRPr lang="fr-FR"/>
        </a:p>
      </dgm:t>
    </dgm:pt>
    <dgm:pt modelId="{670BDAFE-3983-4455-8DBD-93C77885721C}" type="sibTrans" cxnId="{B6CEA549-FDAF-4F50-81D0-52BCB166605B}">
      <dgm:prSet/>
      <dgm:spPr/>
      <dgm:t>
        <a:bodyPr/>
        <a:lstStyle/>
        <a:p>
          <a:endParaRPr lang="fr-FR"/>
        </a:p>
      </dgm:t>
    </dgm:pt>
    <dgm:pt modelId="{FE9E4318-4225-4D92-A856-73E5FC346E13}">
      <dgm:prSet phldrT="[Texte]"/>
      <dgm:spPr/>
      <dgm:t>
        <a:bodyPr/>
        <a:lstStyle/>
        <a:p>
          <a:r>
            <a:rPr lang="ar-DZ" dirty="0" smtClean="0"/>
            <a:t>البحث والتطوير</a:t>
          </a:r>
          <a:endParaRPr lang="fr-FR" dirty="0"/>
        </a:p>
      </dgm:t>
    </dgm:pt>
    <dgm:pt modelId="{0D204A33-150B-479D-A493-8BF0D64A4C73}" type="parTrans" cxnId="{3A391D10-4759-4323-A42D-E2B5FA6357A7}">
      <dgm:prSet/>
      <dgm:spPr/>
      <dgm:t>
        <a:bodyPr/>
        <a:lstStyle/>
        <a:p>
          <a:endParaRPr lang="fr-FR"/>
        </a:p>
      </dgm:t>
    </dgm:pt>
    <dgm:pt modelId="{73BA067F-7299-4A52-9110-6E578C03E427}" type="sibTrans" cxnId="{3A391D10-4759-4323-A42D-E2B5FA6357A7}">
      <dgm:prSet/>
      <dgm:spPr/>
      <dgm:t>
        <a:bodyPr/>
        <a:lstStyle/>
        <a:p>
          <a:endParaRPr lang="fr-FR"/>
        </a:p>
      </dgm:t>
    </dgm:pt>
    <dgm:pt modelId="{ACBC26EF-1584-4BEB-BEA2-1672C96CE9E0}">
      <dgm:prSet phldrT="[Texte]"/>
      <dgm:spPr/>
      <dgm:t>
        <a:bodyPr/>
        <a:lstStyle/>
        <a:p>
          <a:r>
            <a:rPr lang="ar-DZ" dirty="0" smtClean="0"/>
            <a:t>قدرة الابتكار</a:t>
          </a:r>
          <a:endParaRPr lang="fr-FR" dirty="0"/>
        </a:p>
      </dgm:t>
    </dgm:pt>
    <dgm:pt modelId="{E0681574-EF64-46EB-B1D4-FFE997602194}" type="parTrans" cxnId="{FAD3C211-D009-4C34-A6F4-03F5A51D332A}">
      <dgm:prSet/>
      <dgm:spPr/>
      <dgm:t>
        <a:bodyPr/>
        <a:lstStyle/>
        <a:p>
          <a:endParaRPr lang="fr-FR"/>
        </a:p>
      </dgm:t>
    </dgm:pt>
    <dgm:pt modelId="{A17C31DC-1AF5-4467-8457-8642D2FFA84B}" type="sibTrans" cxnId="{FAD3C211-D009-4C34-A6F4-03F5A51D332A}">
      <dgm:prSet/>
      <dgm:spPr/>
      <dgm:t>
        <a:bodyPr/>
        <a:lstStyle/>
        <a:p>
          <a:endParaRPr lang="fr-FR"/>
        </a:p>
      </dgm:t>
    </dgm:pt>
    <dgm:pt modelId="{75E1EC9E-A070-4751-ADB6-A4F61E400937}">
      <dgm:prSet phldrT="[Texte]"/>
      <dgm:spPr/>
      <dgm:t>
        <a:bodyPr/>
        <a:lstStyle/>
        <a:p>
          <a:r>
            <a:rPr lang="ar-DZ" dirty="0" smtClean="0"/>
            <a:t>حماية الملكية الفكرية</a:t>
          </a:r>
          <a:endParaRPr lang="fr-FR" dirty="0"/>
        </a:p>
      </dgm:t>
    </dgm:pt>
    <dgm:pt modelId="{FA37FB0E-2E57-4E62-AE45-1BBF651804D2}" type="parTrans" cxnId="{82711463-E671-4BBB-8AEA-DB4C2C6B4937}">
      <dgm:prSet/>
      <dgm:spPr/>
      <dgm:t>
        <a:bodyPr/>
        <a:lstStyle/>
        <a:p>
          <a:endParaRPr lang="fr-FR"/>
        </a:p>
      </dgm:t>
    </dgm:pt>
    <dgm:pt modelId="{5B7AC4C7-C0B7-4A83-A0EF-F6B49BC5A3B0}" type="sibTrans" cxnId="{82711463-E671-4BBB-8AEA-DB4C2C6B4937}">
      <dgm:prSet/>
      <dgm:spPr/>
      <dgm:t>
        <a:bodyPr/>
        <a:lstStyle/>
        <a:p>
          <a:endParaRPr lang="fr-FR"/>
        </a:p>
      </dgm:t>
    </dgm:pt>
    <dgm:pt modelId="{5760715A-04F8-4B18-B34C-36EE164233FD}">
      <dgm:prSet phldrT="[Texte]"/>
      <dgm:spPr/>
      <dgm:t>
        <a:bodyPr/>
        <a:lstStyle/>
        <a:p>
          <a:r>
            <a:rPr lang="ar-DZ" dirty="0" smtClean="0"/>
            <a:t>الثقافة التنظيمية</a:t>
          </a:r>
          <a:endParaRPr lang="fr-FR" dirty="0"/>
        </a:p>
      </dgm:t>
    </dgm:pt>
    <dgm:pt modelId="{F2F80991-AE3F-4D00-BBF1-D1D12123CDB4}" type="parTrans" cxnId="{77BD469E-CFC3-4036-9980-5B4A6C070A74}">
      <dgm:prSet/>
      <dgm:spPr/>
      <dgm:t>
        <a:bodyPr/>
        <a:lstStyle/>
        <a:p>
          <a:endParaRPr lang="fr-FR"/>
        </a:p>
      </dgm:t>
    </dgm:pt>
    <dgm:pt modelId="{E715B9E3-D0C7-4480-A1E7-6A92FA595EEC}" type="sibTrans" cxnId="{77BD469E-CFC3-4036-9980-5B4A6C070A74}">
      <dgm:prSet/>
      <dgm:spPr/>
      <dgm:t>
        <a:bodyPr/>
        <a:lstStyle/>
        <a:p>
          <a:endParaRPr lang="fr-FR"/>
        </a:p>
      </dgm:t>
    </dgm:pt>
    <dgm:pt modelId="{CD29E64D-9138-4170-91CB-3A3BB68F8CCF}">
      <dgm:prSet phldrT="[Texte]"/>
      <dgm:spPr/>
      <dgm:t>
        <a:bodyPr/>
        <a:lstStyle/>
        <a:p>
          <a:r>
            <a:rPr lang="ar-DZ" dirty="0" smtClean="0"/>
            <a:t>القيم المشتركة</a:t>
          </a:r>
          <a:endParaRPr lang="fr-FR" dirty="0"/>
        </a:p>
      </dgm:t>
    </dgm:pt>
    <dgm:pt modelId="{8549F3DE-A227-4195-8D82-24EFA7BB8519}" type="parTrans" cxnId="{EA36F84E-3FBF-4D66-B78F-32D3008C2F2D}">
      <dgm:prSet/>
      <dgm:spPr/>
      <dgm:t>
        <a:bodyPr/>
        <a:lstStyle/>
        <a:p>
          <a:endParaRPr lang="fr-FR"/>
        </a:p>
      </dgm:t>
    </dgm:pt>
    <dgm:pt modelId="{386C4BC5-DE83-4F47-824A-251C25031851}" type="sibTrans" cxnId="{EA36F84E-3FBF-4D66-B78F-32D3008C2F2D}">
      <dgm:prSet/>
      <dgm:spPr/>
      <dgm:t>
        <a:bodyPr/>
        <a:lstStyle/>
        <a:p>
          <a:endParaRPr lang="fr-FR"/>
        </a:p>
      </dgm:t>
    </dgm:pt>
    <dgm:pt modelId="{1401995C-E5B4-4D5A-8AB4-F2D194D40642}">
      <dgm:prSet phldrT="[Texte]"/>
      <dgm:spPr/>
      <dgm:t>
        <a:bodyPr/>
        <a:lstStyle/>
        <a:p>
          <a:r>
            <a:rPr lang="ar-DZ" dirty="0" smtClean="0"/>
            <a:t>الالتزام</a:t>
          </a:r>
          <a:endParaRPr lang="fr-FR" dirty="0"/>
        </a:p>
      </dgm:t>
    </dgm:pt>
    <dgm:pt modelId="{EC5BA9E1-F691-42FB-9805-8F61AF1C383D}" type="parTrans" cxnId="{5F6F9740-1D34-4EB5-BDFC-7658214A7BD4}">
      <dgm:prSet/>
      <dgm:spPr/>
      <dgm:t>
        <a:bodyPr/>
        <a:lstStyle/>
        <a:p>
          <a:endParaRPr lang="fr-FR"/>
        </a:p>
      </dgm:t>
    </dgm:pt>
    <dgm:pt modelId="{FD649CBB-C9C8-442B-843D-4D20B9B4B754}" type="sibTrans" cxnId="{5F6F9740-1D34-4EB5-BDFC-7658214A7BD4}">
      <dgm:prSet/>
      <dgm:spPr/>
      <dgm:t>
        <a:bodyPr/>
        <a:lstStyle/>
        <a:p>
          <a:endParaRPr lang="fr-FR"/>
        </a:p>
      </dgm:t>
    </dgm:pt>
    <dgm:pt modelId="{E8C1BF43-C425-4916-B1A2-5541F7E7CA40}">
      <dgm:prSet phldrT="[Texte]"/>
      <dgm:spPr/>
      <dgm:t>
        <a:bodyPr/>
        <a:lstStyle/>
        <a:p>
          <a:r>
            <a:rPr lang="ar-DZ" dirty="0" smtClean="0"/>
            <a:t>حصة السوق</a:t>
          </a:r>
          <a:endParaRPr lang="fr-FR" dirty="0"/>
        </a:p>
      </dgm:t>
    </dgm:pt>
    <dgm:pt modelId="{E9E97F9D-F7F4-4199-9993-AF1CCD720E7C}" type="parTrans" cxnId="{34CA0515-08E4-4504-87F0-0E725FFBB45F}">
      <dgm:prSet/>
      <dgm:spPr/>
      <dgm:t>
        <a:bodyPr/>
        <a:lstStyle/>
        <a:p>
          <a:endParaRPr lang="fr-FR"/>
        </a:p>
      </dgm:t>
    </dgm:pt>
    <dgm:pt modelId="{2B6454FD-D71B-4E72-9EF2-E1795B4E9D67}" type="sibTrans" cxnId="{34CA0515-08E4-4504-87F0-0E725FFBB45F}">
      <dgm:prSet/>
      <dgm:spPr/>
      <dgm:t>
        <a:bodyPr/>
        <a:lstStyle/>
        <a:p>
          <a:endParaRPr lang="fr-FR"/>
        </a:p>
      </dgm:t>
    </dgm:pt>
    <dgm:pt modelId="{65BE947E-92FB-4462-88AA-FA8EA71F4BFE}">
      <dgm:prSet phldrT="[Texte]"/>
      <dgm:spPr/>
      <dgm:t>
        <a:bodyPr/>
        <a:lstStyle/>
        <a:p>
          <a:r>
            <a:rPr lang="ar-DZ" dirty="0" smtClean="0"/>
            <a:t>ولاء العملاء</a:t>
          </a:r>
          <a:endParaRPr lang="fr-FR" dirty="0"/>
        </a:p>
      </dgm:t>
    </dgm:pt>
    <dgm:pt modelId="{DDE23FDE-48D1-424D-8885-D38996CEE6F9}" type="parTrans" cxnId="{3B59000F-6CA4-47EC-96A4-46BD3F8A7758}">
      <dgm:prSet/>
      <dgm:spPr/>
      <dgm:t>
        <a:bodyPr/>
        <a:lstStyle/>
        <a:p>
          <a:endParaRPr lang="fr-FR"/>
        </a:p>
      </dgm:t>
    </dgm:pt>
    <dgm:pt modelId="{F195A6AE-E010-45D7-9836-E1C1B314F372}" type="sibTrans" cxnId="{3B59000F-6CA4-47EC-96A4-46BD3F8A7758}">
      <dgm:prSet/>
      <dgm:spPr/>
      <dgm:t>
        <a:bodyPr/>
        <a:lstStyle/>
        <a:p>
          <a:endParaRPr lang="fr-FR"/>
        </a:p>
      </dgm:t>
    </dgm:pt>
    <dgm:pt modelId="{F930C23E-A53A-4BF1-AEC5-5F2E5DED65A5}">
      <dgm:prSet phldrT="[Texte]"/>
      <dgm:spPr/>
      <dgm:t>
        <a:bodyPr/>
        <a:lstStyle/>
        <a:p>
          <a:r>
            <a:rPr lang="ar-DZ" dirty="0" smtClean="0"/>
            <a:t>سرعة طرح منتوجات جديدة</a:t>
          </a:r>
          <a:endParaRPr lang="fr-FR" dirty="0"/>
        </a:p>
      </dgm:t>
    </dgm:pt>
    <dgm:pt modelId="{1CABBFD9-3329-4EAD-9679-79A903B2A106}" type="parTrans" cxnId="{B748820F-B677-403F-B69A-4808BA2EB8E1}">
      <dgm:prSet/>
      <dgm:spPr/>
      <dgm:t>
        <a:bodyPr/>
        <a:lstStyle/>
        <a:p>
          <a:endParaRPr lang="fr-FR"/>
        </a:p>
      </dgm:t>
    </dgm:pt>
    <dgm:pt modelId="{ACA9CBF7-4C75-4CC9-BBE7-7B17F6D1FD75}" type="sibTrans" cxnId="{B748820F-B677-403F-B69A-4808BA2EB8E1}">
      <dgm:prSet/>
      <dgm:spPr/>
      <dgm:t>
        <a:bodyPr/>
        <a:lstStyle/>
        <a:p>
          <a:endParaRPr lang="fr-FR"/>
        </a:p>
      </dgm:t>
    </dgm:pt>
    <dgm:pt modelId="{919B77E5-31FC-4314-91C8-640DF10D3194}">
      <dgm:prSet phldrT="[Texte]"/>
      <dgm:spPr/>
      <dgm:t>
        <a:bodyPr/>
        <a:lstStyle/>
        <a:p>
          <a:r>
            <a:rPr lang="ar-DZ" dirty="0" smtClean="0"/>
            <a:t>العمل الجماعي</a:t>
          </a:r>
          <a:endParaRPr lang="fr-FR" dirty="0"/>
        </a:p>
      </dgm:t>
    </dgm:pt>
    <dgm:pt modelId="{2AA11BB1-FC22-4454-9545-EBBC530B6DF2}" type="parTrans" cxnId="{A82E2AD9-DCEF-4962-BC43-6A598C3AE1DA}">
      <dgm:prSet/>
      <dgm:spPr/>
      <dgm:t>
        <a:bodyPr/>
        <a:lstStyle/>
        <a:p>
          <a:endParaRPr lang="fr-FR"/>
        </a:p>
      </dgm:t>
    </dgm:pt>
    <dgm:pt modelId="{69CF242F-4ACF-49BC-A7C5-53660C7189CA}" type="sibTrans" cxnId="{A82E2AD9-DCEF-4962-BC43-6A598C3AE1DA}">
      <dgm:prSet/>
      <dgm:spPr/>
      <dgm:t>
        <a:bodyPr/>
        <a:lstStyle/>
        <a:p>
          <a:endParaRPr lang="fr-FR"/>
        </a:p>
      </dgm:t>
    </dgm:pt>
    <dgm:pt modelId="{174F6F20-4126-447A-B9DE-97BA1B82D9CE}">
      <dgm:prSet phldrT="[Texte]"/>
      <dgm:spPr/>
      <dgm:t>
        <a:bodyPr/>
        <a:lstStyle/>
        <a:p>
          <a:r>
            <a:rPr lang="ar-DZ" dirty="0" smtClean="0"/>
            <a:t>التواصل</a:t>
          </a:r>
          <a:endParaRPr lang="fr-FR" dirty="0"/>
        </a:p>
      </dgm:t>
    </dgm:pt>
    <dgm:pt modelId="{BCECA116-CF18-4865-AA83-3730AE5F7C68}" type="parTrans" cxnId="{639FDE68-197B-4024-A43E-763E9EF15701}">
      <dgm:prSet/>
      <dgm:spPr/>
      <dgm:t>
        <a:bodyPr/>
        <a:lstStyle/>
        <a:p>
          <a:endParaRPr lang="fr-FR"/>
        </a:p>
      </dgm:t>
    </dgm:pt>
    <dgm:pt modelId="{2D3B5AE3-7FB8-40DA-9F64-CE4D5BFDA0F6}" type="sibTrans" cxnId="{639FDE68-197B-4024-A43E-763E9EF15701}">
      <dgm:prSet/>
      <dgm:spPr/>
      <dgm:t>
        <a:bodyPr/>
        <a:lstStyle/>
        <a:p>
          <a:endParaRPr lang="fr-FR"/>
        </a:p>
      </dgm:t>
    </dgm:pt>
    <dgm:pt modelId="{4350A765-C171-49AD-9850-50134F35CADC}" type="pres">
      <dgm:prSet presAssocID="{58FD0849-905B-4DA0-8AED-CC503068C386}" presName="Name0" presStyleCnt="0">
        <dgm:presLayoutVars>
          <dgm:dir/>
          <dgm:animLvl val="lvl"/>
          <dgm:resizeHandles val="exact"/>
        </dgm:presLayoutVars>
      </dgm:prSet>
      <dgm:spPr/>
    </dgm:pt>
    <dgm:pt modelId="{A3DD38CE-504D-4993-8A9A-0D84D17612C1}" type="pres">
      <dgm:prSet presAssocID="{B1E48C7D-C589-499A-8261-7215F84F6E1B}" presName="linNode" presStyleCnt="0"/>
      <dgm:spPr/>
    </dgm:pt>
    <dgm:pt modelId="{A317EA0E-1118-4FB5-8A53-8CC00C069E12}" type="pres">
      <dgm:prSet presAssocID="{B1E48C7D-C589-499A-8261-7215F84F6E1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D26488-B252-4D1C-A839-42FE40480D88}" type="pres">
      <dgm:prSet presAssocID="{B1E48C7D-C589-499A-8261-7215F84F6E1B}" presName="descendantText" presStyleLbl="alignAccFollowNode1" presStyleIdx="0" presStyleCnt="3">
        <dgm:presLayoutVars>
          <dgm:bulletEnabled val="1"/>
        </dgm:presLayoutVars>
      </dgm:prSet>
      <dgm:spPr/>
    </dgm:pt>
    <dgm:pt modelId="{7230429F-DB77-4E44-AB5D-3DDE6DDDC43F}" type="pres">
      <dgm:prSet presAssocID="{F82ECD21-C27A-434A-8AB1-0C5F65AE0057}" presName="sp" presStyleCnt="0"/>
      <dgm:spPr/>
    </dgm:pt>
    <dgm:pt modelId="{62794B92-D32E-41FA-8026-D18F466E5FF8}" type="pres">
      <dgm:prSet presAssocID="{FE9E4318-4225-4D92-A856-73E5FC346E13}" presName="linNode" presStyleCnt="0"/>
      <dgm:spPr/>
    </dgm:pt>
    <dgm:pt modelId="{A900A85C-D066-4429-85D8-016F764B92F7}" type="pres">
      <dgm:prSet presAssocID="{FE9E4318-4225-4D92-A856-73E5FC346E13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514BF46A-F395-4B96-8D8C-46799629FB85}" type="pres">
      <dgm:prSet presAssocID="{FE9E4318-4225-4D92-A856-73E5FC346E1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C2604AB-75EF-48CB-BAF9-71BA0DF0280B}" type="pres">
      <dgm:prSet presAssocID="{73BA067F-7299-4A52-9110-6E578C03E427}" presName="sp" presStyleCnt="0"/>
      <dgm:spPr/>
    </dgm:pt>
    <dgm:pt modelId="{8B70C52B-367A-4E45-B6ED-64C091525045}" type="pres">
      <dgm:prSet presAssocID="{5760715A-04F8-4B18-B34C-36EE164233FD}" presName="linNode" presStyleCnt="0"/>
      <dgm:spPr/>
    </dgm:pt>
    <dgm:pt modelId="{FAF2CB21-FC9B-4831-9643-0D6255A10B44}" type="pres">
      <dgm:prSet presAssocID="{5760715A-04F8-4B18-B34C-36EE164233FD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7FE7A252-72FB-4A7A-AB28-8F426AE7C08B}" type="pres">
      <dgm:prSet presAssocID="{5760715A-04F8-4B18-B34C-36EE164233FD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EB7622A-FE8B-45B9-AA0D-E129E8AC7F70}" type="presOf" srcId="{CD29E64D-9138-4170-91CB-3A3BB68F8CCF}" destId="{7FE7A252-72FB-4A7A-AB28-8F426AE7C08B}" srcOrd="0" destOrd="0" presId="urn:microsoft.com/office/officeart/2005/8/layout/vList5"/>
    <dgm:cxn modelId="{35D6DE0D-95C9-44EA-AE6A-8C1FFE6DDE9A}" type="presOf" srcId="{919B77E5-31FC-4314-91C8-640DF10D3194}" destId="{7FE7A252-72FB-4A7A-AB28-8F426AE7C08B}" srcOrd="0" destOrd="1" presId="urn:microsoft.com/office/officeart/2005/8/layout/vList5"/>
    <dgm:cxn modelId="{D37C63E8-24A3-4AAB-90FF-41732D772BCB}" type="presOf" srcId="{58FD0849-905B-4DA0-8AED-CC503068C386}" destId="{4350A765-C171-49AD-9850-50134F35CADC}" srcOrd="0" destOrd="0" presId="urn:microsoft.com/office/officeart/2005/8/layout/vList5"/>
    <dgm:cxn modelId="{5F6F9740-1D34-4EB5-BDFC-7658214A7BD4}" srcId="{5760715A-04F8-4B18-B34C-36EE164233FD}" destId="{1401995C-E5B4-4D5A-8AB4-F2D194D40642}" srcOrd="3" destOrd="0" parTransId="{EC5BA9E1-F691-42FB-9805-8F61AF1C383D}" sibTransId="{FD649CBB-C9C8-442B-843D-4D20B9B4B754}"/>
    <dgm:cxn modelId="{A82E2AD9-DCEF-4962-BC43-6A598C3AE1DA}" srcId="{5760715A-04F8-4B18-B34C-36EE164233FD}" destId="{919B77E5-31FC-4314-91C8-640DF10D3194}" srcOrd="1" destOrd="0" parTransId="{2AA11BB1-FC22-4454-9545-EBBC530B6DF2}" sibTransId="{69CF242F-4ACF-49BC-A7C5-53660C7189CA}"/>
    <dgm:cxn modelId="{8B2B4156-D436-495E-94C8-E77A4BDA981E}" type="presOf" srcId="{75E1EC9E-A070-4751-ADB6-A4F61E400937}" destId="{514BF46A-F395-4B96-8D8C-46799629FB85}" srcOrd="0" destOrd="2" presId="urn:microsoft.com/office/officeart/2005/8/layout/vList5"/>
    <dgm:cxn modelId="{8CE818CD-8610-4C6C-98E1-EE925DFBDE58}" type="presOf" srcId="{5760715A-04F8-4B18-B34C-36EE164233FD}" destId="{FAF2CB21-FC9B-4831-9643-0D6255A10B44}" srcOrd="0" destOrd="0" presId="urn:microsoft.com/office/officeart/2005/8/layout/vList5"/>
    <dgm:cxn modelId="{DE980093-1847-4948-A01D-061B3B16BE03}" type="presOf" srcId="{65BE947E-92FB-4462-88AA-FA8EA71F4BFE}" destId="{F0D26488-B252-4D1C-A839-42FE40480D88}" srcOrd="0" destOrd="2" presId="urn:microsoft.com/office/officeart/2005/8/layout/vList5"/>
    <dgm:cxn modelId="{35C2A828-76F1-4493-AEEC-CB7684D9C94D}" type="presOf" srcId="{9AB66398-3C63-4AAA-B4D7-3DA16300F749}" destId="{F0D26488-B252-4D1C-A839-42FE40480D88}" srcOrd="0" destOrd="0" presId="urn:microsoft.com/office/officeart/2005/8/layout/vList5"/>
    <dgm:cxn modelId="{56EBFDE0-CED4-4F49-B319-7FFBC3012709}" type="presOf" srcId="{ACBC26EF-1584-4BEB-BEA2-1672C96CE9E0}" destId="{514BF46A-F395-4B96-8D8C-46799629FB85}" srcOrd="0" destOrd="0" presId="urn:microsoft.com/office/officeart/2005/8/layout/vList5"/>
    <dgm:cxn modelId="{B6CEA549-FDAF-4F50-81D0-52BCB166605B}" srcId="{B1E48C7D-C589-499A-8261-7215F84F6E1B}" destId="{65EDEB62-2F07-4169-B562-9E8C3473A837}" srcOrd="3" destOrd="0" parTransId="{E662A797-AACF-4FF9-8FAC-06EDB6C0A217}" sibTransId="{670BDAFE-3983-4455-8DBD-93C77885721C}"/>
    <dgm:cxn modelId="{34CA0515-08E4-4504-87F0-0E725FFBB45F}" srcId="{B1E48C7D-C589-499A-8261-7215F84F6E1B}" destId="{E8C1BF43-C425-4916-B1A2-5541F7E7CA40}" srcOrd="1" destOrd="0" parTransId="{E9E97F9D-F7F4-4199-9993-AF1CCD720E7C}" sibTransId="{2B6454FD-D71B-4E72-9EF2-E1795B4E9D67}"/>
    <dgm:cxn modelId="{639FDE68-197B-4024-A43E-763E9EF15701}" srcId="{5760715A-04F8-4B18-B34C-36EE164233FD}" destId="{174F6F20-4126-447A-B9DE-97BA1B82D9CE}" srcOrd="2" destOrd="0" parTransId="{BCECA116-CF18-4865-AA83-3730AE5F7C68}" sibTransId="{2D3B5AE3-7FB8-40DA-9F64-CE4D5BFDA0F6}"/>
    <dgm:cxn modelId="{FAD3C211-D009-4C34-A6F4-03F5A51D332A}" srcId="{FE9E4318-4225-4D92-A856-73E5FC346E13}" destId="{ACBC26EF-1584-4BEB-BEA2-1672C96CE9E0}" srcOrd="0" destOrd="0" parTransId="{E0681574-EF64-46EB-B1D4-FFE997602194}" sibTransId="{A17C31DC-1AF5-4467-8457-8642D2FFA84B}"/>
    <dgm:cxn modelId="{9099FEFC-5B77-4883-85E3-A98ED81F80D7}" type="presOf" srcId="{F930C23E-A53A-4BF1-AEC5-5F2E5DED65A5}" destId="{514BF46A-F395-4B96-8D8C-46799629FB85}" srcOrd="0" destOrd="1" presId="urn:microsoft.com/office/officeart/2005/8/layout/vList5"/>
    <dgm:cxn modelId="{796BA0C1-811D-485E-BFA5-0CF9CACC2F41}" type="presOf" srcId="{FE9E4318-4225-4D92-A856-73E5FC346E13}" destId="{A900A85C-D066-4429-85D8-016F764B92F7}" srcOrd="0" destOrd="0" presId="urn:microsoft.com/office/officeart/2005/8/layout/vList5"/>
    <dgm:cxn modelId="{3A391D10-4759-4323-A42D-E2B5FA6357A7}" srcId="{58FD0849-905B-4DA0-8AED-CC503068C386}" destId="{FE9E4318-4225-4D92-A856-73E5FC346E13}" srcOrd="1" destOrd="0" parTransId="{0D204A33-150B-479D-A493-8BF0D64A4C73}" sibTransId="{73BA067F-7299-4A52-9110-6E578C03E427}"/>
    <dgm:cxn modelId="{82BB0921-C4B0-4FF4-8BB9-0C7177B517C4}" type="presOf" srcId="{1401995C-E5B4-4D5A-8AB4-F2D194D40642}" destId="{7FE7A252-72FB-4A7A-AB28-8F426AE7C08B}" srcOrd="0" destOrd="3" presId="urn:microsoft.com/office/officeart/2005/8/layout/vList5"/>
    <dgm:cxn modelId="{4968406A-5B6D-4CC7-8F22-35590FC2B5E5}" type="presOf" srcId="{E8C1BF43-C425-4916-B1A2-5541F7E7CA40}" destId="{F0D26488-B252-4D1C-A839-42FE40480D88}" srcOrd="0" destOrd="1" presId="urn:microsoft.com/office/officeart/2005/8/layout/vList5"/>
    <dgm:cxn modelId="{3B59000F-6CA4-47EC-96A4-46BD3F8A7758}" srcId="{B1E48C7D-C589-499A-8261-7215F84F6E1B}" destId="{65BE947E-92FB-4462-88AA-FA8EA71F4BFE}" srcOrd="2" destOrd="0" parTransId="{DDE23FDE-48D1-424D-8885-D38996CEE6F9}" sibTransId="{F195A6AE-E010-45D7-9836-E1C1B314F372}"/>
    <dgm:cxn modelId="{22A3D851-5595-4208-8339-F41CF7FE21E1}" srcId="{B1E48C7D-C589-499A-8261-7215F84F6E1B}" destId="{9AB66398-3C63-4AAA-B4D7-3DA16300F749}" srcOrd="0" destOrd="0" parTransId="{83E6C801-93A3-48E7-8A62-73C7DD6119DA}" sibTransId="{1C9B4ACD-76EF-4647-BE2C-780DD8B3880B}"/>
    <dgm:cxn modelId="{82711463-E671-4BBB-8AEA-DB4C2C6B4937}" srcId="{FE9E4318-4225-4D92-A856-73E5FC346E13}" destId="{75E1EC9E-A070-4751-ADB6-A4F61E400937}" srcOrd="2" destOrd="0" parTransId="{FA37FB0E-2E57-4E62-AE45-1BBF651804D2}" sibTransId="{5B7AC4C7-C0B7-4A83-A0EF-F6B49BC5A3B0}"/>
    <dgm:cxn modelId="{05213252-B5AC-4105-869E-4039AB7C9901}" srcId="{58FD0849-905B-4DA0-8AED-CC503068C386}" destId="{B1E48C7D-C589-499A-8261-7215F84F6E1B}" srcOrd="0" destOrd="0" parTransId="{924C4E39-8E7D-4435-A24B-BE33D46FAAF7}" sibTransId="{F82ECD21-C27A-434A-8AB1-0C5F65AE0057}"/>
    <dgm:cxn modelId="{3A5BEFDE-6E17-4ECB-9C58-2C32F445BCBF}" type="presOf" srcId="{65EDEB62-2F07-4169-B562-9E8C3473A837}" destId="{F0D26488-B252-4D1C-A839-42FE40480D88}" srcOrd="0" destOrd="3" presId="urn:microsoft.com/office/officeart/2005/8/layout/vList5"/>
    <dgm:cxn modelId="{EA36F84E-3FBF-4D66-B78F-32D3008C2F2D}" srcId="{5760715A-04F8-4B18-B34C-36EE164233FD}" destId="{CD29E64D-9138-4170-91CB-3A3BB68F8CCF}" srcOrd="0" destOrd="0" parTransId="{8549F3DE-A227-4195-8D82-24EFA7BB8519}" sibTransId="{386C4BC5-DE83-4F47-824A-251C25031851}"/>
    <dgm:cxn modelId="{77BD469E-CFC3-4036-9980-5B4A6C070A74}" srcId="{58FD0849-905B-4DA0-8AED-CC503068C386}" destId="{5760715A-04F8-4B18-B34C-36EE164233FD}" srcOrd="2" destOrd="0" parTransId="{F2F80991-AE3F-4D00-BBF1-D1D12123CDB4}" sibTransId="{E715B9E3-D0C7-4480-A1E7-6A92FA595EEC}"/>
    <dgm:cxn modelId="{FACD7F61-62AC-4CA5-982C-367D5772CA06}" type="presOf" srcId="{B1E48C7D-C589-499A-8261-7215F84F6E1B}" destId="{A317EA0E-1118-4FB5-8A53-8CC00C069E12}" srcOrd="0" destOrd="0" presId="urn:microsoft.com/office/officeart/2005/8/layout/vList5"/>
    <dgm:cxn modelId="{E2A1626F-25EC-426A-9473-2234E9D4515A}" type="presOf" srcId="{174F6F20-4126-447A-B9DE-97BA1B82D9CE}" destId="{7FE7A252-72FB-4A7A-AB28-8F426AE7C08B}" srcOrd="0" destOrd="2" presId="urn:microsoft.com/office/officeart/2005/8/layout/vList5"/>
    <dgm:cxn modelId="{B748820F-B677-403F-B69A-4808BA2EB8E1}" srcId="{FE9E4318-4225-4D92-A856-73E5FC346E13}" destId="{F930C23E-A53A-4BF1-AEC5-5F2E5DED65A5}" srcOrd="1" destOrd="0" parTransId="{1CABBFD9-3329-4EAD-9679-79A903B2A106}" sibTransId="{ACA9CBF7-4C75-4CC9-BBE7-7B17F6D1FD75}"/>
    <dgm:cxn modelId="{82CE139D-4F01-4358-BD70-D7E44A2FFA72}" type="presParOf" srcId="{4350A765-C171-49AD-9850-50134F35CADC}" destId="{A3DD38CE-504D-4993-8A9A-0D84D17612C1}" srcOrd="0" destOrd="0" presId="urn:microsoft.com/office/officeart/2005/8/layout/vList5"/>
    <dgm:cxn modelId="{8AFA7410-B281-44B4-8B67-75FA2D05A5DC}" type="presParOf" srcId="{A3DD38CE-504D-4993-8A9A-0D84D17612C1}" destId="{A317EA0E-1118-4FB5-8A53-8CC00C069E12}" srcOrd="0" destOrd="0" presId="urn:microsoft.com/office/officeart/2005/8/layout/vList5"/>
    <dgm:cxn modelId="{5B1DC73E-610A-4018-BF24-269E51331EF3}" type="presParOf" srcId="{A3DD38CE-504D-4993-8A9A-0D84D17612C1}" destId="{F0D26488-B252-4D1C-A839-42FE40480D88}" srcOrd="1" destOrd="0" presId="urn:microsoft.com/office/officeart/2005/8/layout/vList5"/>
    <dgm:cxn modelId="{F632B870-144D-4FAF-9B2D-28D989DB18E0}" type="presParOf" srcId="{4350A765-C171-49AD-9850-50134F35CADC}" destId="{7230429F-DB77-4E44-AB5D-3DDE6DDDC43F}" srcOrd="1" destOrd="0" presId="urn:microsoft.com/office/officeart/2005/8/layout/vList5"/>
    <dgm:cxn modelId="{A4545B13-835D-49D9-9579-E4E3F7FEC450}" type="presParOf" srcId="{4350A765-C171-49AD-9850-50134F35CADC}" destId="{62794B92-D32E-41FA-8026-D18F466E5FF8}" srcOrd="2" destOrd="0" presId="urn:microsoft.com/office/officeart/2005/8/layout/vList5"/>
    <dgm:cxn modelId="{10CBED9A-406A-42C2-AED0-84EC8ABE92E3}" type="presParOf" srcId="{62794B92-D32E-41FA-8026-D18F466E5FF8}" destId="{A900A85C-D066-4429-85D8-016F764B92F7}" srcOrd="0" destOrd="0" presId="urn:microsoft.com/office/officeart/2005/8/layout/vList5"/>
    <dgm:cxn modelId="{9DE57275-31F1-4D30-910D-FC74F2310A34}" type="presParOf" srcId="{62794B92-D32E-41FA-8026-D18F466E5FF8}" destId="{514BF46A-F395-4B96-8D8C-46799629FB85}" srcOrd="1" destOrd="0" presId="urn:microsoft.com/office/officeart/2005/8/layout/vList5"/>
    <dgm:cxn modelId="{B48DF8B0-17C4-47F2-8647-6689AA843AB1}" type="presParOf" srcId="{4350A765-C171-49AD-9850-50134F35CADC}" destId="{CC2604AB-75EF-48CB-BAF9-71BA0DF0280B}" srcOrd="3" destOrd="0" presId="urn:microsoft.com/office/officeart/2005/8/layout/vList5"/>
    <dgm:cxn modelId="{31C35FD4-A199-4366-A97C-0A50CF5EC373}" type="presParOf" srcId="{4350A765-C171-49AD-9850-50134F35CADC}" destId="{8B70C52B-367A-4E45-B6ED-64C091525045}" srcOrd="4" destOrd="0" presId="urn:microsoft.com/office/officeart/2005/8/layout/vList5"/>
    <dgm:cxn modelId="{4FF5D8D5-50BE-4B46-8EC5-A8BA69A198D6}" type="presParOf" srcId="{8B70C52B-367A-4E45-B6ED-64C091525045}" destId="{FAF2CB21-FC9B-4831-9643-0D6255A10B44}" srcOrd="0" destOrd="0" presId="urn:microsoft.com/office/officeart/2005/8/layout/vList5"/>
    <dgm:cxn modelId="{1AC1433B-FD17-4E8E-8401-6BCCFCB1B18B}" type="presParOf" srcId="{8B70C52B-367A-4E45-B6ED-64C091525045}" destId="{7FE7A252-72FB-4A7A-AB28-8F426AE7C08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83E2C1-94A3-4EF5-B491-6FAF9395F7F4}">
      <dsp:nvSpPr>
        <dsp:cNvPr id="0" name=""/>
        <dsp:cNvSpPr/>
      </dsp:nvSpPr>
      <dsp:spPr>
        <a:xfrm>
          <a:off x="882356" y="200969"/>
          <a:ext cx="3479321" cy="108728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36456" tIns="118110" rIns="118110" bIns="11811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100" kern="1200" dirty="0" smtClean="0"/>
            <a:t>تحليل البيئة الداخلية والخارجية</a:t>
          </a:r>
          <a:endParaRPr lang="fr-FR" sz="3100" kern="1200" dirty="0"/>
        </a:p>
      </dsp:txBody>
      <dsp:txXfrm>
        <a:off x="882356" y="200969"/>
        <a:ext cx="3479321" cy="1087288"/>
      </dsp:txXfrm>
    </dsp:sp>
    <dsp:sp modelId="{1C54F5DC-E62D-43AC-ADD8-18DE3AA72A91}">
      <dsp:nvSpPr>
        <dsp:cNvPr id="0" name=""/>
        <dsp:cNvSpPr/>
      </dsp:nvSpPr>
      <dsp:spPr>
        <a:xfrm>
          <a:off x="737384" y="43916"/>
          <a:ext cx="761101" cy="1141652"/>
        </a:xfrm>
        <a:prstGeom prst="rect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D34DD4-A098-4562-9812-60F9CA73AFEC}">
      <dsp:nvSpPr>
        <dsp:cNvPr id="0" name=""/>
        <dsp:cNvSpPr/>
      </dsp:nvSpPr>
      <dsp:spPr>
        <a:xfrm>
          <a:off x="4672578" y="200969"/>
          <a:ext cx="3479321" cy="108728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36456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100" kern="1200" dirty="0" smtClean="0"/>
            <a:t>تحديد الأهداف</a:t>
          </a:r>
          <a:endParaRPr lang="fr-FR" sz="3100" kern="1200" dirty="0"/>
        </a:p>
      </dsp:txBody>
      <dsp:txXfrm>
        <a:off x="4672578" y="200969"/>
        <a:ext cx="3479321" cy="1087288"/>
      </dsp:txXfrm>
    </dsp:sp>
    <dsp:sp modelId="{C0980774-C38E-4CA8-9463-8A80569DC352}">
      <dsp:nvSpPr>
        <dsp:cNvPr id="0" name=""/>
        <dsp:cNvSpPr/>
      </dsp:nvSpPr>
      <dsp:spPr>
        <a:xfrm>
          <a:off x="4527606" y="43916"/>
          <a:ext cx="761101" cy="1141652"/>
        </a:xfrm>
        <a:prstGeom prst="rect">
          <a:avLst/>
        </a:prstGeom>
        <a:solidFill>
          <a:schemeClr val="accent3">
            <a:tint val="50000"/>
            <a:hueOff val="518559"/>
            <a:satOff val="25000"/>
            <a:lumOff val="496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420B0B-49F8-4FF0-B4B1-D50A923E090F}">
      <dsp:nvSpPr>
        <dsp:cNvPr id="0" name=""/>
        <dsp:cNvSpPr/>
      </dsp:nvSpPr>
      <dsp:spPr>
        <a:xfrm>
          <a:off x="882356" y="1569744"/>
          <a:ext cx="3479321" cy="108728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36456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100" kern="1200" dirty="0" smtClean="0"/>
            <a:t>وضع الخطط</a:t>
          </a:r>
          <a:endParaRPr lang="fr-FR" sz="3100" kern="1200" dirty="0"/>
        </a:p>
      </dsp:txBody>
      <dsp:txXfrm>
        <a:off x="882356" y="1569744"/>
        <a:ext cx="3479321" cy="1087288"/>
      </dsp:txXfrm>
    </dsp:sp>
    <dsp:sp modelId="{FB6786C7-AF8B-4234-BDD4-E14B7BAD601D}">
      <dsp:nvSpPr>
        <dsp:cNvPr id="0" name=""/>
        <dsp:cNvSpPr/>
      </dsp:nvSpPr>
      <dsp:spPr>
        <a:xfrm>
          <a:off x="737384" y="1412691"/>
          <a:ext cx="761101" cy="1141652"/>
        </a:xfrm>
        <a:prstGeom prst="rect">
          <a:avLst/>
        </a:prstGeom>
        <a:solidFill>
          <a:schemeClr val="accent3">
            <a:tint val="50000"/>
            <a:hueOff val="1037118"/>
            <a:satOff val="50000"/>
            <a:lumOff val="991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70BCAB-05CA-4EE9-91D8-10EA6A163EB7}">
      <dsp:nvSpPr>
        <dsp:cNvPr id="0" name=""/>
        <dsp:cNvSpPr/>
      </dsp:nvSpPr>
      <dsp:spPr>
        <a:xfrm>
          <a:off x="4672578" y="1569744"/>
          <a:ext cx="3479321" cy="108728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36456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100" kern="1200" dirty="0" smtClean="0"/>
            <a:t>تنفيذ الخطط</a:t>
          </a:r>
          <a:endParaRPr lang="fr-FR" sz="3100" kern="1200" dirty="0"/>
        </a:p>
      </dsp:txBody>
      <dsp:txXfrm>
        <a:off x="4672578" y="1569744"/>
        <a:ext cx="3479321" cy="1087288"/>
      </dsp:txXfrm>
    </dsp:sp>
    <dsp:sp modelId="{DA20F365-64EF-45C3-BADA-1CB323D13697}">
      <dsp:nvSpPr>
        <dsp:cNvPr id="0" name=""/>
        <dsp:cNvSpPr/>
      </dsp:nvSpPr>
      <dsp:spPr>
        <a:xfrm>
          <a:off x="4527606" y="1412691"/>
          <a:ext cx="761101" cy="1141652"/>
        </a:xfrm>
        <a:prstGeom prst="rect">
          <a:avLst/>
        </a:prstGeom>
        <a:solidFill>
          <a:schemeClr val="accent3">
            <a:tint val="50000"/>
            <a:hueOff val="1555677"/>
            <a:satOff val="75000"/>
            <a:lumOff val="1487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1166CE-CC5A-4A87-9D41-9D6F9718CA93}">
      <dsp:nvSpPr>
        <dsp:cNvPr id="0" name=""/>
        <dsp:cNvSpPr/>
      </dsp:nvSpPr>
      <dsp:spPr>
        <a:xfrm>
          <a:off x="2777467" y="2938519"/>
          <a:ext cx="3479321" cy="108728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36456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100" kern="1200" dirty="0" smtClean="0"/>
            <a:t>التقييم والمراجعة</a:t>
          </a:r>
          <a:endParaRPr lang="fr-FR" sz="3100" kern="1200" dirty="0"/>
        </a:p>
      </dsp:txBody>
      <dsp:txXfrm>
        <a:off x="2777467" y="2938519"/>
        <a:ext cx="3479321" cy="1087288"/>
      </dsp:txXfrm>
    </dsp:sp>
    <dsp:sp modelId="{4818037B-8ECE-4FEF-9FC5-99D16F082CBC}">
      <dsp:nvSpPr>
        <dsp:cNvPr id="0" name=""/>
        <dsp:cNvSpPr/>
      </dsp:nvSpPr>
      <dsp:spPr>
        <a:xfrm>
          <a:off x="2632495" y="2781466"/>
          <a:ext cx="761101" cy="1141652"/>
        </a:xfrm>
        <a:prstGeom prst="rect">
          <a:avLst/>
        </a:prstGeom>
        <a:solidFill>
          <a:schemeClr val="accent3">
            <a:tint val="50000"/>
            <a:hueOff val="2074236"/>
            <a:satOff val="100000"/>
            <a:lumOff val="1983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93105A-AD4F-4539-8B04-6E94693B0A77}">
      <dsp:nvSpPr>
        <dsp:cNvPr id="0" name=""/>
        <dsp:cNvSpPr/>
      </dsp:nvSpPr>
      <dsp:spPr>
        <a:xfrm rot="5400000">
          <a:off x="3543301" y="-1100703"/>
          <a:ext cx="1447223" cy="401591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1900" kern="1200" dirty="0" smtClean="0"/>
            <a:t>رأس المال المتاح</a:t>
          </a:r>
          <a:endParaRPr lang="fr-F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1900" kern="1200" dirty="0" smtClean="0"/>
            <a:t>الهيكل المالي</a:t>
          </a:r>
          <a:endParaRPr lang="fr-F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1900" kern="1200" dirty="0" smtClean="0"/>
            <a:t>الربحية</a:t>
          </a:r>
          <a:endParaRPr lang="fr-F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1900" kern="1200" dirty="0" smtClean="0"/>
            <a:t>مخاطر السيولة</a:t>
          </a:r>
          <a:endParaRPr lang="fr-FR" sz="1900" kern="1200" dirty="0"/>
        </a:p>
      </dsp:txBody>
      <dsp:txXfrm rot="-5400000">
        <a:off x="2258954" y="254292"/>
        <a:ext cx="3945270" cy="1305927"/>
      </dsp:txXfrm>
    </dsp:sp>
    <dsp:sp modelId="{6B742A95-651E-4B7F-8F7B-05A3DE654E7D}">
      <dsp:nvSpPr>
        <dsp:cNvPr id="0" name=""/>
        <dsp:cNvSpPr/>
      </dsp:nvSpPr>
      <dsp:spPr>
        <a:xfrm>
          <a:off x="0" y="2740"/>
          <a:ext cx="2258954" cy="18090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5000" kern="1200" dirty="0" smtClean="0"/>
            <a:t>الموارد المالية</a:t>
          </a:r>
          <a:endParaRPr lang="fr-FR" sz="5000" kern="1200" dirty="0"/>
        </a:p>
      </dsp:txBody>
      <dsp:txXfrm>
        <a:off x="88310" y="91050"/>
        <a:ext cx="2082334" cy="1632409"/>
      </dsp:txXfrm>
    </dsp:sp>
    <dsp:sp modelId="{4532F1E1-1802-4B21-9EC4-8947C72C378C}">
      <dsp:nvSpPr>
        <dsp:cNvPr id="0" name=""/>
        <dsp:cNvSpPr/>
      </dsp:nvSpPr>
      <dsp:spPr>
        <a:xfrm rot="5400000">
          <a:off x="3543301" y="798777"/>
          <a:ext cx="1447223" cy="4015918"/>
        </a:xfrm>
        <a:prstGeom prst="round2SameRect">
          <a:avLst/>
        </a:prstGeom>
        <a:solidFill>
          <a:schemeClr val="accent4">
            <a:tint val="40000"/>
            <a:alpha val="90000"/>
            <a:hueOff val="5756959"/>
            <a:satOff val="-30630"/>
            <a:lumOff val="-1745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5756959"/>
              <a:satOff val="-30630"/>
              <a:lumOff val="-174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1900" kern="1200" dirty="0" smtClean="0"/>
            <a:t>مهارات الموظفين</a:t>
          </a:r>
          <a:endParaRPr lang="fr-F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1900" kern="1200" dirty="0" smtClean="0"/>
            <a:t>الخبرة</a:t>
          </a:r>
          <a:endParaRPr lang="fr-F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1900" kern="1200" dirty="0" smtClean="0"/>
            <a:t>التحفيز</a:t>
          </a:r>
          <a:endParaRPr lang="fr-F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1900" kern="1200" dirty="0" err="1" smtClean="0"/>
            <a:t>الاحتفاض</a:t>
          </a:r>
          <a:r>
            <a:rPr lang="ar-DZ" sz="1900" kern="1200" dirty="0" smtClean="0"/>
            <a:t> بالمواهب</a:t>
          </a:r>
          <a:endParaRPr lang="fr-FR" sz="1900" kern="1200" dirty="0"/>
        </a:p>
      </dsp:txBody>
      <dsp:txXfrm rot="-5400000">
        <a:off x="2258954" y="2153772"/>
        <a:ext cx="3945270" cy="1305927"/>
      </dsp:txXfrm>
    </dsp:sp>
    <dsp:sp modelId="{6889C324-8861-4C26-BCFD-7F15A45B8DAA}">
      <dsp:nvSpPr>
        <dsp:cNvPr id="0" name=""/>
        <dsp:cNvSpPr/>
      </dsp:nvSpPr>
      <dsp:spPr>
        <a:xfrm>
          <a:off x="0" y="1902222"/>
          <a:ext cx="2258954" cy="1809029"/>
        </a:xfrm>
        <a:prstGeom prst="roundRect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5000" kern="1200" dirty="0" smtClean="0"/>
            <a:t>الموارد البشرية</a:t>
          </a:r>
          <a:endParaRPr lang="fr-FR" sz="5000" kern="1200" dirty="0"/>
        </a:p>
      </dsp:txBody>
      <dsp:txXfrm>
        <a:off x="88310" y="1990532"/>
        <a:ext cx="2082334" cy="1632409"/>
      </dsp:txXfrm>
    </dsp:sp>
    <dsp:sp modelId="{9781ED83-ACC3-4218-8983-62A595104A2C}">
      <dsp:nvSpPr>
        <dsp:cNvPr id="0" name=""/>
        <dsp:cNvSpPr/>
      </dsp:nvSpPr>
      <dsp:spPr>
        <a:xfrm rot="5400000">
          <a:off x="3543301" y="2698258"/>
          <a:ext cx="1447223" cy="4015918"/>
        </a:xfrm>
        <a:prstGeom prst="round2SameRect">
          <a:avLst/>
        </a:prstGeom>
        <a:solidFill>
          <a:schemeClr val="accent4">
            <a:tint val="40000"/>
            <a:alpha val="90000"/>
            <a:hueOff val="11513918"/>
            <a:satOff val="-61261"/>
            <a:lumOff val="-349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1513918"/>
              <a:satOff val="-61261"/>
              <a:lumOff val="-34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1900" kern="1200" dirty="0" smtClean="0"/>
            <a:t>كفاءة العمليات</a:t>
          </a:r>
          <a:endParaRPr lang="fr-F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1900" kern="1200" dirty="0" smtClean="0"/>
            <a:t>جودة المنتجات والخدمات</a:t>
          </a:r>
          <a:endParaRPr lang="fr-F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1900" kern="1200" dirty="0" smtClean="0"/>
            <a:t>الابتكار</a:t>
          </a:r>
          <a:endParaRPr lang="fr-F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1900" kern="1200" dirty="0" smtClean="0"/>
            <a:t>التكنولوجيا المستخدمة</a:t>
          </a:r>
          <a:endParaRPr lang="fr-FR" sz="1900" kern="1200" dirty="0"/>
        </a:p>
      </dsp:txBody>
      <dsp:txXfrm rot="-5400000">
        <a:off x="2258954" y="4053253"/>
        <a:ext cx="3945270" cy="1305927"/>
      </dsp:txXfrm>
    </dsp:sp>
    <dsp:sp modelId="{A0212885-C264-4DBC-8985-6737C7F07747}">
      <dsp:nvSpPr>
        <dsp:cNvPr id="0" name=""/>
        <dsp:cNvSpPr/>
      </dsp:nvSpPr>
      <dsp:spPr>
        <a:xfrm>
          <a:off x="0" y="3801703"/>
          <a:ext cx="2258954" cy="1809029"/>
        </a:xfrm>
        <a:prstGeom prst="round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5000" kern="1200" dirty="0" smtClean="0"/>
            <a:t>العمليات</a:t>
          </a:r>
          <a:endParaRPr lang="fr-FR" sz="5000" kern="1200" dirty="0"/>
        </a:p>
      </dsp:txBody>
      <dsp:txXfrm>
        <a:off x="88310" y="3890013"/>
        <a:ext cx="2082334" cy="16324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D26488-B252-4D1C-A839-42FE40480D88}">
      <dsp:nvSpPr>
        <dsp:cNvPr id="0" name=""/>
        <dsp:cNvSpPr/>
      </dsp:nvSpPr>
      <dsp:spPr>
        <a:xfrm rot="5400000">
          <a:off x="3768249" y="-1142676"/>
          <a:ext cx="1610362" cy="4304405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100" kern="1200" dirty="0" smtClean="0"/>
            <a:t>الوعي بالعلامة التجارية</a:t>
          </a:r>
          <a:endParaRPr lang="fr-F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100" kern="1200" dirty="0" smtClean="0"/>
            <a:t>حصة السوق</a:t>
          </a:r>
          <a:endParaRPr lang="fr-F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100" kern="1200" dirty="0" smtClean="0"/>
            <a:t>ولاء العملاء</a:t>
          </a:r>
          <a:endParaRPr lang="fr-F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100" kern="1200" dirty="0" smtClean="0"/>
            <a:t>فعالية قنواه التسويق</a:t>
          </a:r>
          <a:endParaRPr lang="fr-FR" sz="2100" kern="1200" dirty="0"/>
        </a:p>
      </dsp:txBody>
      <dsp:txXfrm rot="-5400000">
        <a:off x="2421228" y="282956"/>
        <a:ext cx="4225794" cy="1453140"/>
      </dsp:txXfrm>
    </dsp:sp>
    <dsp:sp modelId="{A317EA0E-1118-4FB5-8A53-8CC00C069E12}">
      <dsp:nvSpPr>
        <dsp:cNvPr id="0" name=""/>
        <dsp:cNvSpPr/>
      </dsp:nvSpPr>
      <dsp:spPr>
        <a:xfrm>
          <a:off x="0" y="3049"/>
          <a:ext cx="2421228" cy="201295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5000" kern="1200" dirty="0" smtClean="0"/>
            <a:t>التسويق</a:t>
          </a:r>
          <a:endParaRPr lang="fr-FR" sz="5000" kern="1200" dirty="0"/>
        </a:p>
      </dsp:txBody>
      <dsp:txXfrm>
        <a:off x="98264" y="101313"/>
        <a:ext cx="2224700" cy="1816424"/>
      </dsp:txXfrm>
    </dsp:sp>
    <dsp:sp modelId="{514BF46A-F395-4B96-8D8C-46799629FB85}">
      <dsp:nvSpPr>
        <dsp:cNvPr id="0" name=""/>
        <dsp:cNvSpPr/>
      </dsp:nvSpPr>
      <dsp:spPr>
        <a:xfrm rot="5400000">
          <a:off x="3768249" y="970924"/>
          <a:ext cx="1610362" cy="4304405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100" kern="1200" dirty="0" smtClean="0"/>
            <a:t>قدرة الابتكار</a:t>
          </a:r>
          <a:endParaRPr lang="fr-F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100" kern="1200" dirty="0" smtClean="0"/>
            <a:t>سرعة طرح منتوجات جديدة</a:t>
          </a:r>
          <a:endParaRPr lang="fr-F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100" kern="1200" dirty="0" smtClean="0"/>
            <a:t>حماية الملكية الفكرية</a:t>
          </a:r>
          <a:endParaRPr lang="fr-FR" sz="2100" kern="1200" dirty="0"/>
        </a:p>
      </dsp:txBody>
      <dsp:txXfrm rot="-5400000">
        <a:off x="2421228" y="2396557"/>
        <a:ext cx="4225794" cy="1453140"/>
      </dsp:txXfrm>
    </dsp:sp>
    <dsp:sp modelId="{A900A85C-D066-4429-85D8-016F764B92F7}">
      <dsp:nvSpPr>
        <dsp:cNvPr id="0" name=""/>
        <dsp:cNvSpPr/>
      </dsp:nvSpPr>
      <dsp:spPr>
        <a:xfrm>
          <a:off x="0" y="2116650"/>
          <a:ext cx="2421228" cy="201295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5000" kern="1200" dirty="0" smtClean="0"/>
            <a:t>البحث والتطوير</a:t>
          </a:r>
          <a:endParaRPr lang="fr-FR" sz="5000" kern="1200" dirty="0"/>
        </a:p>
      </dsp:txBody>
      <dsp:txXfrm>
        <a:off x="98264" y="2214914"/>
        <a:ext cx="2224700" cy="1816424"/>
      </dsp:txXfrm>
    </dsp:sp>
    <dsp:sp modelId="{7FE7A252-72FB-4A7A-AB28-8F426AE7C08B}">
      <dsp:nvSpPr>
        <dsp:cNvPr id="0" name=""/>
        <dsp:cNvSpPr/>
      </dsp:nvSpPr>
      <dsp:spPr>
        <a:xfrm rot="5400000">
          <a:off x="3768249" y="3084524"/>
          <a:ext cx="1610362" cy="4304405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100" kern="1200" dirty="0" smtClean="0"/>
            <a:t>القيم المشتركة</a:t>
          </a:r>
          <a:endParaRPr lang="fr-F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100" kern="1200" dirty="0" smtClean="0"/>
            <a:t>العمل الجماعي</a:t>
          </a:r>
          <a:endParaRPr lang="fr-F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100" kern="1200" dirty="0" smtClean="0"/>
            <a:t>التواصل</a:t>
          </a:r>
          <a:endParaRPr lang="fr-F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100" kern="1200" dirty="0" smtClean="0"/>
            <a:t>الالتزام</a:t>
          </a:r>
          <a:endParaRPr lang="fr-FR" sz="2100" kern="1200" dirty="0"/>
        </a:p>
      </dsp:txBody>
      <dsp:txXfrm rot="-5400000">
        <a:off x="2421228" y="4510157"/>
        <a:ext cx="4225794" cy="1453140"/>
      </dsp:txXfrm>
    </dsp:sp>
    <dsp:sp modelId="{FAF2CB21-FC9B-4831-9643-0D6255A10B44}">
      <dsp:nvSpPr>
        <dsp:cNvPr id="0" name=""/>
        <dsp:cNvSpPr/>
      </dsp:nvSpPr>
      <dsp:spPr>
        <a:xfrm>
          <a:off x="0" y="4230251"/>
          <a:ext cx="2421228" cy="201295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5000" kern="1200" dirty="0" smtClean="0"/>
            <a:t>الثقافة التنظيمية</a:t>
          </a:r>
          <a:endParaRPr lang="fr-FR" sz="5000" kern="1200" dirty="0"/>
        </a:p>
      </dsp:txBody>
      <dsp:txXfrm>
        <a:off x="98264" y="4328515"/>
        <a:ext cx="2224700" cy="18164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E82C7-D530-4E07-91DB-94CE9964A247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8AC98C-9DBD-479D-B56E-6BF6B92348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4820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f60c6f113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Google Shape;334;gf60c6f113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7682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" name="Google Shape;897;gf6c5d55352_0_3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8" name="Google Shape;898;gf6c5d55352_0_3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27032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6" name="Google Shape;1876;gf1e29d717b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7" name="Google Shape;1877;gf1e29d717b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15439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6" name="Google Shape;1876;gf1e29d717b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7" name="Google Shape;1877;gf1e29d717b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5324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6" name="Google Shape;1876;gf1e29d717b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7" name="Google Shape;1877;gf1e29d717b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22970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0" name="Google Shape;2680;gf1e89c83e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1" name="Google Shape;2681;gf1e89c83e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27663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370D-2696-4A5A-A64E-9B397AE6C7C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63BF-34CF-4C7A-ABBC-897E5B8119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2474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370D-2696-4A5A-A64E-9B397AE6C7C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63BF-34CF-4C7A-ABBC-897E5B8119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447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370D-2696-4A5A-A64E-9B397AE6C7C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63BF-34CF-4C7A-ABBC-897E5B8119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525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bg>
      <p:bgPr>
        <a:solidFill>
          <a:schemeClr val="lt1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 rot="-3699419">
            <a:off x="-2262783" y="-1806009"/>
            <a:ext cx="11495755" cy="8959952"/>
          </a:xfrm>
          <a:prstGeom prst="flowChartDocumen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" name="Google Shape;44;p9"/>
          <p:cNvSpPr txBox="1">
            <a:spLocks noGrp="1"/>
          </p:cNvSpPr>
          <p:nvPr>
            <p:ph type="subTitle" idx="1"/>
          </p:nvPr>
        </p:nvSpPr>
        <p:spPr>
          <a:xfrm>
            <a:off x="953467" y="1193267"/>
            <a:ext cx="5422000" cy="116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2"/>
          </p:nvPr>
        </p:nvSpPr>
        <p:spPr>
          <a:xfrm>
            <a:off x="953467" y="2254567"/>
            <a:ext cx="5422000" cy="170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53415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bg>
      <p:bgPr>
        <a:solidFill>
          <a:schemeClr val="dk2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/>
          <p:nvPr/>
        </p:nvSpPr>
        <p:spPr>
          <a:xfrm rot="-4705227">
            <a:off x="1136508" y="-3213437"/>
            <a:ext cx="9416069" cy="13182533"/>
          </a:xfrm>
          <a:prstGeom prst="flowChartDocumen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</a:endParaRPr>
          </a:p>
        </p:txBody>
      </p:sp>
      <p:sp>
        <p:nvSpPr>
          <p:cNvPr id="36" name="Google Shape;36;p7"/>
          <p:cNvSpPr/>
          <p:nvPr/>
        </p:nvSpPr>
        <p:spPr>
          <a:xfrm rot="5400000" flipH="1">
            <a:off x="12371115" y="-1315944"/>
            <a:ext cx="6910056" cy="10968624"/>
          </a:xfrm>
          <a:prstGeom prst="flowChartDocumen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</a:endParaRPr>
          </a:p>
        </p:txBody>
      </p:sp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960000" y="713333"/>
            <a:ext cx="10272000" cy="64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4800">
                <a:solidFill>
                  <a:schemeClr val="dk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960000" y="1955800"/>
            <a:ext cx="7752400" cy="308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Lato"/>
              <a:buChar char="●"/>
              <a:defRPr sz="2133">
                <a:solidFill>
                  <a:srgbClr val="434343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1219170" lvl="1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>
                <a:solidFill>
                  <a:srgbClr val="434343"/>
                </a:solidFill>
              </a:defRPr>
            </a:lvl2pPr>
            <a:lvl3pPr marL="1828754" lvl="2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>
                <a:solidFill>
                  <a:srgbClr val="434343"/>
                </a:solidFill>
              </a:defRPr>
            </a:lvl3pPr>
            <a:lvl4pPr marL="2438339" lvl="3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>
                <a:solidFill>
                  <a:srgbClr val="434343"/>
                </a:solidFill>
              </a:defRPr>
            </a:lvl4pPr>
            <a:lvl5pPr marL="3047924" lvl="4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>
                <a:solidFill>
                  <a:srgbClr val="434343"/>
                </a:solidFill>
              </a:defRPr>
            </a:lvl5pPr>
            <a:lvl6pPr marL="3657509" lvl="5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>
                <a:solidFill>
                  <a:srgbClr val="434343"/>
                </a:solidFill>
              </a:defRPr>
            </a:lvl6pPr>
            <a:lvl7pPr marL="4267093" lvl="6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>
                <a:solidFill>
                  <a:srgbClr val="434343"/>
                </a:solidFill>
              </a:defRPr>
            </a:lvl7pPr>
            <a:lvl8pPr marL="4876678" lvl="7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>
                <a:solidFill>
                  <a:srgbClr val="434343"/>
                </a:solidFill>
              </a:defRPr>
            </a:lvl8pPr>
            <a:lvl9pPr marL="5486263" lvl="8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50234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 Header 1">
    <p:bg>
      <p:bgPr>
        <a:solidFill>
          <a:schemeClr val="lt1"/>
        </a:solidFill>
        <a:effectLst/>
      </p:bgPr>
    </p:bg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40"/>
          <p:cNvSpPr/>
          <p:nvPr/>
        </p:nvSpPr>
        <p:spPr>
          <a:xfrm rot="9136852">
            <a:off x="2280050" y="1400660"/>
            <a:ext cx="13097951" cy="10605605"/>
          </a:xfrm>
          <a:prstGeom prst="flowChartDocumen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2" name="Google Shape;282;p40"/>
          <p:cNvSpPr txBox="1">
            <a:spLocks noGrp="1"/>
          </p:cNvSpPr>
          <p:nvPr>
            <p:ph type="title"/>
          </p:nvPr>
        </p:nvSpPr>
        <p:spPr>
          <a:xfrm flipH="1">
            <a:off x="5604200" y="3316217"/>
            <a:ext cx="5610000" cy="139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83" name="Google Shape;283;p40"/>
          <p:cNvSpPr txBox="1">
            <a:spLocks noGrp="1"/>
          </p:cNvSpPr>
          <p:nvPr>
            <p:ph type="title" idx="2" hasCustomPrompt="1"/>
          </p:nvPr>
        </p:nvSpPr>
        <p:spPr>
          <a:xfrm flipH="1">
            <a:off x="9391000" y="1850851"/>
            <a:ext cx="18232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None/>
              <a:defRPr sz="8666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284" name="Google Shape;284;p40"/>
          <p:cNvSpPr txBox="1">
            <a:spLocks noGrp="1"/>
          </p:cNvSpPr>
          <p:nvPr>
            <p:ph type="subTitle" idx="1"/>
          </p:nvPr>
        </p:nvSpPr>
        <p:spPr>
          <a:xfrm flipH="1">
            <a:off x="4939800" y="4534351"/>
            <a:ext cx="6274400" cy="55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569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370D-2696-4A5A-A64E-9B397AE6C7C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63BF-34CF-4C7A-ABBC-897E5B8119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149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370D-2696-4A5A-A64E-9B397AE6C7C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63BF-34CF-4C7A-ABBC-897E5B8119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2684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370D-2696-4A5A-A64E-9B397AE6C7C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63BF-34CF-4C7A-ABBC-897E5B8119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064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370D-2696-4A5A-A64E-9B397AE6C7C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63BF-34CF-4C7A-ABBC-897E5B8119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518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370D-2696-4A5A-A64E-9B397AE6C7C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63BF-34CF-4C7A-ABBC-897E5B8119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5973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370D-2696-4A5A-A64E-9B397AE6C7C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63BF-34CF-4C7A-ABBC-897E5B8119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374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370D-2696-4A5A-A64E-9B397AE6C7C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63BF-34CF-4C7A-ABBC-897E5B8119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4352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370D-2696-4A5A-A64E-9B397AE6C7C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63BF-34CF-4C7A-ABBC-897E5B8119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22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A370D-2696-4A5A-A64E-9B397AE6C7C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963BF-34CF-4C7A-ABBC-897E5B8119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4292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52">
            <a:hlinkClick r:id="" action="ppaction://hlinkshowjump?jump=nextslide"/>
          </p:cNvPr>
          <p:cNvSpPr/>
          <p:nvPr/>
        </p:nvSpPr>
        <p:spPr>
          <a:xfrm>
            <a:off x="3928056" y="4284141"/>
            <a:ext cx="2388212" cy="568800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340" name="Google Shape;340;p52"/>
          <p:cNvGrpSpPr/>
          <p:nvPr/>
        </p:nvGrpSpPr>
        <p:grpSpPr>
          <a:xfrm>
            <a:off x="6934191" y="1057502"/>
            <a:ext cx="4418292" cy="5012381"/>
            <a:chOff x="5200643" y="793126"/>
            <a:chExt cx="3313719" cy="3759286"/>
          </a:xfrm>
        </p:grpSpPr>
        <p:sp>
          <p:nvSpPr>
            <p:cNvPr id="341" name="Google Shape;341;p52"/>
            <p:cNvSpPr/>
            <p:nvPr/>
          </p:nvSpPr>
          <p:spPr>
            <a:xfrm flipH="1">
              <a:off x="8161205" y="4426483"/>
              <a:ext cx="352217" cy="59039"/>
            </a:xfrm>
            <a:custGeom>
              <a:avLst/>
              <a:gdLst/>
              <a:ahLst/>
              <a:cxnLst/>
              <a:rect l="l" t="t" r="r" b="b"/>
              <a:pathLst>
                <a:path w="12743" h="2136" extrusionOk="0">
                  <a:moveTo>
                    <a:pt x="67" y="1"/>
                  </a:moveTo>
                  <a:lnTo>
                    <a:pt x="0" y="1602"/>
                  </a:lnTo>
                  <a:lnTo>
                    <a:pt x="12676" y="2136"/>
                  </a:lnTo>
                  <a:lnTo>
                    <a:pt x="12742" y="5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2" name="Google Shape;342;p52"/>
            <p:cNvSpPr/>
            <p:nvPr/>
          </p:nvSpPr>
          <p:spPr>
            <a:xfrm flipH="1">
              <a:off x="6190885" y="793126"/>
              <a:ext cx="1092607" cy="559337"/>
            </a:xfrm>
            <a:custGeom>
              <a:avLst/>
              <a:gdLst/>
              <a:ahLst/>
              <a:cxnLst/>
              <a:rect l="l" t="t" r="r" b="b"/>
              <a:pathLst>
                <a:path w="30756" h="15746" extrusionOk="0">
                  <a:moveTo>
                    <a:pt x="30755" y="1"/>
                  </a:moveTo>
                  <a:lnTo>
                    <a:pt x="26119" y="501"/>
                  </a:lnTo>
                  <a:lnTo>
                    <a:pt x="26819" y="1502"/>
                  </a:lnTo>
                  <a:lnTo>
                    <a:pt x="19814" y="9274"/>
                  </a:lnTo>
                  <a:lnTo>
                    <a:pt x="9307" y="7206"/>
                  </a:lnTo>
                  <a:lnTo>
                    <a:pt x="0" y="14578"/>
                  </a:lnTo>
                  <a:lnTo>
                    <a:pt x="1434" y="15745"/>
                  </a:lnTo>
                  <a:lnTo>
                    <a:pt x="9640" y="8740"/>
                  </a:lnTo>
                  <a:lnTo>
                    <a:pt x="20148" y="10842"/>
                  </a:lnTo>
                  <a:lnTo>
                    <a:pt x="28154" y="3303"/>
                  </a:lnTo>
                  <a:lnTo>
                    <a:pt x="28887" y="4270"/>
                  </a:lnTo>
                  <a:lnTo>
                    <a:pt x="3075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343" name="Google Shape;343;p52"/>
            <p:cNvGrpSpPr/>
            <p:nvPr/>
          </p:nvGrpSpPr>
          <p:grpSpPr>
            <a:xfrm>
              <a:off x="5533506" y="2488418"/>
              <a:ext cx="2753127" cy="2001695"/>
              <a:chOff x="5533506" y="2488418"/>
              <a:chExt cx="2753127" cy="2001695"/>
            </a:xfrm>
          </p:grpSpPr>
          <p:sp>
            <p:nvSpPr>
              <p:cNvPr id="344" name="Google Shape;344;p52"/>
              <p:cNvSpPr/>
              <p:nvPr/>
            </p:nvSpPr>
            <p:spPr>
              <a:xfrm flipH="1">
                <a:off x="6527433" y="2488418"/>
                <a:ext cx="760663" cy="2001644"/>
              </a:xfrm>
              <a:custGeom>
                <a:avLst/>
                <a:gdLst/>
                <a:ahLst/>
                <a:cxnLst/>
                <a:rect l="l" t="t" r="r" b="b"/>
                <a:pathLst>
                  <a:path w="27521" h="72420" extrusionOk="0">
                    <a:moveTo>
                      <a:pt x="1" y="1"/>
                    </a:moveTo>
                    <a:lnTo>
                      <a:pt x="1" y="72419"/>
                    </a:lnTo>
                    <a:lnTo>
                      <a:pt x="27520" y="72419"/>
                    </a:lnTo>
                    <a:lnTo>
                      <a:pt x="27520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5" name="Google Shape;345;p52"/>
              <p:cNvSpPr/>
              <p:nvPr/>
            </p:nvSpPr>
            <p:spPr>
              <a:xfrm flipH="1">
                <a:off x="6524662" y="2488418"/>
                <a:ext cx="567962" cy="2001644"/>
              </a:xfrm>
              <a:custGeom>
                <a:avLst/>
                <a:gdLst/>
                <a:ahLst/>
                <a:cxnLst/>
                <a:rect l="l" t="t" r="r" b="b"/>
                <a:pathLst>
                  <a:path w="20549" h="72420" extrusionOk="0">
                    <a:moveTo>
                      <a:pt x="0" y="1"/>
                    </a:moveTo>
                    <a:lnTo>
                      <a:pt x="0" y="72419"/>
                    </a:lnTo>
                    <a:lnTo>
                      <a:pt x="20548" y="72419"/>
                    </a:lnTo>
                    <a:lnTo>
                      <a:pt x="20548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6" name="Google Shape;346;p52"/>
              <p:cNvSpPr/>
              <p:nvPr/>
            </p:nvSpPr>
            <p:spPr>
              <a:xfrm flipH="1">
                <a:off x="5533513" y="3170722"/>
                <a:ext cx="760663" cy="1319366"/>
              </a:xfrm>
              <a:custGeom>
                <a:avLst/>
                <a:gdLst/>
                <a:ahLst/>
                <a:cxnLst/>
                <a:rect l="l" t="t" r="r" b="b"/>
                <a:pathLst>
                  <a:path w="27521" h="47735" extrusionOk="0">
                    <a:moveTo>
                      <a:pt x="1" y="0"/>
                    </a:moveTo>
                    <a:lnTo>
                      <a:pt x="1" y="47734"/>
                    </a:lnTo>
                    <a:lnTo>
                      <a:pt x="27520" y="47734"/>
                    </a:lnTo>
                    <a:lnTo>
                      <a:pt x="2752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7" name="Google Shape;347;p52"/>
              <p:cNvSpPr/>
              <p:nvPr/>
            </p:nvSpPr>
            <p:spPr>
              <a:xfrm flipH="1">
                <a:off x="5533506" y="3167958"/>
                <a:ext cx="567049" cy="1322130"/>
              </a:xfrm>
              <a:custGeom>
                <a:avLst/>
                <a:gdLst/>
                <a:ahLst/>
                <a:cxnLst/>
                <a:rect l="l" t="t" r="r" b="b"/>
                <a:pathLst>
                  <a:path w="20516" h="47835" extrusionOk="0">
                    <a:moveTo>
                      <a:pt x="1" y="0"/>
                    </a:moveTo>
                    <a:lnTo>
                      <a:pt x="1" y="47834"/>
                    </a:lnTo>
                    <a:lnTo>
                      <a:pt x="20515" y="47834"/>
                    </a:lnTo>
                    <a:lnTo>
                      <a:pt x="20515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8" name="Google Shape;348;p52"/>
              <p:cNvSpPr/>
              <p:nvPr/>
            </p:nvSpPr>
            <p:spPr>
              <a:xfrm flipH="1">
                <a:off x="7525969" y="2845256"/>
                <a:ext cx="760663" cy="1644819"/>
              </a:xfrm>
              <a:custGeom>
                <a:avLst/>
                <a:gdLst/>
                <a:ahLst/>
                <a:cxnLst/>
                <a:rect l="l" t="t" r="r" b="b"/>
                <a:pathLst>
                  <a:path w="27521" h="59510" extrusionOk="0">
                    <a:moveTo>
                      <a:pt x="1" y="0"/>
                    </a:moveTo>
                    <a:lnTo>
                      <a:pt x="1" y="59509"/>
                    </a:lnTo>
                    <a:lnTo>
                      <a:pt x="27521" y="59509"/>
                    </a:lnTo>
                    <a:lnTo>
                      <a:pt x="2752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9" name="Google Shape;349;p52"/>
              <p:cNvSpPr/>
              <p:nvPr/>
            </p:nvSpPr>
            <p:spPr>
              <a:xfrm flipH="1">
                <a:off x="7525949" y="2841552"/>
                <a:ext cx="567062" cy="1648560"/>
              </a:xfrm>
              <a:custGeom>
                <a:avLst/>
                <a:gdLst/>
                <a:ahLst/>
                <a:cxnLst/>
                <a:rect l="l" t="t" r="r" b="b"/>
                <a:pathLst>
                  <a:path w="20516" h="59644" extrusionOk="0">
                    <a:moveTo>
                      <a:pt x="1" y="1"/>
                    </a:moveTo>
                    <a:lnTo>
                      <a:pt x="1" y="59643"/>
                    </a:lnTo>
                    <a:lnTo>
                      <a:pt x="20516" y="59643"/>
                    </a:lnTo>
                    <a:lnTo>
                      <a:pt x="20516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50" name="Google Shape;350;p52"/>
            <p:cNvGrpSpPr/>
            <p:nvPr/>
          </p:nvGrpSpPr>
          <p:grpSpPr>
            <a:xfrm>
              <a:off x="5397634" y="1247552"/>
              <a:ext cx="543069" cy="551861"/>
              <a:chOff x="5294709" y="1524927"/>
              <a:chExt cx="543069" cy="551861"/>
            </a:xfrm>
          </p:grpSpPr>
          <p:sp>
            <p:nvSpPr>
              <p:cNvPr id="351" name="Google Shape;351;p52"/>
              <p:cNvSpPr/>
              <p:nvPr/>
            </p:nvSpPr>
            <p:spPr>
              <a:xfrm flipH="1">
                <a:off x="5576835" y="1524927"/>
                <a:ext cx="260943" cy="223630"/>
              </a:xfrm>
              <a:custGeom>
                <a:avLst/>
                <a:gdLst/>
                <a:ahLst/>
                <a:cxnLst/>
                <a:rect l="l" t="t" r="r" b="b"/>
                <a:pathLst>
                  <a:path w="9441" h="8091" extrusionOk="0">
                    <a:moveTo>
                      <a:pt x="5377" y="2010"/>
                    </a:moveTo>
                    <a:cubicBezTo>
                      <a:pt x="6415" y="2010"/>
                      <a:pt x="7417" y="2817"/>
                      <a:pt x="7439" y="4037"/>
                    </a:cubicBezTo>
                    <a:cubicBezTo>
                      <a:pt x="7406" y="5171"/>
                      <a:pt x="6505" y="6072"/>
                      <a:pt x="5404" y="6072"/>
                    </a:cubicBezTo>
                    <a:cubicBezTo>
                      <a:pt x="3603" y="6072"/>
                      <a:pt x="2702" y="3903"/>
                      <a:pt x="3970" y="2602"/>
                    </a:cubicBezTo>
                    <a:cubicBezTo>
                      <a:pt x="4379" y="2193"/>
                      <a:pt x="4882" y="2010"/>
                      <a:pt x="5377" y="2010"/>
                    </a:cubicBezTo>
                    <a:close/>
                    <a:moveTo>
                      <a:pt x="5404" y="0"/>
                    </a:moveTo>
                    <a:cubicBezTo>
                      <a:pt x="1802" y="0"/>
                      <a:pt x="0" y="4370"/>
                      <a:pt x="2536" y="6905"/>
                    </a:cubicBezTo>
                    <a:cubicBezTo>
                      <a:pt x="3365" y="7724"/>
                      <a:pt x="4378" y="8090"/>
                      <a:pt x="5370" y="8090"/>
                    </a:cubicBezTo>
                    <a:cubicBezTo>
                      <a:pt x="7452" y="8090"/>
                      <a:pt x="9441" y="6477"/>
                      <a:pt x="9441" y="4037"/>
                    </a:cubicBezTo>
                    <a:cubicBezTo>
                      <a:pt x="9441" y="1802"/>
                      <a:pt x="7639" y="0"/>
                      <a:pt x="540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2" name="Google Shape;352;p52"/>
              <p:cNvSpPr/>
              <p:nvPr/>
            </p:nvSpPr>
            <p:spPr>
              <a:xfrm flipH="1">
                <a:off x="5294709" y="1853157"/>
                <a:ext cx="261855" cy="223630"/>
              </a:xfrm>
              <a:custGeom>
                <a:avLst/>
                <a:gdLst/>
                <a:ahLst/>
                <a:cxnLst/>
                <a:rect l="l" t="t" r="r" b="b"/>
                <a:pathLst>
                  <a:path w="9474" h="8091" extrusionOk="0">
                    <a:moveTo>
                      <a:pt x="5409" y="2010"/>
                    </a:moveTo>
                    <a:cubicBezTo>
                      <a:pt x="6445" y="2010"/>
                      <a:pt x="7439" y="2817"/>
                      <a:pt x="7439" y="4037"/>
                    </a:cubicBezTo>
                    <a:cubicBezTo>
                      <a:pt x="7439" y="5138"/>
                      <a:pt x="6538" y="6038"/>
                      <a:pt x="5438" y="6072"/>
                    </a:cubicBezTo>
                    <a:cubicBezTo>
                      <a:pt x="3636" y="6072"/>
                      <a:pt x="2702" y="3870"/>
                      <a:pt x="4003" y="2603"/>
                    </a:cubicBezTo>
                    <a:cubicBezTo>
                      <a:pt x="4412" y="2193"/>
                      <a:pt x="4915" y="2010"/>
                      <a:pt x="5409" y="2010"/>
                    </a:cubicBezTo>
                    <a:close/>
                    <a:moveTo>
                      <a:pt x="5438" y="1"/>
                    </a:moveTo>
                    <a:cubicBezTo>
                      <a:pt x="1835" y="1"/>
                      <a:pt x="0" y="4337"/>
                      <a:pt x="2569" y="6906"/>
                    </a:cubicBezTo>
                    <a:cubicBezTo>
                      <a:pt x="3387" y="7724"/>
                      <a:pt x="4397" y="8090"/>
                      <a:pt x="5388" y="8090"/>
                    </a:cubicBezTo>
                    <a:cubicBezTo>
                      <a:pt x="7470" y="8090"/>
                      <a:pt x="9474" y="6477"/>
                      <a:pt x="9474" y="4037"/>
                    </a:cubicBezTo>
                    <a:cubicBezTo>
                      <a:pt x="9474" y="1802"/>
                      <a:pt x="7673" y="1"/>
                      <a:pt x="543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3" name="Google Shape;353;p52"/>
              <p:cNvSpPr/>
              <p:nvPr/>
            </p:nvSpPr>
            <p:spPr>
              <a:xfrm flipH="1">
                <a:off x="5387825" y="1524927"/>
                <a:ext cx="332869" cy="551390"/>
              </a:xfrm>
              <a:custGeom>
                <a:avLst/>
                <a:gdLst/>
                <a:ahLst/>
                <a:cxnLst/>
                <a:rect l="l" t="t" r="r" b="b"/>
                <a:pathLst>
                  <a:path w="12043" h="19949" extrusionOk="0">
                    <a:moveTo>
                      <a:pt x="9341" y="0"/>
                    </a:moveTo>
                    <a:lnTo>
                      <a:pt x="1" y="19948"/>
                    </a:lnTo>
                    <a:lnTo>
                      <a:pt x="2669" y="19948"/>
                    </a:lnTo>
                    <a:lnTo>
                      <a:pt x="1204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54" name="Google Shape;354;p52"/>
            <p:cNvGrpSpPr/>
            <p:nvPr/>
          </p:nvGrpSpPr>
          <p:grpSpPr>
            <a:xfrm>
              <a:off x="7631397" y="1329903"/>
              <a:ext cx="638038" cy="554126"/>
              <a:chOff x="7631397" y="1329903"/>
              <a:chExt cx="638038" cy="554126"/>
            </a:xfrm>
          </p:grpSpPr>
          <p:sp>
            <p:nvSpPr>
              <p:cNvPr id="355" name="Google Shape;355;p52"/>
              <p:cNvSpPr/>
              <p:nvPr/>
            </p:nvSpPr>
            <p:spPr>
              <a:xfrm flipH="1">
                <a:off x="7808400" y="1329903"/>
                <a:ext cx="166914" cy="118020"/>
              </a:xfrm>
              <a:custGeom>
                <a:avLst/>
                <a:gdLst/>
                <a:ahLst/>
                <a:cxnLst/>
                <a:rect l="l" t="t" r="r" b="b"/>
                <a:pathLst>
                  <a:path w="6039" h="4270" extrusionOk="0">
                    <a:moveTo>
                      <a:pt x="1" y="0"/>
                    </a:moveTo>
                    <a:lnTo>
                      <a:pt x="1" y="2502"/>
                    </a:lnTo>
                    <a:cubicBezTo>
                      <a:pt x="1568" y="2602"/>
                      <a:pt x="3069" y="3236"/>
                      <a:pt x="4270" y="4270"/>
                    </a:cubicBezTo>
                    <a:lnTo>
                      <a:pt x="6038" y="2469"/>
                    </a:lnTo>
                    <a:cubicBezTo>
                      <a:pt x="4370" y="1001"/>
                      <a:pt x="2236" y="100"/>
                      <a:pt x="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6" name="Google Shape;356;p52"/>
              <p:cNvSpPr/>
              <p:nvPr/>
            </p:nvSpPr>
            <p:spPr>
              <a:xfrm flipH="1">
                <a:off x="8009404" y="1624025"/>
                <a:ext cx="260031" cy="260004"/>
              </a:xfrm>
              <a:custGeom>
                <a:avLst/>
                <a:gdLst/>
                <a:ahLst/>
                <a:cxnLst/>
                <a:rect l="l" t="t" r="r" b="b"/>
                <a:pathLst>
                  <a:path w="9408" h="9407" extrusionOk="0">
                    <a:moveTo>
                      <a:pt x="1" y="0"/>
                    </a:moveTo>
                    <a:cubicBezTo>
                      <a:pt x="301" y="5070"/>
                      <a:pt x="4337" y="9107"/>
                      <a:pt x="9407" y="9407"/>
                    </a:cubicBezTo>
                    <a:lnTo>
                      <a:pt x="9407" y="6905"/>
                    </a:lnTo>
                    <a:cubicBezTo>
                      <a:pt x="5738" y="6605"/>
                      <a:pt x="2803" y="3669"/>
                      <a:pt x="25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7" name="Google Shape;357;p52"/>
              <p:cNvSpPr/>
              <p:nvPr/>
            </p:nvSpPr>
            <p:spPr>
              <a:xfrm flipH="1">
                <a:off x="8009404" y="1329903"/>
                <a:ext cx="260031" cy="260943"/>
              </a:xfrm>
              <a:custGeom>
                <a:avLst/>
                <a:gdLst/>
                <a:ahLst/>
                <a:cxnLst/>
                <a:rect l="l" t="t" r="r" b="b"/>
                <a:pathLst>
                  <a:path w="9408" h="9441" extrusionOk="0">
                    <a:moveTo>
                      <a:pt x="9407" y="0"/>
                    </a:moveTo>
                    <a:cubicBezTo>
                      <a:pt x="4337" y="334"/>
                      <a:pt x="301" y="4370"/>
                      <a:pt x="1" y="9440"/>
                    </a:cubicBezTo>
                    <a:lnTo>
                      <a:pt x="2502" y="9407"/>
                    </a:lnTo>
                    <a:cubicBezTo>
                      <a:pt x="2803" y="5738"/>
                      <a:pt x="5738" y="2802"/>
                      <a:pt x="9407" y="2502"/>
                    </a:cubicBezTo>
                    <a:lnTo>
                      <a:pt x="940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8" name="Google Shape;358;p52"/>
              <p:cNvSpPr/>
              <p:nvPr/>
            </p:nvSpPr>
            <p:spPr>
              <a:xfrm flipH="1">
                <a:off x="8009404" y="1329903"/>
                <a:ext cx="260031" cy="260943"/>
              </a:xfrm>
              <a:custGeom>
                <a:avLst/>
                <a:gdLst/>
                <a:ahLst/>
                <a:cxnLst/>
                <a:rect l="l" t="t" r="r" b="b"/>
                <a:pathLst>
                  <a:path w="9408" h="9441" extrusionOk="0">
                    <a:moveTo>
                      <a:pt x="9407" y="0"/>
                    </a:moveTo>
                    <a:cubicBezTo>
                      <a:pt x="4337" y="334"/>
                      <a:pt x="301" y="4370"/>
                      <a:pt x="1" y="9440"/>
                    </a:cubicBezTo>
                    <a:lnTo>
                      <a:pt x="2502" y="9407"/>
                    </a:lnTo>
                    <a:cubicBezTo>
                      <a:pt x="2803" y="5738"/>
                      <a:pt x="5738" y="2802"/>
                      <a:pt x="9407" y="2502"/>
                    </a:cubicBezTo>
                    <a:lnTo>
                      <a:pt x="940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9" name="Google Shape;359;p52"/>
              <p:cNvSpPr/>
              <p:nvPr/>
            </p:nvSpPr>
            <p:spPr>
              <a:xfrm flipH="1">
                <a:off x="7631397" y="1423023"/>
                <a:ext cx="343917" cy="460997"/>
              </a:xfrm>
              <a:custGeom>
                <a:avLst/>
                <a:gdLst/>
                <a:ahLst/>
                <a:cxnLst/>
                <a:rect l="l" t="t" r="r" b="b"/>
                <a:pathLst>
                  <a:path w="12443" h="16679" extrusionOk="0">
                    <a:moveTo>
                      <a:pt x="6906" y="0"/>
                    </a:moveTo>
                    <a:lnTo>
                      <a:pt x="5104" y="1768"/>
                    </a:lnTo>
                    <a:cubicBezTo>
                      <a:pt x="9107" y="6438"/>
                      <a:pt x="6105" y="13677"/>
                      <a:pt x="1" y="14177"/>
                    </a:cubicBezTo>
                    <a:lnTo>
                      <a:pt x="1" y="16679"/>
                    </a:lnTo>
                    <a:cubicBezTo>
                      <a:pt x="8340" y="16145"/>
                      <a:pt x="12443" y="6271"/>
                      <a:pt x="690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sp>
          <p:nvSpPr>
            <p:cNvPr id="360" name="Google Shape;360;p52"/>
            <p:cNvSpPr/>
            <p:nvPr/>
          </p:nvSpPr>
          <p:spPr>
            <a:xfrm flipH="1">
              <a:off x="6507123" y="1547067"/>
              <a:ext cx="460123" cy="417060"/>
            </a:xfrm>
            <a:custGeom>
              <a:avLst/>
              <a:gdLst/>
              <a:ahLst/>
              <a:cxnLst/>
              <a:rect l="l" t="t" r="r" b="b"/>
              <a:pathLst>
                <a:path w="16647" h="15089" extrusionOk="0">
                  <a:moveTo>
                    <a:pt x="4404" y="0"/>
                  </a:moveTo>
                  <a:lnTo>
                    <a:pt x="1" y="1001"/>
                  </a:lnTo>
                  <a:cubicBezTo>
                    <a:pt x="101" y="1501"/>
                    <a:pt x="201" y="1968"/>
                    <a:pt x="335" y="2435"/>
                  </a:cubicBezTo>
                  <a:cubicBezTo>
                    <a:pt x="435" y="2902"/>
                    <a:pt x="568" y="3336"/>
                    <a:pt x="701" y="3803"/>
                  </a:cubicBezTo>
                  <a:cubicBezTo>
                    <a:pt x="968" y="4737"/>
                    <a:pt x="1302" y="5637"/>
                    <a:pt x="1635" y="6571"/>
                  </a:cubicBezTo>
                  <a:cubicBezTo>
                    <a:pt x="2336" y="8473"/>
                    <a:pt x="3270" y="10274"/>
                    <a:pt x="4437" y="11942"/>
                  </a:cubicBezTo>
                  <a:cubicBezTo>
                    <a:pt x="4804" y="12409"/>
                    <a:pt x="5171" y="12843"/>
                    <a:pt x="5605" y="13243"/>
                  </a:cubicBezTo>
                  <a:cubicBezTo>
                    <a:pt x="6072" y="13710"/>
                    <a:pt x="6606" y="14077"/>
                    <a:pt x="7206" y="14377"/>
                  </a:cubicBezTo>
                  <a:cubicBezTo>
                    <a:pt x="8185" y="14851"/>
                    <a:pt x="9268" y="15089"/>
                    <a:pt x="10364" y="15089"/>
                  </a:cubicBezTo>
                  <a:cubicBezTo>
                    <a:pt x="10501" y="15089"/>
                    <a:pt x="10638" y="15085"/>
                    <a:pt x="10775" y="15078"/>
                  </a:cubicBezTo>
                  <a:cubicBezTo>
                    <a:pt x="11876" y="14977"/>
                    <a:pt x="12944" y="14744"/>
                    <a:pt x="13944" y="14310"/>
                  </a:cubicBezTo>
                  <a:cubicBezTo>
                    <a:pt x="14411" y="14110"/>
                    <a:pt x="14878" y="13910"/>
                    <a:pt x="15345" y="13677"/>
                  </a:cubicBezTo>
                  <a:cubicBezTo>
                    <a:pt x="15545" y="13543"/>
                    <a:pt x="15779" y="13410"/>
                    <a:pt x="15979" y="13243"/>
                  </a:cubicBezTo>
                  <a:cubicBezTo>
                    <a:pt x="16179" y="13076"/>
                    <a:pt x="16413" y="12943"/>
                    <a:pt x="16646" y="12776"/>
                  </a:cubicBezTo>
                  <a:lnTo>
                    <a:pt x="15512" y="10841"/>
                  </a:lnTo>
                  <a:lnTo>
                    <a:pt x="14945" y="10975"/>
                  </a:lnTo>
                  <a:lnTo>
                    <a:pt x="14311" y="11141"/>
                  </a:lnTo>
                  <a:cubicBezTo>
                    <a:pt x="13911" y="11208"/>
                    <a:pt x="13477" y="11308"/>
                    <a:pt x="13077" y="11342"/>
                  </a:cubicBezTo>
                  <a:cubicBezTo>
                    <a:pt x="12628" y="11420"/>
                    <a:pt x="12178" y="11452"/>
                    <a:pt x="11735" y="11452"/>
                  </a:cubicBezTo>
                  <a:cubicBezTo>
                    <a:pt x="11422" y="11452"/>
                    <a:pt x="11113" y="11436"/>
                    <a:pt x="10809" y="11408"/>
                  </a:cubicBezTo>
                  <a:cubicBezTo>
                    <a:pt x="10175" y="11342"/>
                    <a:pt x="9608" y="11141"/>
                    <a:pt x="9107" y="10774"/>
                  </a:cubicBezTo>
                  <a:cubicBezTo>
                    <a:pt x="8874" y="10641"/>
                    <a:pt x="8674" y="10441"/>
                    <a:pt x="8507" y="10241"/>
                  </a:cubicBezTo>
                  <a:cubicBezTo>
                    <a:pt x="8274" y="9974"/>
                    <a:pt x="8073" y="9707"/>
                    <a:pt x="7907" y="9407"/>
                  </a:cubicBezTo>
                  <a:cubicBezTo>
                    <a:pt x="7473" y="8740"/>
                    <a:pt x="7106" y="8073"/>
                    <a:pt x="6806" y="7339"/>
                  </a:cubicBezTo>
                  <a:cubicBezTo>
                    <a:pt x="6439" y="6571"/>
                    <a:pt x="6139" y="5771"/>
                    <a:pt x="5872" y="4970"/>
                  </a:cubicBezTo>
                  <a:cubicBezTo>
                    <a:pt x="5572" y="4136"/>
                    <a:pt x="5338" y="3302"/>
                    <a:pt x="5071" y="2469"/>
                  </a:cubicBezTo>
                  <a:lnTo>
                    <a:pt x="4704" y="1201"/>
                  </a:lnTo>
                  <a:cubicBezTo>
                    <a:pt x="4604" y="801"/>
                    <a:pt x="4471" y="367"/>
                    <a:pt x="4404" y="0"/>
                  </a:cubicBez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1" name="Google Shape;361;p52"/>
            <p:cNvSpPr/>
            <p:nvPr/>
          </p:nvSpPr>
          <p:spPr>
            <a:xfrm flipH="1">
              <a:off x="6743170" y="1467629"/>
              <a:ext cx="288617" cy="340387"/>
            </a:xfrm>
            <a:custGeom>
              <a:avLst/>
              <a:gdLst/>
              <a:ahLst/>
              <a:cxnLst/>
              <a:rect l="l" t="t" r="r" b="b"/>
              <a:pathLst>
                <a:path w="10442" h="12315" extrusionOk="0">
                  <a:moveTo>
                    <a:pt x="4356" y="1"/>
                  </a:moveTo>
                  <a:cubicBezTo>
                    <a:pt x="3492" y="1"/>
                    <a:pt x="2646" y="442"/>
                    <a:pt x="1936" y="1340"/>
                  </a:cubicBezTo>
                  <a:cubicBezTo>
                    <a:pt x="1" y="3808"/>
                    <a:pt x="1936" y="8712"/>
                    <a:pt x="3704" y="12314"/>
                  </a:cubicBezTo>
                  <a:lnTo>
                    <a:pt x="10442" y="9946"/>
                  </a:lnTo>
                  <a:cubicBezTo>
                    <a:pt x="9908" y="7778"/>
                    <a:pt x="9208" y="5676"/>
                    <a:pt x="8307" y="3641"/>
                  </a:cubicBezTo>
                  <a:cubicBezTo>
                    <a:pt x="7304" y="1239"/>
                    <a:pt x="5804" y="1"/>
                    <a:pt x="43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2" name="Google Shape;362;p52"/>
            <p:cNvSpPr/>
            <p:nvPr/>
          </p:nvSpPr>
          <p:spPr>
            <a:xfrm flipH="1">
              <a:off x="6817852" y="1614897"/>
              <a:ext cx="143839" cy="193121"/>
            </a:xfrm>
            <a:custGeom>
              <a:avLst/>
              <a:gdLst/>
              <a:ahLst/>
              <a:cxnLst/>
              <a:rect l="l" t="t" r="r" b="b"/>
              <a:pathLst>
                <a:path w="5204" h="6987" extrusionOk="0">
                  <a:moveTo>
                    <a:pt x="2063" y="1"/>
                  </a:moveTo>
                  <a:cubicBezTo>
                    <a:pt x="1491" y="1"/>
                    <a:pt x="491" y="2054"/>
                    <a:pt x="0" y="4418"/>
                  </a:cubicBezTo>
                  <a:cubicBezTo>
                    <a:pt x="367" y="5318"/>
                    <a:pt x="767" y="6186"/>
                    <a:pt x="1168" y="6986"/>
                  </a:cubicBezTo>
                  <a:lnTo>
                    <a:pt x="5204" y="5552"/>
                  </a:lnTo>
                  <a:cubicBezTo>
                    <a:pt x="4537" y="3150"/>
                    <a:pt x="3469" y="882"/>
                    <a:pt x="2202" y="48"/>
                  </a:cubicBezTo>
                  <a:cubicBezTo>
                    <a:pt x="2159" y="16"/>
                    <a:pt x="2113" y="1"/>
                    <a:pt x="206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3" name="Google Shape;363;p52"/>
            <p:cNvSpPr/>
            <p:nvPr/>
          </p:nvSpPr>
          <p:spPr>
            <a:xfrm flipH="1">
              <a:off x="6473922" y="1796909"/>
              <a:ext cx="87619" cy="111223"/>
            </a:xfrm>
            <a:custGeom>
              <a:avLst/>
              <a:gdLst/>
              <a:ahLst/>
              <a:cxnLst/>
              <a:rect l="l" t="t" r="r" b="b"/>
              <a:pathLst>
                <a:path w="3170" h="4024" extrusionOk="0">
                  <a:moveTo>
                    <a:pt x="2635" y="1"/>
                  </a:moveTo>
                  <a:lnTo>
                    <a:pt x="1168" y="801"/>
                  </a:lnTo>
                  <a:cubicBezTo>
                    <a:pt x="567" y="1235"/>
                    <a:pt x="167" y="1936"/>
                    <a:pt x="67" y="2703"/>
                  </a:cubicBezTo>
                  <a:lnTo>
                    <a:pt x="0" y="3537"/>
                  </a:lnTo>
                  <a:cubicBezTo>
                    <a:pt x="204" y="3896"/>
                    <a:pt x="558" y="4024"/>
                    <a:pt x="958" y="4024"/>
                  </a:cubicBezTo>
                  <a:cubicBezTo>
                    <a:pt x="1929" y="4024"/>
                    <a:pt x="3169" y="3270"/>
                    <a:pt x="3169" y="3270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4" name="Google Shape;364;p52"/>
            <p:cNvSpPr/>
            <p:nvPr/>
          </p:nvSpPr>
          <p:spPr>
            <a:xfrm flipH="1">
              <a:off x="6401090" y="1792321"/>
              <a:ext cx="87619" cy="94971"/>
            </a:xfrm>
            <a:custGeom>
              <a:avLst/>
              <a:gdLst/>
              <a:ahLst/>
              <a:cxnLst/>
              <a:rect l="l" t="t" r="r" b="b"/>
              <a:pathLst>
                <a:path w="3170" h="3436" extrusionOk="0">
                  <a:moveTo>
                    <a:pt x="1868" y="0"/>
                  </a:moveTo>
                  <a:lnTo>
                    <a:pt x="0" y="167"/>
                  </a:lnTo>
                  <a:lnTo>
                    <a:pt x="534" y="3436"/>
                  </a:lnTo>
                  <a:lnTo>
                    <a:pt x="3169" y="2635"/>
                  </a:lnTo>
                  <a:lnTo>
                    <a:pt x="1868" y="0"/>
                  </a:ln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5" name="Google Shape;365;p52"/>
            <p:cNvSpPr/>
            <p:nvPr/>
          </p:nvSpPr>
          <p:spPr>
            <a:xfrm flipH="1">
              <a:off x="6836293" y="1431806"/>
              <a:ext cx="458244" cy="714577"/>
            </a:xfrm>
            <a:custGeom>
              <a:avLst/>
              <a:gdLst/>
              <a:ahLst/>
              <a:cxnLst/>
              <a:rect l="l" t="t" r="r" b="b"/>
              <a:pathLst>
                <a:path w="16579" h="25853" extrusionOk="0">
                  <a:moveTo>
                    <a:pt x="7973" y="0"/>
                  </a:moveTo>
                  <a:lnTo>
                    <a:pt x="3669" y="367"/>
                  </a:lnTo>
                  <a:cubicBezTo>
                    <a:pt x="2335" y="467"/>
                    <a:pt x="1234" y="1468"/>
                    <a:pt x="1001" y="2802"/>
                  </a:cubicBezTo>
                  <a:cubicBezTo>
                    <a:pt x="534" y="5938"/>
                    <a:pt x="234" y="9074"/>
                    <a:pt x="167" y="12243"/>
                  </a:cubicBezTo>
                  <a:cubicBezTo>
                    <a:pt x="0" y="15812"/>
                    <a:pt x="400" y="21082"/>
                    <a:pt x="1001" y="25852"/>
                  </a:cubicBezTo>
                  <a:lnTo>
                    <a:pt x="15311" y="24118"/>
                  </a:lnTo>
                  <a:cubicBezTo>
                    <a:pt x="15445" y="11609"/>
                    <a:pt x="16412" y="7706"/>
                    <a:pt x="16512" y="4404"/>
                  </a:cubicBezTo>
                  <a:cubicBezTo>
                    <a:pt x="16579" y="3069"/>
                    <a:pt x="15711" y="1868"/>
                    <a:pt x="14444" y="1468"/>
                  </a:cubicBezTo>
                  <a:lnTo>
                    <a:pt x="11408" y="467"/>
                  </a:lnTo>
                  <a:lnTo>
                    <a:pt x="797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6" name="Google Shape;366;p52"/>
            <p:cNvSpPr/>
            <p:nvPr/>
          </p:nvSpPr>
          <p:spPr>
            <a:xfrm flipH="1">
              <a:off x="6698916" y="2961429"/>
              <a:ext cx="160450" cy="221286"/>
            </a:xfrm>
            <a:custGeom>
              <a:avLst/>
              <a:gdLst/>
              <a:ahLst/>
              <a:cxnLst/>
              <a:rect l="l" t="t" r="r" b="b"/>
              <a:pathLst>
                <a:path w="5805" h="8006" extrusionOk="0">
                  <a:moveTo>
                    <a:pt x="2736" y="0"/>
                  </a:moveTo>
                  <a:lnTo>
                    <a:pt x="1" y="7172"/>
                  </a:lnTo>
                  <a:lnTo>
                    <a:pt x="3070" y="8006"/>
                  </a:lnTo>
                  <a:lnTo>
                    <a:pt x="5805" y="834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7" name="Google Shape;367;p52"/>
            <p:cNvSpPr/>
            <p:nvPr/>
          </p:nvSpPr>
          <p:spPr>
            <a:xfrm flipH="1">
              <a:off x="6590098" y="3123457"/>
              <a:ext cx="299701" cy="149726"/>
            </a:xfrm>
            <a:custGeom>
              <a:avLst/>
              <a:gdLst/>
              <a:ahLst/>
              <a:cxnLst/>
              <a:rect l="l" t="t" r="r" b="b"/>
              <a:pathLst>
                <a:path w="10843" h="5417" extrusionOk="0">
                  <a:moveTo>
                    <a:pt x="1331" y="0"/>
                  </a:moveTo>
                  <a:cubicBezTo>
                    <a:pt x="1215" y="0"/>
                    <a:pt x="1096" y="65"/>
                    <a:pt x="1068" y="176"/>
                  </a:cubicBezTo>
                  <a:lnTo>
                    <a:pt x="101" y="3044"/>
                  </a:lnTo>
                  <a:cubicBezTo>
                    <a:pt x="1" y="3378"/>
                    <a:pt x="168" y="3745"/>
                    <a:pt x="501" y="3845"/>
                  </a:cubicBezTo>
                  <a:lnTo>
                    <a:pt x="535" y="3845"/>
                  </a:lnTo>
                  <a:cubicBezTo>
                    <a:pt x="1669" y="4312"/>
                    <a:pt x="2469" y="4145"/>
                    <a:pt x="4271" y="4512"/>
                  </a:cubicBezTo>
                  <a:cubicBezTo>
                    <a:pt x="5326" y="4704"/>
                    <a:pt x="7546" y="5417"/>
                    <a:pt x="9079" y="5417"/>
                  </a:cubicBezTo>
                  <a:cubicBezTo>
                    <a:pt x="9146" y="5417"/>
                    <a:pt x="9211" y="5416"/>
                    <a:pt x="9274" y="5413"/>
                  </a:cubicBezTo>
                  <a:cubicBezTo>
                    <a:pt x="10809" y="5346"/>
                    <a:pt x="10842" y="3778"/>
                    <a:pt x="10175" y="3678"/>
                  </a:cubicBezTo>
                  <a:cubicBezTo>
                    <a:pt x="7840" y="3311"/>
                    <a:pt x="6039" y="1910"/>
                    <a:pt x="5538" y="1210"/>
                  </a:cubicBezTo>
                  <a:cubicBezTo>
                    <a:pt x="5271" y="876"/>
                    <a:pt x="4938" y="676"/>
                    <a:pt x="4538" y="609"/>
                  </a:cubicBezTo>
                  <a:lnTo>
                    <a:pt x="1402" y="9"/>
                  </a:lnTo>
                  <a:cubicBezTo>
                    <a:pt x="1379" y="3"/>
                    <a:pt x="1355" y="0"/>
                    <a:pt x="13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8" name="Google Shape;368;p52"/>
            <p:cNvSpPr/>
            <p:nvPr/>
          </p:nvSpPr>
          <p:spPr>
            <a:xfrm flipH="1">
              <a:off x="6698915" y="2961429"/>
              <a:ext cx="123551" cy="129106"/>
            </a:xfrm>
            <a:custGeom>
              <a:avLst/>
              <a:gdLst/>
              <a:ahLst/>
              <a:cxnLst/>
              <a:rect l="l" t="t" r="r" b="b"/>
              <a:pathLst>
                <a:path w="4470" h="4671" extrusionOk="0">
                  <a:moveTo>
                    <a:pt x="1401" y="0"/>
                  </a:moveTo>
                  <a:lnTo>
                    <a:pt x="0" y="3703"/>
                  </a:lnTo>
                  <a:lnTo>
                    <a:pt x="3002" y="4670"/>
                  </a:lnTo>
                  <a:lnTo>
                    <a:pt x="4470" y="867"/>
                  </a:lnTo>
                  <a:lnTo>
                    <a:pt x="140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9" name="Google Shape;369;p52"/>
            <p:cNvSpPr/>
            <p:nvPr/>
          </p:nvSpPr>
          <p:spPr>
            <a:xfrm flipH="1">
              <a:off x="6484074" y="2292033"/>
              <a:ext cx="624222" cy="776352"/>
            </a:xfrm>
            <a:custGeom>
              <a:avLst/>
              <a:gdLst/>
              <a:ahLst/>
              <a:cxnLst/>
              <a:rect l="l" t="t" r="r" b="b"/>
              <a:pathLst>
                <a:path w="22584" h="28088" extrusionOk="0">
                  <a:moveTo>
                    <a:pt x="19047" y="1"/>
                  </a:moveTo>
                  <a:cubicBezTo>
                    <a:pt x="17313" y="534"/>
                    <a:pt x="14110" y="2002"/>
                    <a:pt x="10708" y="3470"/>
                  </a:cubicBezTo>
                  <a:cubicBezTo>
                    <a:pt x="6839" y="5104"/>
                    <a:pt x="2669" y="6772"/>
                    <a:pt x="0" y="7106"/>
                  </a:cubicBezTo>
                  <a:cubicBezTo>
                    <a:pt x="267" y="7139"/>
                    <a:pt x="567" y="7172"/>
                    <a:pt x="868" y="7172"/>
                  </a:cubicBezTo>
                  <a:lnTo>
                    <a:pt x="16379" y="7172"/>
                  </a:lnTo>
                  <a:cubicBezTo>
                    <a:pt x="13844" y="8974"/>
                    <a:pt x="10108" y="26620"/>
                    <a:pt x="10108" y="26620"/>
                  </a:cubicBezTo>
                  <a:lnTo>
                    <a:pt x="14277" y="28087"/>
                  </a:lnTo>
                  <a:cubicBezTo>
                    <a:pt x="14277" y="28087"/>
                    <a:pt x="16212" y="22750"/>
                    <a:pt x="18447" y="16679"/>
                  </a:cubicBezTo>
                  <a:cubicBezTo>
                    <a:pt x="19614" y="13577"/>
                    <a:pt x="20982" y="10408"/>
                    <a:pt x="21783" y="7306"/>
                  </a:cubicBezTo>
                  <a:cubicBezTo>
                    <a:pt x="22083" y="6205"/>
                    <a:pt x="22283" y="5071"/>
                    <a:pt x="22416" y="3937"/>
                  </a:cubicBezTo>
                  <a:cubicBezTo>
                    <a:pt x="22583" y="2169"/>
                    <a:pt x="21149" y="901"/>
                    <a:pt x="1904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0" name="Google Shape;370;p52"/>
            <p:cNvSpPr/>
            <p:nvPr/>
          </p:nvSpPr>
          <p:spPr>
            <a:xfrm flipH="1">
              <a:off x="6581811" y="2152808"/>
              <a:ext cx="697993" cy="335633"/>
            </a:xfrm>
            <a:custGeom>
              <a:avLst/>
              <a:gdLst/>
              <a:ahLst/>
              <a:cxnLst/>
              <a:rect l="l" t="t" r="r" b="b"/>
              <a:pathLst>
                <a:path w="25253" h="12143" extrusionOk="0">
                  <a:moveTo>
                    <a:pt x="4704" y="1"/>
                  </a:moveTo>
                  <a:cubicBezTo>
                    <a:pt x="1" y="6172"/>
                    <a:pt x="1702" y="11542"/>
                    <a:pt x="6205" y="12143"/>
                  </a:cubicBezTo>
                  <a:cubicBezTo>
                    <a:pt x="8874" y="11809"/>
                    <a:pt x="13044" y="10175"/>
                    <a:pt x="16913" y="8507"/>
                  </a:cubicBezTo>
                  <a:cubicBezTo>
                    <a:pt x="20315" y="7072"/>
                    <a:pt x="23518" y="5605"/>
                    <a:pt x="25252" y="5038"/>
                  </a:cubicBezTo>
                  <a:cubicBezTo>
                    <a:pt x="20236" y="2934"/>
                    <a:pt x="11390" y="2903"/>
                    <a:pt x="10866" y="2903"/>
                  </a:cubicBezTo>
                  <a:cubicBezTo>
                    <a:pt x="10850" y="2903"/>
                    <a:pt x="10842" y="2903"/>
                    <a:pt x="10842" y="2903"/>
                  </a:cubicBezTo>
                  <a:cubicBezTo>
                    <a:pt x="10842" y="2903"/>
                    <a:pt x="7773" y="1"/>
                    <a:pt x="470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1" name="Google Shape;371;p52"/>
            <p:cNvSpPr/>
            <p:nvPr/>
          </p:nvSpPr>
          <p:spPr>
            <a:xfrm flipH="1">
              <a:off x="6177038" y="2753048"/>
              <a:ext cx="163242" cy="236046"/>
            </a:xfrm>
            <a:custGeom>
              <a:avLst/>
              <a:gdLst/>
              <a:ahLst/>
              <a:cxnLst/>
              <a:rect l="l" t="t" r="r" b="b"/>
              <a:pathLst>
                <a:path w="5906" h="8540" extrusionOk="0">
                  <a:moveTo>
                    <a:pt x="2336" y="0"/>
                  </a:moveTo>
                  <a:lnTo>
                    <a:pt x="1" y="3903"/>
                  </a:lnTo>
                  <a:lnTo>
                    <a:pt x="2469" y="8540"/>
                  </a:lnTo>
                  <a:lnTo>
                    <a:pt x="5905" y="8540"/>
                  </a:lnTo>
                  <a:lnTo>
                    <a:pt x="2336" y="0"/>
                  </a:ln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2" name="Google Shape;372;p52"/>
            <p:cNvSpPr/>
            <p:nvPr/>
          </p:nvSpPr>
          <p:spPr>
            <a:xfrm flipH="1">
              <a:off x="6019379" y="2941473"/>
              <a:ext cx="319049" cy="170041"/>
            </a:xfrm>
            <a:custGeom>
              <a:avLst/>
              <a:gdLst/>
              <a:ahLst/>
              <a:cxnLst/>
              <a:rect l="l" t="t" r="r" b="b"/>
              <a:pathLst>
                <a:path w="11543" h="6152" extrusionOk="0">
                  <a:moveTo>
                    <a:pt x="1444" y="0"/>
                  </a:moveTo>
                  <a:cubicBezTo>
                    <a:pt x="1335" y="0"/>
                    <a:pt x="1227" y="84"/>
                    <a:pt x="1201" y="188"/>
                  </a:cubicBezTo>
                  <a:lnTo>
                    <a:pt x="101" y="3257"/>
                  </a:lnTo>
                  <a:cubicBezTo>
                    <a:pt x="1" y="3591"/>
                    <a:pt x="167" y="3924"/>
                    <a:pt x="501" y="4024"/>
                  </a:cubicBezTo>
                  <a:lnTo>
                    <a:pt x="534" y="4024"/>
                  </a:lnTo>
                  <a:cubicBezTo>
                    <a:pt x="1935" y="4325"/>
                    <a:pt x="2602" y="4391"/>
                    <a:pt x="4370" y="4792"/>
                  </a:cubicBezTo>
                  <a:cubicBezTo>
                    <a:pt x="5471" y="5058"/>
                    <a:pt x="8206" y="5759"/>
                    <a:pt x="9707" y="6093"/>
                  </a:cubicBezTo>
                  <a:cubicBezTo>
                    <a:pt x="9872" y="6133"/>
                    <a:pt x="10024" y="6151"/>
                    <a:pt x="10163" y="6151"/>
                  </a:cubicBezTo>
                  <a:cubicBezTo>
                    <a:pt x="11284" y="6151"/>
                    <a:pt x="11543" y="4959"/>
                    <a:pt x="11008" y="4692"/>
                  </a:cubicBezTo>
                  <a:cubicBezTo>
                    <a:pt x="8340" y="3457"/>
                    <a:pt x="6872" y="2290"/>
                    <a:pt x="6105" y="1256"/>
                  </a:cubicBezTo>
                  <a:cubicBezTo>
                    <a:pt x="5971" y="1089"/>
                    <a:pt x="5771" y="956"/>
                    <a:pt x="5538" y="922"/>
                  </a:cubicBezTo>
                  <a:lnTo>
                    <a:pt x="1535" y="22"/>
                  </a:lnTo>
                  <a:cubicBezTo>
                    <a:pt x="1506" y="7"/>
                    <a:pt x="1475" y="0"/>
                    <a:pt x="14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3" name="Google Shape;373;p52"/>
            <p:cNvSpPr/>
            <p:nvPr/>
          </p:nvSpPr>
          <p:spPr>
            <a:xfrm flipH="1">
              <a:off x="6234225" y="2753048"/>
              <a:ext cx="106055" cy="147542"/>
            </a:xfrm>
            <a:custGeom>
              <a:avLst/>
              <a:gdLst/>
              <a:ahLst/>
              <a:cxnLst/>
              <a:rect l="l" t="t" r="r" b="b"/>
              <a:pathLst>
                <a:path w="3837" h="5338" extrusionOk="0">
                  <a:moveTo>
                    <a:pt x="2336" y="0"/>
                  </a:moveTo>
                  <a:lnTo>
                    <a:pt x="1" y="3903"/>
                  </a:lnTo>
                  <a:lnTo>
                    <a:pt x="768" y="5337"/>
                  </a:lnTo>
                  <a:lnTo>
                    <a:pt x="3837" y="3636"/>
                  </a:lnTo>
                  <a:lnTo>
                    <a:pt x="23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4" name="Google Shape;374;p52"/>
            <p:cNvSpPr/>
            <p:nvPr/>
          </p:nvSpPr>
          <p:spPr>
            <a:xfrm flipH="1">
              <a:off x="6232387" y="2097306"/>
              <a:ext cx="1092582" cy="782986"/>
            </a:xfrm>
            <a:custGeom>
              <a:avLst/>
              <a:gdLst/>
              <a:ahLst/>
              <a:cxnLst/>
              <a:rect l="l" t="t" r="r" b="b"/>
              <a:pathLst>
                <a:path w="39529" h="28328" extrusionOk="0">
                  <a:moveTo>
                    <a:pt x="24402" y="0"/>
                  </a:moveTo>
                  <a:cubicBezTo>
                    <a:pt x="17742" y="0"/>
                    <a:pt x="10374" y="1775"/>
                    <a:pt x="10374" y="1775"/>
                  </a:cubicBezTo>
                  <a:cubicBezTo>
                    <a:pt x="10374" y="1775"/>
                    <a:pt x="5137" y="2075"/>
                    <a:pt x="2069" y="2075"/>
                  </a:cubicBezTo>
                  <a:cubicBezTo>
                    <a:pt x="0" y="9714"/>
                    <a:pt x="1768" y="14217"/>
                    <a:pt x="6905" y="14217"/>
                  </a:cubicBezTo>
                  <a:cubicBezTo>
                    <a:pt x="7239" y="14217"/>
                    <a:pt x="7539" y="14217"/>
                    <a:pt x="7839" y="14151"/>
                  </a:cubicBezTo>
                  <a:cubicBezTo>
                    <a:pt x="10508" y="13817"/>
                    <a:pt x="14678" y="12183"/>
                    <a:pt x="18547" y="10515"/>
                  </a:cubicBezTo>
                  <a:cubicBezTo>
                    <a:pt x="21949" y="9080"/>
                    <a:pt x="25152" y="7613"/>
                    <a:pt x="26886" y="7046"/>
                  </a:cubicBezTo>
                  <a:cubicBezTo>
                    <a:pt x="28988" y="7946"/>
                    <a:pt x="30422" y="9181"/>
                    <a:pt x="30255" y="10982"/>
                  </a:cubicBezTo>
                  <a:cubicBezTo>
                    <a:pt x="30122" y="12116"/>
                    <a:pt x="29922" y="13250"/>
                    <a:pt x="29622" y="14351"/>
                  </a:cubicBezTo>
                  <a:cubicBezTo>
                    <a:pt x="32624" y="21756"/>
                    <a:pt x="35759" y="28328"/>
                    <a:pt x="35759" y="28328"/>
                  </a:cubicBezTo>
                  <a:lnTo>
                    <a:pt x="39529" y="26059"/>
                  </a:lnTo>
                  <a:cubicBezTo>
                    <a:pt x="39529" y="26059"/>
                    <a:pt x="36693" y="16019"/>
                    <a:pt x="34825" y="6712"/>
                  </a:cubicBezTo>
                  <a:cubicBezTo>
                    <a:pt x="34125" y="3243"/>
                    <a:pt x="31256" y="574"/>
                    <a:pt x="27720" y="174"/>
                  </a:cubicBezTo>
                  <a:cubicBezTo>
                    <a:pt x="26662" y="52"/>
                    <a:pt x="25542" y="0"/>
                    <a:pt x="244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5" name="Google Shape;375;p52"/>
            <p:cNvSpPr/>
            <p:nvPr/>
          </p:nvSpPr>
          <p:spPr>
            <a:xfrm flipH="1">
              <a:off x="6866724" y="2097499"/>
              <a:ext cx="413080" cy="63627"/>
            </a:xfrm>
            <a:custGeom>
              <a:avLst/>
              <a:gdLst/>
              <a:ahLst/>
              <a:cxnLst/>
              <a:rect l="l" t="t" r="r" b="b"/>
              <a:pathLst>
                <a:path w="14945" h="2302" extrusionOk="0">
                  <a:moveTo>
                    <a:pt x="14711" y="0"/>
                  </a:moveTo>
                  <a:lnTo>
                    <a:pt x="635" y="868"/>
                  </a:lnTo>
                  <a:cubicBezTo>
                    <a:pt x="568" y="868"/>
                    <a:pt x="468" y="901"/>
                    <a:pt x="435" y="968"/>
                  </a:cubicBezTo>
                  <a:lnTo>
                    <a:pt x="34" y="2135"/>
                  </a:lnTo>
                  <a:cubicBezTo>
                    <a:pt x="1" y="2202"/>
                    <a:pt x="101" y="2302"/>
                    <a:pt x="268" y="2302"/>
                  </a:cubicBezTo>
                  <a:lnTo>
                    <a:pt x="14578" y="1468"/>
                  </a:lnTo>
                  <a:cubicBezTo>
                    <a:pt x="14678" y="1468"/>
                    <a:pt x="14778" y="1401"/>
                    <a:pt x="14778" y="1335"/>
                  </a:cubicBezTo>
                  <a:lnTo>
                    <a:pt x="14945" y="167"/>
                  </a:lnTo>
                  <a:cubicBezTo>
                    <a:pt x="14945" y="67"/>
                    <a:pt x="14845" y="0"/>
                    <a:pt x="147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6" name="Google Shape;376;p52"/>
            <p:cNvSpPr/>
            <p:nvPr/>
          </p:nvSpPr>
          <p:spPr>
            <a:xfrm flipH="1">
              <a:off x="7149233" y="1476225"/>
              <a:ext cx="176647" cy="321674"/>
            </a:xfrm>
            <a:custGeom>
              <a:avLst/>
              <a:gdLst/>
              <a:ahLst/>
              <a:cxnLst/>
              <a:rect l="l" t="t" r="r" b="b"/>
              <a:pathLst>
                <a:path w="6391" h="11638" extrusionOk="0">
                  <a:moveTo>
                    <a:pt x="3840" y="1"/>
                  </a:moveTo>
                  <a:cubicBezTo>
                    <a:pt x="3743" y="1"/>
                    <a:pt x="3641" y="10"/>
                    <a:pt x="3536" y="28"/>
                  </a:cubicBezTo>
                  <a:cubicBezTo>
                    <a:pt x="0" y="2096"/>
                    <a:pt x="600" y="10068"/>
                    <a:pt x="2402" y="11203"/>
                  </a:cubicBezTo>
                  <a:cubicBezTo>
                    <a:pt x="2679" y="11393"/>
                    <a:pt x="3252" y="11637"/>
                    <a:pt x="3791" y="11637"/>
                  </a:cubicBezTo>
                  <a:cubicBezTo>
                    <a:pt x="4290" y="11637"/>
                    <a:pt x="4760" y="11427"/>
                    <a:pt x="4937" y="10769"/>
                  </a:cubicBezTo>
                  <a:cubicBezTo>
                    <a:pt x="6190" y="6174"/>
                    <a:pt x="6391" y="1"/>
                    <a:pt x="384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7" name="Google Shape;377;p52"/>
            <p:cNvSpPr/>
            <p:nvPr/>
          </p:nvSpPr>
          <p:spPr>
            <a:xfrm flipH="1">
              <a:off x="6925709" y="1698979"/>
              <a:ext cx="458271" cy="337678"/>
            </a:xfrm>
            <a:custGeom>
              <a:avLst/>
              <a:gdLst/>
              <a:ahLst/>
              <a:cxnLst/>
              <a:rect l="l" t="t" r="r" b="b"/>
              <a:pathLst>
                <a:path w="16580" h="12217" extrusionOk="0">
                  <a:moveTo>
                    <a:pt x="1093" y="0"/>
                  </a:moveTo>
                  <a:cubicBezTo>
                    <a:pt x="846" y="0"/>
                    <a:pt x="632" y="43"/>
                    <a:pt x="468" y="141"/>
                  </a:cubicBezTo>
                  <a:cubicBezTo>
                    <a:pt x="234" y="3511"/>
                    <a:pt x="1" y="8214"/>
                    <a:pt x="1335" y="9281"/>
                  </a:cubicBezTo>
                  <a:cubicBezTo>
                    <a:pt x="2803" y="10449"/>
                    <a:pt x="5805" y="10916"/>
                    <a:pt x="7673" y="11149"/>
                  </a:cubicBezTo>
                  <a:cubicBezTo>
                    <a:pt x="10208" y="11483"/>
                    <a:pt x="12776" y="11850"/>
                    <a:pt x="15311" y="12217"/>
                  </a:cubicBezTo>
                  <a:cubicBezTo>
                    <a:pt x="15745" y="11550"/>
                    <a:pt x="16145" y="10983"/>
                    <a:pt x="16579" y="10282"/>
                  </a:cubicBezTo>
                  <a:lnTo>
                    <a:pt x="16579" y="10282"/>
                  </a:lnTo>
                  <a:cubicBezTo>
                    <a:pt x="16565" y="10304"/>
                    <a:pt x="16522" y="10314"/>
                    <a:pt x="16452" y="10314"/>
                  </a:cubicBezTo>
                  <a:cubicBezTo>
                    <a:pt x="15330" y="10314"/>
                    <a:pt x="7418" y="7690"/>
                    <a:pt x="6005" y="6780"/>
                  </a:cubicBezTo>
                  <a:cubicBezTo>
                    <a:pt x="4504" y="5846"/>
                    <a:pt x="5404" y="4378"/>
                    <a:pt x="5304" y="1576"/>
                  </a:cubicBezTo>
                  <a:cubicBezTo>
                    <a:pt x="5304" y="1576"/>
                    <a:pt x="2596" y="0"/>
                    <a:pt x="1093" y="0"/>
                  </a:cubicBez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8" name="Google Shape;378;p52"/>
            <p:cNvSpPr/>
            <p:nvPr/>
          </p:nvSpPr>
          <p:spPr>
            <a:xfrm flipH="1">
              <a:off x="7150395" y="1440071"/>
              <a:ext cx="244642" cy="333808"/>
            </a:xfrm>
            <a:custGeom>
              <a:avLst/>
              <a:gdLst/>
              <a:ahLst/>
              <a:cxnLst/>
              <a:rect l="l" t="t" r="r" b="b"/>
              <a:pathLst>
                <a:path w="8851" h="12077" extrusionOk="0">
                  <a:moveTo>
                    <a:pt x="6021" y="0"/>
                  </a:moveTo>
                  <a:cubicBezTo>
                    <a:pt x="5693" y="0"/>
                    <a:pt x="5331" y="55"/>
                    <a:pt x="4937" y="168"/>
                  </a:cubicBezTo>
                  <a:cubicBezTo>
                    <a:pt x="1935" y="1069"/>
                    <a:pt x="667" y="6173"/>
                    <a:pt x="0" y="10142"/>
                  </a:cubicBezTo>
                  <a:lnTo>
                    <a:pt x="6171" y="12077"/>
                  </a:lnTo>
                  <a:cubicBezTo>
                    <a:pt x="7005" y="10042"/>
                    <a:pt x="7639" y="7907"/>
                    <a:pt x="8073" y="5706"/>
                  </a:cubicBezTo>
                  <a:cubicBezTo>
                    <a:pt x="8851" y="2218"/>
                    <a:pt x="8110" y="0"/>
                    <a:pt x="60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9" name="Google Shape;379;p52"/>
            <p:cNvSpPr/>
            <p:nvPr/>
          </p:nvSpPr>
          <p:spPr>
            <a:xfrm flipH="1">
              <a:off x="6900830" y="1401844"/>
              <a:ext cx="241574" cy="163684"/>
            </a:xfrm>
            <a:custGeom>
              <a:avLst/>
              <a:gdLst/>
              <a:ahLst/>
              <a:cxnLst/>
              <a:rect l="l" t="t" r="r" b="b"/>
              <a:pathLst>
                <a:path w="8740" h="5922" extrusionOk="0">
                  <a:moveTo>
                    <a:pt x="2427" y="0"/>
                  </a:moveTo>
                  <a:cubicBezTo>
                    <a:pt x="1379" y="0"/>
                    <a:pt x="245" y="391"/>
                    <a:pt x="67" y="1551"/>
                  </a:cubicBezTo>
                  <a:cubicBezTo>
                    <a:pt x="0" y="2185"/>
                    <a:pt x="134" y="2786"/>
                    <a:pt x="500" y="3319"/>
                  </a:cubicBezTo>
                  <a:cubicBezTo>
                    <a:pt x="867" y="3820"/>
                    <a:pt x="1301" y="4287"/>
                    <a:pt x="1768" y="4687"/>
                  </a:cubicBezTo>
                  <a:cubicBezTo>
                    <a:pt x="2291" y="5179"/>
                    <a:pt x="2927" y="5699"/>
                    <a:pt x="3650" y="5699"/>
                  </a:cubicBezTo>
                  <a:cubicBezTo>
                    <a:pt x="3712" y="5699"/>
                    <a:pt x="3774" y="5696"/>
                    <a:pt x="3836" y="5688"/>
                  </a:cubicBezTo>
                  <a:cubicBezTo>
                    <a:pt x="4537" y="5588"/>
                    <a:pt x="4970" y="5221"/>
                    <a:pt x="5237" y="4353"/>
                  </a:cubicBezTo>
                  <a:cubicBezTo>
                    <a:pt x="5871" y="5354"/>
                    <a:pt x="5904" y="5854"/>
                    <a:pt x="6571" y="5921"/>
                  </a:cubicBezTo>
                  <a:cubicBezTo>
                    <a:pt x="7005" y="5888"/>
                    <a:pt x="7439" y="5654"/>
                    <a:pt x="7706" y="5321"/>
                  </a:cubicBezTo>
                  <a:cubicBezTo>
                    <a:pt x="8206" y="4887"/>
                    <a:pt x="8540" y="4287"/>
                    <a:pt x="8606" y="3653"/>
                  </a:cubicBezTo>
                  <a:cubicBezTo>
                    <a:pt x="8740" y="2385"/>
                    <a:pt x="7739" y="1218"/>
                    <a:pt x="6538" y="784"/>
                  </a:cubicBezTo>
                  <a:cubicBezTo>
                    <a:pt x="5337" y="351"/>
                    <a:pt x="4070" y="117"/>
                    <a:pt x="2802" y="17"/>
                  </a:cubicBezTo>
                  <a:cubicBezTo>
                    <a:pt x="2679" y="6"/>
                    <a:pt x="2554" y="0"/>
                    <a:pt x="2427" y="0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0" name="Google Shape;380;p52"/>
            <p:cNvSpPr/>
            <p:nvPr/>
          </p:nvSpPr>
          <p:spPr>
            <a:xfrm flipH="1">
              <a:off x="6900830" y="1401844"/>
              <a:ext cx="241574" cy="163684"/>
            </a:xfrm>
            <a:custGeom>
              <a:avLst/>
              <a:gdLst/>
              <a:ahLst/>
              <a:cxnLst/>
              <a:rect l="l" t="t" r="r" b="b"/>
              <a:pathLst>
                <a:path w="8740" h="5922" extrusionOk="0">
                  <a:moveTo>
                    <a:pt x="2427" y="0"/>
                  </a:moveTo>
                  <a:cubicBezTo>
                    <a:pt x="1379" y="0"/>
                    <a:pt x="245" y="391"/>
                    <a:pt x="67" y="1551"/>
                  </a:cubicBezTo>
                  <a:cubicBezTo>
                    <a:pt x="0" y="2185"/>
                    <a:pt x="134" y="2786"/>
                    <a:pt x="500" y="3319"/>
                  </a:cubicBezTo>
                  <a:cubicBezTo>
                    <a:pt x="867" y="3820"/>
                    <a:pt x="1301" y="4287"/>
                    <a:pt x="1768" y="4687"/>
                  </a:cubicBezTo>
                  <a:cubicBezTo>
                    <a:pt x="2291" y="5179"/>
                    <a:pt x="2927" y="5699"/>
                    <a:pt x="3650" y="5699"/>
                  </a:cubicBezTo>
                  <a:cubicBezTo>
                    <a:pt x="3712" y="5699"/>
                    <a:pt x="3774" y="5696"/>
                    <a:pt x="3836" y="5688"/>
                  </a:cubicBezTo>
                  <a:cubicBezTo>
                    <a:pt x="4537" y="5588"/>
                    <a:pt x="4970" y="5221"/>
                    <a:pt x="5237" y="4353"/>
                  </a:cubicBezTo>
                  <a:cubicBezTo>
                    <a:pt x="5871" y="5354"/>
                    <a:pt x="5904" y="5854"/>
                    <a:pt x="6571" y="5921"/>
                  </a:cubicBezTo>
                  <a:cubicBezTo>
                    <a:pt x="7005" y="5888"/>
                    <a:pt x="7439" y="5654"/>
                    <a:pt x="7706" y="5321"/>
                  </a:cubicBezTo>
                  <a:cubicBezTo>
                    <a:pt x="8206" y="4887"/>
                    <a:pt x="8540" y="4287"/>
                    <a:pt x="8606" y="3653"/>
                  </a:cubicBezTo>
                  <a:cubicBezTo>
                    <a:pt x="8740" y="2385"/>
                    <a:pt x="7739" y="1218"/>
                    <a:pt x="6538" y="784"/>
                  </a:cubicBezTo>
                  <a:cubicBezTo>
                    <a:pt x="5337" y="351"/>
                    <a:pt x="4070" y="117"/>
                    <a:pt x="2802" y="17"/>
                  </a:cubicBezTo>
                  <a:cubicBezTo>
                    <a:pt x="2679" y="6"/>
                    <a:pt x="2554" y="0"/>
                    <a:pt x="242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1" name="Google Shape;381;p52"/>
            <p:cNvSpPr/>
            <p:nvPr/>
          </p:nvSpPr>
          <p:spPr>
            <a:xfrm flipH="1">
              <a:off x="6939056" y="1276909"/>
              <a:ext cx="160036" cy="240053"/>
            </a:xfrm>
            <a:custGeom>
              <a:avLst/>
              <a:gdLst/>
              <a:ahLst/>
              <a:cxnLst/>
              <a:rect l="l" t="t" r="r" b="b"/>
              <a:pathLst>
                <a:path w="5790" h="8685" extrusionOk="0">
                  <a:moveTo>
                    <a:pt x="1502" y="0"/>
                  </a:moveTo>
                  <a:cubicBezTo>
                    <a:pt x="1602" y="1868"/>
                    <a:pt x="1535" y="4203"/>
                    <a:pt x="401" y="5838"/>
                  </a:cubicBezTo>
                  <a:cubicBezTo>
                    <a:pt x="1" y="6405"/>
                    <a:pt x="101" y="6672"/>
                    <a:pt x="468" y="7206"/>
                  </a:cubicBezTo>
                  <a:cubicBezTo>
                    <a:pt x="1302" y="8106"/>
                    <a:pt x="2469" y="8640"/>
                    <a:pt x="3670" y="8673"/>
                  </a:cubicBezTo>
                  <a:cubicBezTo>
                    <a:pt x="3770" y="8681"/>
                    <a:pt x="3864" y="8685"/>
                    <a:pt x="3954" y="8685"/>
                  </a:cubicBezTo>
                  <a:cubicBezTo>
                    <a:pt x="5789" y="8685"/>
                    <a:pt x="5624" y="7133"/>
                    <a:pt x="5338" y="7005"/>
                  </a:cubicBezTo>
                  <a:cubicBezTo>
                    <a:pt x="4704" y="6605"/>
                    <a:pt x="4437" y="5805"/>
                    <a:pt x="4738" y="5137"/>
                  </a:cubicBezTo>
                  <a:cubicBezTo>
                    <a:pt x="4838" y="4804"/>
                    <a:pt x="4971" y="4504"/>
                    <a:pt x="5138" y="4270"/>
                  </a:cubicBezTo>
                  <a:lnTo>
                    <a:pt x="3036" y="1802"/>
                  </a:lnTo>
                  <a:lnTo>
                    <a:pt x="1502" y="0"/>
                  </a:ln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2" name="Google Shape;382;p52"/>
            <p:cNvSpPr/>
            <p:nvPr/>
          </p:nvSpPr>
          <p:spPr>
            <a:xfrm flipH="1">
              <a:off x="6955224" y="1329454"/>
              <a:ext cx="59951" cy="94087"/>
            </a:xfrm>
            <a:custGeom>
              <a:avLst/>
              <a:gdLst/>
              <a:ahLst/>
              <a:cxnLst/>
              <a:rect l="l" t="t" r="r" b="b"/>
              <a:pathLst>
                <a:path w="2169" h="3404" extrusionOk="0">
                  <a:moveTo>
                    <a:pt x="267" y="1"/>
                  </a:moveTo>
                  <a:cubicBezTo>
                    <a:pt x="267" y="34"/>
                    <a:pt x="234" y="101"/>
                    <a:pt x="234" y="168"/>
                  </a:cubicBezTo>
                  <a:cubicBezTo>
                    <a:pt x="167" y="401"/>
                    <a:pt x="100" y="668"/>
                    <a:pt x="100" y="901"/>
                  </a:cubicBezTo>
                  <a:cubicBezTo>
                    <a:pt x="0" y="1802"/>
                    <a:pt x="834" y="2903"/>
                    <a:pt x="1635" y="3403"/>
                  </a:cubicBezTo>
                  <a:lnTo>
                    <a:pt x="1702" y="3203"/>
                  </a:lnTo>
                  <a:cubicBezTo>
                    <a:pt x="1802" y="2903"/>
                    <a:pt x="1935" y="2636"/>
                    <a:pt x="2102" y="2369"/>
                  </a:cubicBezTo>
                  <a:cubicBezTo>
                    <a:pt x="2135" y="2369"/>
                    <a:pt x="2135" y="2369"/>
                    <a:pt x="2169" y="2336"/>
                  </a:cubicBezTo>
                  <a:lnTo>
                    <a:pt x="1602" y="1769"/>
                  </a:lnTo>
                  <a:lnTo>
                    <a:pt x="2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3" name="Google Shape;383;p52"/>
            <p:cNvSpPr/>
            <p:nvPr/>
          </p:nvSpPr>
          <p:spPr>
            <a:xfrm flipH="1">
              <a:off x="6815090" y="1081464"/>
              <a:ext cx="252630" cy="317169"/>
            </a:xfrm>
            <a:custGeom>
              <a:avLst/>
              <a:gdLst/>
              <a:ahLst/>
              <a:cxnLst/>
              <a:rect l="l" t="t" r="r" b="b"/>
              <a:pathLst>
                <a:path w="9140" h="11475" extrusionOk="0">
                  <a:moveTo>
                    <a:pt x="4532" y="1"/>
                  </a:moveTo>
                  <a:cubicBezTo>
                    <a:pt x="3112" y="1"/>
                    <a:pt x="1730" y="747"/>
                    <a:pt x="1001" y="2068"/>
                  </a:cubicBezTo>
                  <a:cubicBezTo>
                    <a:pt x="701" y="2602"/>
                    <a:pt x="534" y="3169"/>
                    <a:pt x="500" y="3769"/>
                  </a:cubicBezTo>
                  <a:cubicBezTo>
                    <a:pt x="267" y="6671"/>
                    <a:pt x="0" y="8372"/>
                    <a:pt x="1234" y="10007"/>
                  </a:cubicBezTo>
                  <a:cubicBezTo>
                    <a:pt x="1990" y="11019"/>
                    <a:pt x="3057" y="11474"/>
                    <a:pt x="4130" y="11474"/>
                  </a:cubicBezTo>
                  <a:cubicBezTo>
                    <a:pt x="5710" y="11474"/>
                    <a:pt x="7303" y="10488"/>
                    <a:pt x="7939" y="8839"/>
                  </a:cubicBezTo>
                  <a:cubicBezTo>
                    <a:pt x="8940" y="6338"/>
                    <a:pt x="9140" y="2001"/>
                    <a:pt x="6471" y="500"/>
                  </a:cubicBezTo>
                  <a:cubicBezTo>
                    <a:pt x="5858" y="162"/>
                    <a:pt x="5191" y="1"/>
                    <a:pt x="4532" y="1"/>
                  </a:cubicBez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4" name="Google Shape;384;p52"/>
            <p:cNvSpPr/>
            <p:nvPr/>
          </p:nvSpPr>
          <p:spPr>
            <a:xfrm flipH="1">
              <a:off x="6933086" y="1096169"/>
              <a:ext cx="186266" cy="175238"/>
            </a:xfrm>
            <a:custGeom>
              <a:avLst/>
              <a:gdLst/>
              <a:ahLst/>
              <a:cxnLst/>
              <a:rect l="l" t="t" r="r" b="b"/>
              <a:pathLst>
                <a:path w="6739" h="6340" extrusionOk="0">
                  <a:moveTo>
                    <a:pt x="2348" y="0"/>
                  </a:moveTo>
                  <a:cubicBezTo>
                    <a:pt x="1956" y="0"/>
                    <a:pt x="730" y="876"/>
                    <a:pt x="534" y="1269"/>
                  </a:cubicBezTo>
                  <a:cubicBezTo>
                    <a:pt x="0" y="2403"/>
                    <a:pt x="167" y="3771"/>
                    <a:pt x="934" y="4738"/>
                  </a:cubicBezTo>
                  <a:cubicBezTo>
                    <a:pt x="1234" y="5138"/>
                    <a:pt x="1568" y="5505"/>
                    <a:pt x="1935" y="5806"/>
                  </a:cubicBezTo>
                  <a:lnTo>
                    <a:pt x="3202" y="6339"/>
                  </a:lnTo>
                  <a:cubicBezTo>
                    <a:pt x="3603" y="6172"/>
                    <a:pt x="3703" y="5672"/>
                    <a:pt x="3669" y="5205"/>
                  </a:cubicBezTo>
                  <a:cubicBezTo>
                    <a:pt x="3536" y="3437"/>
                    <a:pt x="6738" y="1302"/>
                    <a:pt x="6738" y="1302"/>
                  </a:cubicBezTo>
                  <a:cubicBezTo>
                    <a:pt x="6738" y="1302"/>
                    <a:pt x="3369" y="168"/>
                    <a:pt x="2368" y="1"/>
                  </a:cubicBezTo>
                  <a:cubicBezTo>
                    <a:pt x="2362" y="1"/>
                    <a:pt x="2355" y="0"/>
                    <a:pt x="234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5" name="Google Shape;385;p52"/>
            <p:cNvSpPr/>
            <p:nvPr/>
          </p:nvSpPr>
          <p:spPr>
            <a:xfrm flipH="1">
              <a:off x="7029908" y="1207034"/>
              <a:ext cx="67055" cy="88033"/>
            </a:xfrm>
            <a:custGeom>
              <a:avLst/>
              <a:gdLst/>
              <a:ahLst/>
              <a:cxnLst/>
              <a:rect l="l" t="t" r="r" b="b"/>
              <a:pathLst>
                <a:path w="2426" h="3185" extrusionOk="0">
                  <a:moveTo>
                    <a:pt x="990" y="0"/>
                  </a:moveTo>
                  <a:cubicBezTo>
                    <a:pt x="400" y="0"/>
                    <a:pt x="1" y="587"/>
                    <a:pt x="57" y="1294"/>
                  </a:cubicBezTo>
                  <a:cubicBezTo>
                    <a:pt x="124" y="1928"/>
                    <a:pt x="424" y="2528"/>
                    <a:pt x="891" y="2962"/>
                  </a:cubicBezTo>
                  <a:cubicBezTo>
                    <a:pt x="1064" y="3117"/>
                    <a:pt x="1244" y="3184"/>
                    <a:pt x="1417" y="3184"/>
                  </a:cubicBezTo>
                  <a:cubicBezTo>
                    <a:pt x="1878" y="3184"/>
                    <a:pt x="2286" y="2701"/>
                    <a:pt x="2359" y="2095"/>
                  </a:cubicBezTo>
                  <a:cubicBezTo>
                    <a:pt x="2426" y="1361"/>
                    <a:pt x="2059" y="293"/>
                    <a:pt x="1325" y="60"/>
                  </a:cubicBezTo>
                  <a:cubicBezTo>
                    <a:pt x="1208" y="19"/>
                    <a:pt x="1096" y="0"/>
                    <a:pt x="990" y="0"/>
                  </a:cubicBez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6" name="Google Shape;386;p52"/>
            <p:cNvSpPr/>
            <p:nvPr/>
          </p:nvSpPr>
          <p:spPr>
            <a:xfrm flipH="1">
              <a:off x="6916499" y="1223950"/>
              <a:ext cx="18464" cy="23605"/>
            </a:xfrm>
            <a:custGeom>
              <a:avLst/>
              <a:gdLst/>
              <a:ahLst/>
              <a:cxnLst/>
              <a:rect l="l" t="t" r="r" b="b"/>
              <a:pathLst>
                <a:path w="668" h="854" extrusionOk="0">
                  <a:moveTo>
                    <a:pt x="327" y="0"/>
                  </a:moveTo>
                  <a:cubicBezTo>
                    <a:pt x="187" y="0"/>
                    <a:pt x="62" y="155"/>
                    <a:pt x="34" y="382"/>
                  </a:cubicBezTo>
                  <a:cubicBezTo>
                    <a:pt x="0" y="615"/>
                    <a:pt x="101" y="816"/>
                    <a:pt x="234" y="849"/>
                  </a:cubicBezTo>
                  <a:cubicBezTo>
                    <a:pt x="248" y="852"/>
                    <a:pt x="262" y="853"/>
                    <a:pt x="276" y="853"/>
                  </a:cubicBezTo>
                  <a:cubicBezTo>
                    <a:pt x="423" y="853"/>
                    <a:pt x="540" y="696"/>
                    <a:pt x="601" y="482"/>
                  </a:cubicBezTo>
                  <a:cubicBezTo>
                    <a:pt x="668" y="249"/>
                    <a:pt x="568" y="48"/>
                    <a:pt x="401" y="15"/>
                  </a:cubicBezTo>
                  <a:cubicBezTo>
                    <a:pt x="376" y="5"/>
                    <a:pt x="351" y="0"/>
                    <a:pt x="3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7" name="Google Shape;387;p52"/>
            <p:cNvSpPr/>
            <p:nvPr/>
          </p:nvSpPr>
          <p:spPr>
            <a:xfrm flipH="1">
              <a:off x="6842727" y="1239899"/>
              <a:ext cx="18464" cy="24240"/>
            </a:xfrm>
            <a:custGeom>
              <a:avLst/>
              <a:gdLst/>
              <a:ahLst/>
              <a:cxnLst/>
              <a:rect l="l" t="t" r="r" b="b"/>
              <a:pathLst>
                <a:path w="668" h="877" extrusionOk="0">
                  <a:moveTo>
                    <a:pt x="365" y="1"/>
                  </a:moveTo>
                  <a:cubicBezTo>
                    <a:pt x="239" y="1"/>
                    <a:pt x="94" y="159"/>
                    <a:pt x="33" y="372"/>
                  </a:cubicBezTo>
                  <a:cubicBezTo>
                    <a:pt x="0" y="606"/>
                    <a:pt x="100" y="839"/>
                    <a:pt x="234" y="872"/>
                  </a:cubicBezTo>
                  <a:cubicBezTo>
                    <a:pt x="248" y="875"/>
                    <a:pt x="262" y="877"/>
                    <a:pt x="276" y="877"/>
                  </a:cubicBezTo>
                  <a:cubicBezTo>
                    <a:pt x="428" y="877"/>
                    <a:pt x="570" y="719"/>
                    <a:pt x="600" y="505"/>
                  </a:cubicBezTo>
                  <a:cubicBezTo>
                    <a:pt x="667" y="272"/>
                    <a:pt x="567" y="38"/>
                    <a:pt x="400" y="5"/>
                  </a:cubicBezTo>
                  <a:cubicBezTo>
                    <a:pt x="389" y="2"/>
                    <a:pt x="377" y="1"/>
                    <a:pt x="3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8" name="Google Shape;388;p52"/>
            <p:cNvSpPr/>
            <p:nvPr/>
          </p:nvSpPr>
          <p:spPr>
            <a:xfrm flipH="1">
              <a:off x="6870395" y="1250181"/>
              <a:ext cx="27695" cy="56634"/>
            </a:xfrm>
            <a:custGeom>
              <a:avLst/>
              <a:gdLst/>
              <a:ahLst/>
              <a:cxnLst/>
              <a:rect l="l" t="t" r="r" b="b"/>
              <a:pathLst>
                <a:path w="1002" h="2049" extrusionOk="0">
                  <a:moveTo>
                    <a:pt x="501" y="0"/>
                  </a:moveTo>
                  <a:lnTo>
                    <a:pt x="1" y="1868"/>
                  </a:lnTo>
                  <a:cubicBezTo>
                    <a:pt x="181" y="1988"/>
                    <a:pt x="385" y="2048"/>
                    <a:pt x="592" y="2048"/>
                  </a:cubicBezTo>
                  <a:cubicBezTo>
                    <a:pt x="729" y="2048"/>
                    <a:pt x="868" y="2021"/>
                    <a:pt x="1001" y="1968"/>
                  </a:cubicBezTo>
                  <a:cubicBezTo>
                    <a:pt x="735" y="1334"/>
                    <a:pt x="568" y="667"/>
                    <a:pt x="501" y="0"/>
                  </a:cubicBezTo>
                  <a:close/>
                </a:path>
              </a:pathLst>
            </a:custGeom>
            <a:solidFill>
              <a:srgbClr val="FF56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9" name="Google Shape;389;p52"/>
            <p:cNvSpPr/>
            <p:nvPr/>
          </p:nvSpPr>
          <p:spPr>
            <a:xfrm flipH="1">
              <a:off x="6906355" y="1306042"/>
              <a:ext cx="44279" cy="35434"/>
            </a:xfrm>
            <a:custGeom>
              <a:avLst/>
              <a:gdLst/>
              <a:ahLst/>
              <a:cxnLst/>
              <a:rect l="l" t="t" r="r" b="b"/>
              <a:pathLst>
                <a:path w="1602" h="1282" extrusionOk="0">
                  <a:moveTo>
                    <a:pt x="96" y="0"/>
                  </a:moveTo>
                  <a:cubicBezTo>
                    <a:pt x="87" y="0"/>
                    <a:pt x="77" y="4"/>
                    <a:pt x="67" y="14"/>
                  </a:cubicBezTo>
                  <a:cubicBezTo>
                    <a:pt x="34" y="14"/>
                    <a:pt x="0" y="47"/>
                    <a:pt x="34" y="81"/>
                  </a:cubicBezTo>
                  <a:cubicBezTo>
                    <a:pt x="267" y="614"/>
                    <a:pt x="701" y="1015"/>
                    <a:pt x="1235" y="1215"/>
                  </a:cubicBezTo>
                  <a:cubicBezTo>
                    <a:pt x="1335" y="1248"/>
                    <a:pt x="1435" y="1281"/>
                    <a:pt x="1501" y="1281"/>
                  </a:cubicBezTo>
                  <a:cubicBezTo>
                    <a:pt x="1568" y="1281"/>
                    <a:pt x="1602" y="1248"/>
                    <a:pt x="1602" y="1215"/>
                  </a:cubicBezTo>
                  <a:cubicBezTo>
                    <a:pt x="1602" y="1181"/>
                    <a:pt x="1568" y="1148"/>
                    <a:pt x="1535" y="1148"/>
                  </a:cubicBezTo>
                  <a:cubicBezTo>
                    <a:pt x="934" y="1015"/>
                    <a:pt x="434" y="614"/>
                    <a:pt x="167" y="47"/>
                  </a:cubicBezTo>
                  <a:cubicBezTo>
                    <a:pt x="144" y="24"/>
                    <a:pt x="120" y="0"/>
                    <a:pt x="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0" name="Google Shape;390;p52"/>
            <p:cNvSpPr/>
            <p:nvPr/>
          </p:nvSpPr>
          <p:spPr>
            <a:xfrm flipH="1">
              <a:off x="6907267" y="1191418"/>
              <a:ext cx="39691" cy="16363"/>
            </a:xfrm>
            <a:custGeom>
              <a:avLst/>
              <a:gdLst/>
              <a:ahLst/>
              <a:cxnLst/>
              <a:rect l="l" t="t" r="r" b="b"/>
              <a:pathLst>
                <a:path w="1436" h="592" extrusionOk="0">
                  <a:moveTo>
                    <a:pt x="926" y="1"/>
                  </a:moveTo>
                  <a:cubicBezTo>
                    <a:pt x="612" y="1"/>
                    <a:pt x="306" y="120"/>
                    <a:pt x="68" y="358"/>
                  </a:cubicBezTo>
                  <a:cubicBezTo>
                    <a:pt x="1" y="391"/>
                    <a:pt x="1" y="492"/>
                    <a:pt x="68" y="558"/>
                  </a:cubicBezTo>
                  <a:cubicBezTo>
                    <a:pt x="68" y="558"/>
                    <a:pt x="101" y="592"/>
                    <a:pt x="101" y="592"/>
                  </a:cubicBezTo>
                  <a:cubicBezTo>
                    <a:pt x="168" y="592"/>
                    <a:pt x="201" y="592"/>
                    <a:pt x="234" y="558"/>
                  </a:cubicBezTo>
                  <a:cubicBezTo>
                    <a:pt x="447" y="372"/>
                    <a:pt x="722" y="271"/>
                    <a:pt x="1011" y="271"/>
                  </a:cubicBezTo>
                  <a:cubicBezTo>
                    <a:pt x="1085" y="271"/>
                    <a:pt x="1160" y="278"/>
                    <a:pt x="1235" y="291"/>
                  </a:cubicBezTo>
                  <a:cubicBezTo>
                    <a:pt x="1253" y="300"/>
                    <a:pt x="1271" y="304"/>
                    <a:pt x="1288" y="304"/>
                  </a:cubicBezTo>
                  <a:cubicBezTo>
                    <a:pt x="1335" y="304"/>
                    <a:pt x="1377" y="274"/>
                    <a:pt x="1402" y="225"/>
                  </a:cubicBezTo>
                  <a:cubicBezTo>
                    <a:pt x="1435" y="158"/>
                    <a:pt x="1368" y="58"/>
                    <a:pt x="1302" y="58"/>
                  </a:cubicBezTo>
                  <a:cubicBezTo>
                    <a:pt x="1178" y="20"/>
                    <a:pt x="1051" y="1"/>
                    <a:pt x="92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1" name="Google Shape;391;p52"/>
            <p:cNvSpPr/>
            <p:nvPr/>
          </p:nvSpPr>
          <p:spPr>
            <a:xfrm flipH="1">
              <a:off x="6819675" y="1202805"/>
              <a:ext cx="32311" cy="28276"/>
            </a:xfrm>
            <a:custGeom>
              <a:avLst/>
              <a:gdLst/>
              <a:ahLst/>
              <a:cxnLst/>
              <a:rect l="l" t="t" r="r" b="b"/>
              <a:pathLst>
                <a:path w="1169" h="1023" extrusionOk="0">
                  <a:moveTo>
                    <a:pt x="132" y="0"/>
                  </a:moveTo>
                  <a:cubicBezTo>
                    <a:pt x="71" y="0"/>
                    <a:pt x="34" y="38"/>
                    <a:pt x="34" y="113"/>
                  </a:cubicBezTo>
                  <a:cubicBezTo>
                    <a:pt x="1" y="113"/>
                    <a:pt x="1" y="146"/>
                    <a:pt x="34" y="180"/>
                  </a:cubicBezTo>
                  <a:cubicBezTo>
                    <a:pt x="34" y="213"/>
                    <a:pt x="67" y="246"/>
                    <a:pt x="101" y="246"/>
                  </a:cubicBezTo>
                  <a:cubicBezTo>
                    <a:pt x="468" y="346"/>
                    <a:pt x="734" y="580"/>
                    <a:pt x="868" y="913"/>
                  </a:cubicBezTo>
                  <a:cubicBezTo>
                    <a:pt x="895" y="968"/>
                    <a:pt x="945" y="1022"/>
                    <a:pt x="1016" y="1022"/>
                  </a:cubicBezTo>
                  <a:cubicBezTo>
                    <a:pt x="1032" y="1022"/>
                    <a:pt x="1050" y="1020"/>
                    <a:pt x="1068" y="1014"/>
                  </a:cubicBezTo>
                  <a:cubicBezTo>
                    <a:pt x="1135" y="980"/>
                    <a:pt x="1168" y="913"/>
                    <a:pt x="1168" y="847"/>
                  </a:cubicBezTo>
                  <a:cubicBezTo>
                    <a:pt x="1001" y="413"/>
                    <a:pt x="634" y="113"/>
                    <a:pt x="201" y="13"/>
                  </a:cubicBezTo>
                  <a:cubicBezTo>
                    <a:pt x="176" y="4"/>
                    <a:pt x="153" y="0"/>
                    <a:pt x="13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2" name="Google Shape;392;p52"/>
            <p:cNvSpPr/>
            <p:nvPr/>
          </p:nvSpPr>
          <p:spPr>
            <a:xfrm flipH="1">
              <a:off x="6260960" y="1795085"/>
              <a:ext cx="597466" cy="321785"/>
            </a:xfrm>
            <a:custGeom>
              <a:avLst/>
              <a:gdLst/>
              <a:ahLst/>
              <a:cxnLst/>
              <a:rect l="l" t="t" r="r" b="b"/>
              <a:pathLst>
                <a:path w="21616" h="11642" extrusionOk="0">
                  <a:moveTo>
                    <a:pt x="2168" y="0"/>
                  </a:moveTo>
                  <a:cubicBezTo>
                    <a:pt x="1501" y="0"/>
                    <a:pt x="967" y="501"/>
                    <a:pt x="901" y="1168"/>
                  </a:cubicBezTo>
                  <a:lnTo>
                    <a:pt x="67" y="10441"/>
                  </a:lnTo>
                  <a:cubicBezTo>
                    <a:pt x="0" y="11075"/>
                    <a:pt x="500" y="11608"/>
                    <a:pt x="1134" y="11608"/>
                  </a:cubicBezTo>
                  <a:lnTo>
                    <a:pt x="19447" y="11642"/>
                  </a:lnTo>
                  <a:cubicBezTo>
                    <a:pt x="20081" y="11642"/>
                    <a:pt x="20648" y="11141"/>
                    <a:pt x="20715" y="10474"/>
                  </a:cubicBezTo>
                  <a:lnTo>
                    <a:pt x="21549" y="1234"/>
                  </a:lnTo>
                  <a:cubicBezTo>
                    <a:pt x="21616" y="601"/>
                    <a:pt x="21115" y="34"/>
                    <a:pt x="20481" y="34"/>
                  </a:cubicBezTo>
                  <a:lnTo>
                    <a:pt x="2168" y="0"/>
                  </a:ln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3" name="Google Shape;393;p52"/>
            <p:cNvSpPr/>
            <p:nvPr/>
          </p:nvSpPr>
          <p:spPr>
            <a:xfrm flipH="1">
              <a:off x="6260960" y="1795085"/>
              <a:ext cx="597466" cy="321785"/>
            </a:xfrm>
            <a:custGeom>
              <a:avLst/>
              <a:gdLst/>
              <a:ahLst/>
              <a:cxnLst/>
              <a:rect l="l" t="t" r="r" b="b"/>
              <a:pathLst>
                <a:path w="21616" h="11642" extrusionOk="0">
                  <a:moveTo>
                    <a:pt x="2168" y="0"/>
                  </a:moveTo>
                  <a:cubicBezTo>
                    <a:pt x="1501" y="0"/>
                    <a:pt x="967" y="501"/>
                    <a:pt x="901" y="1168"/>
                  </a:cubicBezTo>
                  <a:lnTo>
                    <a:pt x="67" y="10441"/>
                  </a:lnTo>
                  <a:cubicBezTo>
                    <a:pt x="0" y="11075"/>
                    <a:pt x="500" y="11608"/>
                    <a:pt x="1134" y="11608"/>
                  </a:cubicBezTo>
                  <a:lnTo>
                    <a:pt x="19447" y="11642"/>
                  </a:lnTo>
                  <a:cubicBezTo>
                    <a:pt x="20081" y="11642"/>
                    <a:pt x="20648" y="11141"/>
                    <a:pt x="20715" y="10474"/>
                  </a:cubicBezTo>
                  <a:lnTo>
                    <a:pt x="21549" y="1234"/>
                  </a:lnTo>
                  <a:cubicBezTo>
                    <a:pt x="21616" y="601"/>
                    <a:pt x="21115" y="34"/>
                    <a:pt x="20481" y="34"/>
                  </a:cubicBezTo>
                  <a:lnTo>
                    <a:pt x="216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4" name="Google Shape;394;p52"/>
            <p:cNvSpPr/>
            <p:nvPr/>
          </p:nvSpPr>
          <p:spPr>
            <a:xfrm flipH="1">
              <a:off x="6246200" y="1794145"/>
              <a:ext cx="597494" cy="321813"/>
            </a:xfrm>
            <a:custGeom>
              <a:avLst/>
              <a:gdLst/>
              <a:ahLst/>
              <a:cxnLst/>
              <a:rect l="l" t="t" r="r" b="b"/>
              <a:pathLst>
                <a:path w="21617" h="11643" extrusionOk="0">
                  <a:moveTo>
                    <a:pt x="2202" y="1"/>
                  </a:moveTo>
                  <a:cubicBezTo>
                    <a:pt x="1535" y="1"/>
                    <a:pt x="968" y="501"/>
                    <a:pt x="901" y="1168"/>
                  </a:cubicBezTo>
                  <a:lnTo>
                    <a:pt x="68" y="10408"/>
                  </a:lnTo>
                  <a:cubicBezTo>
                    <a:pt x="1" y="11042"/>
                    <a:pt x="501" y="11609"/>
                    <a:pt x="1135" y="11609"/>
                  </a:cubicBezTo>
                  <a:lnTo>
                    <a:pt x="19448" y="11642"/>
                  </a:lnTo>
                  <a:cubicBezTo>
                    <a:pt x="20082" y="11642"/>
                    <a:pt x="20649" y="11142"/>
                    <a:pt x="20716" y="10475"/>
                  </a:cubicBezTo>
                  <a:lnTo>
                    <a:pt x="21550" y="1202"/>
                  </a:lnTo>
                  <a:cubicBezTo>
                    <a:pt x="21616" y="601"/>
                    <a:pt x="21116" y="34"/>
                    <a:pt x="20482" y="34"/>
                  </a:cubicBezTo>
                  <a:lnTo>
                    <a:pt x="220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5" name="Google Shape;395;p52"/>
            <p:cNvSpPr/>
            <p:nvPr/>
          </p:nvSpPr>
          <p:spPr>
            <a:xfrm flipH="1">
              <a:off x="6507118" y="1919301"/>
              <a:ext cx="84827" cy="71698"/>
            </a:xfrm>
            <a:custGeom>
              <a:avLst/>
              <a:gdLst/>
              <a:ahLst/>
              <a:cxnLst/>
              <a:rect l="l" t="t" r="r" b="b"/>
              <a:pathLst>
                <a:path w="3069" h="2594" extrusionOk="0">
                  <a:moveTo>
                    <a:pt x="1677" y="0"/>
                  </a:moveTo>
                  <a:cubicBezTo>
                    <a:pt x="634" y="0"/>
                    <a:pt x="0" y="1252"/>
                    <a:pt x="700" y="2111"/>
                  </a:cubicBezTo>
                  <a:cubicBezTo>
                    <a:pt x="970" y="2442"/>
                    <a:pt x="1335" y="2593"/>
                    <a:pt x="1695" y="2593"/>
                  </a:cubicBezTo>
                  <a:cubicBezTo>
                    <a:pt x="2313" y="2593"/>
                    <a:pt x="2917" y="2148"/>
                    <a:pt x="3001" y="1410"/>
                  </a:cubicBezTo>
                  <a:cubicBezTo>
                    <a:pt x="3068" y="710"/>
                    <a:pt x="2534" y="76"/>
                    <a:pt x="1834" y="9"/>
                  </a:cubicBezTo>
                  <a:cubicBezTo>
                    <a:pt x="1781" y="3"/>
                    <a:pt x="1729" y="0"/>
                    <a:pt x="167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6" name="Google Shape;396;p52"/>
            <p:cNvSpPr/>
            <p:nvPr/>
          </p:nvSpPr>
          <p:spPr>
            <a:xfrm flipH="1">
              <a:off x="6298772" y="2114083"/>
              <a:ext cx="553215" cy="29547"/>
            </a:xfrm>
            <a:custGeom>
              <a:avLst/>
              <a:gdLst/>
              <a:ahLst/>
              <a:cxnLst/>
              <a:rect l="l" t="t" r="r" b="b"/>
              <a:pathLst>
                <a:path w="20015" h="1069" extrusionOk="0">
                  <a:moveTo>
                    <a:pt x="401" y="1"/>
                  </a:moveTo>
                  <a:cubicBezTo>
                    <a:pt x="167" y="1"/>
                    <a:pt x="1" y="234"/>
                    <a:pt x="1" y="501"/>
                  </a:cubicBezTo>
                  <a:cubicBezTo>
                    <a:pt x="1" y="768"/>
                    <a:pt x="167" y="1001"/>
                    <a:pt x="401" y="1001"/>
                  </a:cubicBezTo>
                  <a:lnTo>
                    <a:pt x="19281" y="1068"/>
                  </a:lnTo>
                  <a:cubicBezTo>
                    <a:pt x="19681" y="1068"/>
                    <a:pt x="20015" y="635"/>
                    <a:pt x="20015" y="67"/>
                  </a:cubicBezTo>
                  <a:lnTo>
                    <a:pt x="401" y="1"/>
                  </a:ln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7" name="Google Shape;397;p52"/>
            <p:cNvSpPr/>
            <p:nvPr/>
          </p:nvSpPr>
          <p:spPr>
            <a:xfrm flipH="1">
              <a:off x="6298772" y="2114083"/>
              <a:ext cx="553215" cy="29547"/>
            </a:xfrm>
            <a:custGeom>
              <a:avLst/>
              <a:gdLst/>
              <a:ahLst/>
              <a:cxnLst/>
              <a:rect l="l" t="t" r="r" b="b"/>
              <a:pathLst>
                <a:path w="20015" h="1069" extrusionOk="0">
                  <a:moveTo>
                    <a:pt x="401" y="1"/>
                  </a:moveTo>
                  <a:cubicBezTo>
                    <a:pt x="167" y="1"/>
                    <a:pt x="1" y="234"/>
                    <a:pt x="1" y="501"/>
                  </a:cubicBezTo>
                  <a:cubicBezTo>
                    <a:pt x="1" y="768"/>
                    <a:pt x="167" y="1001"/>
                    <a:pt x="401" y="1001"/>
                  </a:cubicBezTo>
                  <a:lnTo>
                    <a:pt x="19281" y="1068"/>
                  </a:lnTo>
                  <a:cubicBezTo>
                    <a:pt x="19681" y="1068"/>
                    <a:pt x="20015" y="635"/>
                    <a:pt x="20015" y="67"/>
                  </a:cubicBezTo>
                  <a:lnTo>
                    <a:pt x="40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8" name="Google Shape;398;p52"/>
            <p:cNvSpPr/>
            <p:nvPr/>
          </p:nvSpPr>
          <p:spPr>
            <a:xfrm flipH="1">
              <a:off x="6830762" y="2113862"/>
              <a:ext cx="289529" cy="27916"/>
            </a:xfrm>
            <a:custGeom>
              <a:avLst/>
              <a:gdLst/>
              <a:ahLst/>
              <a:cxnLst/>
              <a:rect l="l" t="t" r="r" b="b"/>
              <a:pathLst>
                <a:path w="10475" h="1010" extrusionOk="0">
                  <a:moveTo>
                    <a:pt x="99" y="0"/>
                  </a:moveTo>
                  <a:cubicBezTo>
                    <a:pt x="46" y="0"/>
                    <a:pt x="1" y="60"/>
                    <a:pt x="1" y="142"/>
                  </a:cubicBezTo>
                  <a:cubicBezTo>
                    <a:pt x="1" y="609"/>
                    <a:pt x="401" y="1009"/>
                    <a:pt x="901" y="1009"/>
                  </a:cubicBezTo>
                  <a:lnTo>
                    <a:pt x="9974" y="1009"/>
                  </a:lnTo>
                  <a:cubicBezTo>
                    <a:pt x="10241" y="1009"/>
                    <a:pt x="10475" y="776"/>
                    <a:pt x="10475" y="509"/>
                  </a:cubicBezTo>
                  <a:cubicBezTo>
                    <a:pt x="10475" y="228"/>
                    <a:pt x="10270" y="6"/>
                    <a:pt x="10025" y="6"/>
                  </a:cubicBezTo>
                  <a:cubicBezTo>
                    <a:pt x="10009" y="6"/>
                    <a:pt x="9992" y="7"/>
                    <a:pt x="9974" y="9"/>
                  </a:cubicBezTo>
                  <a:lnTo>
                    <a:pt x="134" y="9"/>
                  </a:lnTo>
                  <a:cubicBezTo>
                    <a:pt x="122" y="3"/>
                    <a:pt x="110" y="0"/>
                    <a:pt x="9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9" name="Google Shape;399;p52"/>
            <p:cNvSpPr/>
            <p:nvPr/>
          </p:nvSpPr>
          <p:spPr>
            <a:xfrm flipH="1">
              <a:off x="6938612" y="1935222"/>
              <a:ext cx="99615" cy="108708"/>
            </a:xfrm>
            <a:custGeom>
              <a:avLst/>
              <a:gdLst/>
              <a:ahLst/>
              <a:cxnLst/>
              <a:rect l="l" t="t" r="r" b="b"/>
              <a:pathLst>
                <a:path w="3604" h="3933" extrusionOk="0">
                  <a:moveTo>
                    <a:pt x="3603" y="0"/>
                  </a:moveTo>
                  <a:lnTo>
                    <a:pt x="2102" y="467"/>
                  </a:lnTo>
                  <a:cubicBezTo>
                    <a:pt x="1268" y="668"/>
                    <a:pt x="768" y="1468"/>
                    <a:pt x="401" y="2169"/>
                  </a:cubicBezTo>
                  <a:lnTo>
                    <a:pt x="0" y="3003"/>
                  </a:lnTo>
                  <a:cubicBezTo>
                    <a:pt x="99" y="3745"/>
                    <a:pt x="949" y="3933"/>
                    <a:pt x="1782" y="3933"/>
                  </a:cubicBezTo>
                  <a:cubicBezTo>
                    <a:pt x="2634" y="3933"/>
                    <a:pt x="3470" y="3736"/>
                    <a:pt x="3470" y="3736"/>
                  </a:cubicBezTo>
                  <a:lnTo>
                    <a:pt x="3603" y="0"/>
                  </a:ln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0" name="Google Shape;400;p52"/>
            <p:cNvSpPr/>
            <p:nvPr/>
          </p:nvSpPr>
          <p:spPr>
            <a:xfrm flipH="1">
              <a:off x="6875924" y="1935222"/>
              <a:ext cx="66419" cy="103291"/>
            </a:xfrm>
            <a:custGeom>
              <a:avLst/>
              <a:gdLst/>
              <a:ahLst/>
              <a:cxnLst/>
              <a:rect l="l" t="t" r="r" b="b"/>
              <a:pathLst>
                <a:path w="2403" h="3737" extrusionOk="0">
                  <a:moveTo>
                    <a:pt x="134" y="0"/>
                  </a:moveTo>
                  <a:lnTo>
                    <a:pt x="1" y="3736"/>
                  </a:lnTo>
                  <a:lnTo>
                    <a:pt x="1" y="3736"/>
                  </a:lnTo>
                  <a:lnTo>
                    <a:pt x="1935" y="3136"/>
                  </a:lnTo>
                  <a:lnTo>
                    <a:pt x="2402" y="103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1" name="Google Shape;401;p52"/>
            <p:cNvSpPr/>
            <p:nvPr/>
          </p:nvSpPr>
          <p:spPr>
            <a:xfrm flipH="1">
              <a:off x="6788335" y="1006779"/>
              <a:ext cx="334720" cy="188975"/>
            </a:xfrm>
            <a:custGeom>
              <a:avLst/>
              <a:gdLst/>
              <a:ahLst/>
              <a:cxnLst/>
              <a:rect l="l" t="t" r="r" b="b"/>
              <a:pathLst>
                <a:path w="12110" h="6837" extrusionOk="0">
                  <a:moveTo>
                    <a:pt x="6303" y="0"/>
                  </a:moveTo>
                  <a:cubicBezTo>
                    <a:pt x="5917" y="0"/>
                    <a:pt x="5491" y="154"/>
                    <a:pt x="5138" y="533"/>
                  </a:cubicBezTo>
                  <a:cubicBezTo>
                    <a:pt x="4802" y="329"/>
                    <a:pt x="4428" y="227"/>
                    <a:pt x="4058" y="227"/>
                  </a:cubicBezTo>
                  <a:cubicBezTo>
                    <a:pt x="3581" y="227"/>
                    <a:pt x="3111" y="396"/>
                    <a:pt x="2736" y="734"/>
                  </a:cubicBezTo>
                  <a:cubicBezTo>
                    <a:pt x="2536" y="934"/>
                    <a:pt x="2402" y="1234"/>
                    <a:pt x="2469" y="1534"/>
                  </a:cubicBezTo>
                  <a:cubicBezTo>
                    <a:pt x="935" y="1568"/>
                    <a:pt x="1" y="3302"/>
                    <a:pt x="868" y="4603"/>
                  </a:cubicBezTo>
                  <a:cubicBezTo>
                    <a:pt x="1040" y="4882"/>
                    <a:pt x="1377" y="4981"/>
                    <a:pt x="1729" y="4981"/>
                  </a:cubicBezTo>
                  <a:cubicBezTo>
                    <a:pt x="1924" y="4981"/>
                    <a:pt x="2124" y="4951"/>
                    <a:pt x="2302" y="4903"/>
                  </a:cubicBezTo>
                  <a:cubicBezTo>
                    <a:pt x="2602" y="5404"/>
                    <a:pt x="3036" y="5737"/>
                    <a:pt x="3603" y="5871"/>
                  </a:cubicBezTo>
                  <a:cubicBezTo>
                    <a:pt x="4165" y="6054"/>
                    <a:pt x="4802" y="6115"/>
                    <a:pt x="5413" y="6115"/>
                  </a:cubicBezTo>
                  <a:cubicBezTo>
                    <a:pt x="6577" y="6115"/>
                    <a:pt x="7644" y="5892"/>
                    <a:pt x="7906" y="5871"/>
                  </a:cubicBezTo>
                  <a:cubicBezTo>
                    <a:pt x="8003" y="5854"/>
                    <a:pt x="8101" y="5846"/>
                    <a:pt x="8197" y="5846"/>
                  </a:cubicBezTo>
                  <a:cubicBezTo>
                    <a:pt x="8499" y="5846"/>
                    <a:pt x="8796" y="5927"/>
                    <a:pt x="9074" y="6104"/>
                  </a:cubicBezTo>
                  <a:cubicBezTo>
                    <a:pt x="8907" y="6304"/>
                    <a:pt x="8673" y="6438"/>
                    <a:pt x="8407" y="6438"/>
                  </a:cubicBezTo>
                  <a:cubicBezTo>
                    <a:pt x="8310" y="6452"/>
                    <a:pt x="8207" y="6460"/>
                    <a:pt x="8104" y="6460"/>
                  </a:cubicBezTo>
                  <a:cubicBezTo>
                    <a:pt x="7958" y="6460"/>
                    <a:pt x="7810" y="6443"/>
                    <a:pt x="7673" y="6404"/>
                  </a:cubicBezTo>
                  <a:lnTo>
                    <a:pt x="7673" y="6404"/>
                  </a:lnTo>
                  <a:cubicBezTo>
                    <a:pt x="8092" y="6693"/>
                    <a:pt x="8614" y="6837"/>
                    <a:pt x="9143" y="6837"/>
                  </a:cubicBezTo>
                  <a:cubicBezTo>
                    <a:pt x="9287" y="6837"/>
                    <a:pt x="9431" y="6826"/>
                    <a:pt x="9574" y="6805"/>
                  </a:cubicBezTo>
                  <a:cubicBezTo>
                    <a:pt x="9841" y="6671"/>
                    <a:pt x="10141" y="6538"/>
                    <a:pt x="10441" y="6438"/>
                  </a:cubicBezTo>
                  <a:cubicBezTo>
                    <a:pt x="10484" y="6431"/>
                    <a:pt x="10530" y="6428"/>
                    <a:pt x="10578" y="6428"/>
                  </a:cubicBezTo>
                  <a:cubicBezTo>
                    <a:pt x="10706" y="6428"/>
                    <a:pt x="10838" y="6447"/>
                    <a:pt x="10889" y="6447"/>
                  </a:cubicBezTo>
                  <a:cubicBezTo>
                    <a:pt x="10908" y="6447"/>
                    <a:pt x="10915" y="6445"/>
                    <a:pt x="10908" y="6438"/>
                  </a:cubicBezTo>
                  <a:cubicBezTo>
                    <a:pt x="11776" y="6404"/>
                    <a:pt x="12109" y="5404"/>
                    <a:pt x="12009" y="4970"/>
                  </a:cubicBezTo>
                  <a:cubicBezTo>
                    <a:pt x="11876" y="4370"/>
                    <a:pt x="11542" y="3903"/>
                    <a:pt x="11042" y="3569"/>
                  </a:cubicBezTo>
                  <a:cubicBezTo>
                    <a:pt x="11342" y="2735"/>
                    <a:pt x="10942" y="1701"/>
                    <a:pt x="9908" y="1000"/>
                  </a:cubicBezTo>
                  <a:cubicBezTo>
                    <a:pt x="9485" y="751"/>
                    <a:pt x="8996" y="623"/>
                    <a:pt x="8498" y="623"/>
                  </a:cubicBezTo>
                  <a:cubicBezTo>
                    <a:pt x="8131" y="623"/>
                    <a:pt x="7760" y="692"/>
                    <a:pt x="7406" y="834"/>
                  </a:cubicBezTo>
                  <a:cubicBezTo>
                    <a:pt x="7406" y="368"/>
                    <a:pt x="6901" y="0"/>
                    <a:pt x="630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2" name="Google Shape;402;p52"/>
            <p:cNvSpPr/>
            <p:nvPr/>
          </p:nvSpPr>
          <p:spPr>
            <a:xfrm flipH="1">
              <a:off x="7640267" y="4455229"/>
              <a:ext cx="351304" cy="89802"/>
            </a:xfrm>
            <a:custGeom>
              <a:avLst/>
              <a:gdLst/>
              <a:ahLst/>
              <a:cxnLst/>
              <a:rect l="l" t="t" r="r" b="b"/>
              <a:pathLst>
                <a:path w="12710" h="3249" extrusionOk="0">
                  <a:moveTo>
                    <a:pt x="5283" y="0"/>
                  </a:moveTo>
                  <a:cubicBezTo>
                    <a:pt x="2326" y="0"/>
                    <a:pt x="63" y="563"/>
                    <a:pt x="34" y="1362"/>
                  </a:cubicBezTo>
                  <a:cubicBezTo>
                    <a:pt x="0" y="2230"/>
                    <a:pt x="2802" y="3064"/>
                    <a:pt x="6271" y="3230"/>
                  </a:cubicBezTo>
                  <a:cubicBezTo>
                    <a:pt x="6600" y="3243"/>
                    <a:pt x="6922" y="3249"/>
                    <a:pt x="7237" y="3249"/>
                  </a:cubicBezTo>
                  <a:cubicBezTo>
                    <a:pt x="10287" y="3249"/>
                    <a:pt x="12646" y="2682"/>
                    <a:pt x="12676" y="1896"/>
                  </a:cubicBezTo>
                  <a:cubicBezTo>
                    <a:pt x="12709" y="995"/>
                    <a:pt x="9907" y="162"/>
                    <a:pt x="6438" y="28"/>
                  </a:cubicBezTo>
                  <a:cubicBezTo>
                    <a:pt x="6044" y="9"/>
                    <a:pt x="5658" y="0"/>
                    <a:pt x="52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3" name="Google Shape;403;p52"/>
            <p:cNvSpPr/>
            <p:nvPr/>
          </p:nvSpPr>
          <p:spPr>
            <a:xfrm flipH="1">
              <a:off x="7638443" y="4447683"/>
              <a:ext cx="352217" cy="59979"/>
            </a:xfrm>
            <a:custGeom>
              <a:avLst/>
              <a:gdLst/>
              <a:ahLst/>
              <a:cxnLst/>
              <a:rect l="l" t="t" r="r" b="b"/>
              <a:pathLst>
                <a:path w="12743" h="2170" extrusionOk="0">
                  <a:moveTo>
                    <a:pt x="67" y="1"/>
                  </a:moveTo>
                  <a:lnTo>
                    <a:pt x="1" y="1602"/>
                  </a:lnTo>
                  <a:lnTo>
                    <a:pt x="12676" y="2169"/>
                  </a:lnTo>
                  <a:lnTo>
                    <a:pt x="12743" y="568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4" name="Google Shape;404;p52"/>
            <p:cNvSpPr/>
            <p:nvPr/>
          </p:nvSpPr>
          <p:spPr>
            <a:xfrm flipH="1">
              <a:off x="7637503" y="4410977"/>
              <a:ext cx="352244" cy="89802"/>
            </a:xfrm>
            <a:custGeom>
              <a:avLst/>
              <a:gdLst/>
              <a:ahLst/>
              <a:cxnLst/>
              <a:rect l="l" t="t" r="r" b="b"/>
              <a:pathLst>
                <a:path w="12744" h="3249" extrusionOk="0">
                  <a:moveTo>
                    <a:pt x="5283" y="0"/>
                  </a:moveTo>
                  <a:cubicBezTo>
                    <a:pt x="2326" y="0"/>
                    <a:pt x="64" y="563"/>
                    <a:pt x="34" y="1362"/>
                  </a:cubicBezTo>
                  <a:cubicBezTo>
                    <a:pt x="1" y="2230"/>
                    <a:pt x="2803" y="3063"/>
                    <a:pt x="6272" y="3230"/>
                  </a:cubicBezTo>
                  <a:cubicBezTo>
                    <a:pt x="6600" y="3243"/>
                    <a:pt x="6923" y="3249"/>
                    <a:pt x="7238" y="3249"/>
                  </a:cubicBezTo>
                  <a:cubicBezTo>
                    <a:pt x="10287" y="3249"/>
                    <a:pt x="12646" y="2682"/>
                    <a:pt x="12677" y="1896"/>
                  </a:cubicBezTo>
                  <a:cubicBezTo>
                    <a:pt x="12743" y="995"/>
                    <a:pt x="9908" y="161"/>
                    <a:pt x="6439" y="28"/>
                  </a:cubicBezTo>
                  <a:cubicBezTo>
                    <a:pt x="6045" y="9"/>
                    <a:pt x="5658" y="0"/>
                    <a:pt x="528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5" name="Google Shape;405;p52"/>
            <p:cNvSpPr/>
            <p:nvPr/>
          </p:nvSpPr>
          <p:spPr>
            <a:xfrm flipH="1">
              <a:off x="7660554" y="4423001"/>
              <a:ext cx="306141" cy="41322"/>
            </a:xfrm>
            <a:custGeom>
              <a:avLst/>
              <a:gdLst/>
              <a:ahLst/>
              <a:cxnLst/>
              <a:rect l="l" t="t" r="r" b="b"/>
              <a:pathLst>
                <a:path w="11076" h="1495" extrusionOk="0">
                  <a:moveTo>
                    <a:pt x="4406" y="1"/>
                  </a:moveTo>
                  <a:cubicBezTo>
                    <a:pt x="1901" y="1"/>
                    <a:pt x="30" y="372"/>
                    <a:pt x="1" y="894"/>
                  </a:cubicBezTo>
                  <a:cubicBezTo>
                    <a:pt x="1" y="927"/>
                    <a:pt x="34" y="994"/>
                    <a:pt x="68" y="1061"/>
                  </a:cubicBezTo>
                  <a:cubicBezTo>
                    <a:pt x="416" y="595"/>
                    <a:pt x="2235" y="308"/>
                    <a:pt x="4529" y="308"/>
                  </a:cubicBezTo>
                  <a:cubicBezTo>
                    <a:pt x="4867" y="308"/>
                    <a:pt x="5216" y="314"/>
                    <a:pt x="5571" y="327"/>
                  </a:cubicBezTo>
                  <a:cubicBezTo>
                    <a:pt x="8340" y="460"/>
                    <a:pt x="10642" y="961"/>
                    <a:pt x="10975" y="1494"/>
                  </a:cubicBezTo>
                  <a:cubicBezTo>
                    <a:pt x="11042" y="1461"/>
                    <a:pt x="11042" y="1394"/>
                    <a:pt x="11042" y="1361"/>
                  </a:cubicBezTo>
                  <a:cubicBezTo>
                    <a:pt x="11075" y="760"/>
                    <a:pt x="8640" y="160"/>
                    <a:pt x="5571" y="27"/>
                  </a:cubicBezTo>
                  <a:cubicBezTo>
                    <a:pt x="5172" y="9"/>
                    <a:pt x="4782" y="1"/>
                    <a:pt x="44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6" name="Google Shape;406;p52"/>
            <p:cNvSpPr/>
            <p:nvPr/>
          </p:nvSpPr>
          <p:spPr>
            <a:xfrm flipH="1">
              <a:off x="7677167" y="4387925"/>
              <a:ext cx="352217" cy="90079"/>
            </a:xfrm>
            <a:custGeom>
              <a:avLst/>
              <a:gdLst/>
              <a:ahLst/>
              <a:cxnLst/>
              <a:rect l="l" t="t" r="r" b="b"/>
              <a:pathLst>
                <a:path w="12743" h="3259" extrusionOk="0">
                  <a:moveTo>
                    <a:pt x="5316" y="0"/>
                  </a:moveTo>
                  <a:cubicBezTo>
                    <a:pt x="2359" y="0"/>
                    <a:pt x="97" y="563"/>
                    <a:pt x="67" y="1362"/>
                  </a:cubicBezTo>
                  <a:cubicBezTo>
                    <a:pt x="1" y="2230"/>
                    <a:pt x="2803" y="3064"/>
                    <a:pt x="6305" y="3230"/>
                  </a:cubicBezTo>
                  <a:cubicBezTo>
                    <a:pt x="6699" y="3249"/>
                    <a:pt x="7085" y="3258"/>
                    <a:pt x="7460" y="3258"/>
                  </a:cubicBezTo>
                  <a:cubicBezTo>
                    <a:pt x="10417" y="3258"/>
                    <a:pt x="12680" y="2695"/>
                    <a:pt x="12710" y="1896"/>
                  </a:cubicBezTo>
                  <a:cubicBezTo>
                    <a:pt x="12743" y="1029"/>
                    <a:pt x="9941" y="161"/>
                    <a:pt x="6472" y="28"/>
                  </a:cubicBezTo>
                  <a:cubicBezTo>
                    <a:pt x="6078" y="9"/>
                    <a:pt x="5691" y="0"/>
                    <a:pt x="53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7" name="Google Shape;407;p52"/>
            <p:cNvSpPr/>
            <p:nvPr/>
          </p:nvSpPr>
          <p:spPr>
            <a:xfrm flipH="1">
              <a:off x="7675315" y="4381319"/>
              <a:ext cx="352217" cy="59011"/>
            </a:xfrm>
            <a:custGeom>
              <a:avLst/>
              <a:gdLst/>
              <a:ahLst/>
              <a:cxnLst/>
              <a:rect l="l" t="t" r="r" b="b"/>
              <a:pathLst>
                <a:path w="12743" h="2135" extrusionOk="0">
                  <a:moveTo>
                    <a:pt x="67" y="0"/>
                  </a:moveTo>
                  <a:lnTo>
                    <a:pt x="0" y="1601"/>
                  </a:lnTo>
                  <a:lnTo>
                    <a:pt x="12676" y="2135"/>
                  </a:lnTo>
                  <a:lnTo>
                    <a:pt x="12743" y="534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8" name="Google Shape;408;p52"/>
            <p:cNvSpPr/>
            <p:nvPr/>
          </p:nvSpPr>
          <p:spPr>
            <a:xfrm flipH="1">
              <a:off x="7674375" y="4343672"/>
              <a:ext cx="352244" cy="89802"/>
            </a:xfrm>
            <a:custGeom>
              <a:avLst/>
              <a:gdLst/>
              <a:ahLst/>
              <a:cxnLst/>
              <a:rect l="l" t="t" r="r" b="b"/>
              <a:pathLst>
                <a:path w="12744" h="3249" extrusionOk="0">
                  <a:moveTo>
                    <a:pt x="5283" y="0"/>
                  </a:moveTo>
                  <a:cubicBezTo>
                    <a:pt x="2326" y="0"/>
                    <a:pt x="64" y="563"/>
                    <a:pt x="34" y="1362"/>
                  </a:cubicBezTo>
                  <a:cubicBezTo>
                    <a:pt x="1" y="2229"/>
                    <a:pt x="2803" y="3063"/>
                    <a:pt x="6305" y="3230"/>
                  </a:cubicBezTo>
                  <a:cubicBezTo>
                    <a:pt x="6630" y="3243"/>
                    <a:pt x="6950" y="3249"/>
                    <a:pt x="7263" y="3249"/>
                  </a:cubicBezTo>
                  <a:cubicBezTo>
                    <a:pt x="10287" y="3249"/>
                    <a:pt x="12649" y="2682"/>
                    <a:pt x="12710" y="1896"/>
                  </a:cubicBezTo>
                  <a:cubicBezTo>
                    <a:pt x="12743" y="995"/>
                    <a:pt x="9941" y="161"/>
                    <a:pt x="6439" y="28"/>
                  </a:cubicBezTo>
                  <a:cubicBezTo>
                    <a:pt x="6044" y="9"/>
                    <a:pt x="5658" y="0"/>
                    <a:pt x="528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9" name="Google Shape;409;p52"/>
            <p:cNvSpPr/>
            <p:nvPr/>
          </p:nvSpPr>
          <p:spPr>
            <a:xfrm flipH="1">
              <a:off x="7697426" y="4355696"/>
              <a:ext cx="306141" cy="42234"/>
            </a:xfrm>
            <a:custGeom>
              <a:avLst/>
              <a:gdLst/>
              <a:ahLst/>
              <a:cxnLst/>
              <a:rect l="l" t="t" r="r" b="b"/>
              <a:pathLst>
                <a:path w="11076" h="1528" extrusionOk="0">
                  <a:moveTo>
                    <a:pt x="4406" y="1"/>
                  </a:moveTo>
                  <a:cubicBezTo>
                    <a:pt x="1900" y="1"/>
                    <a:pt x="30" y="372"/>
                    <a:pt x="1" y="894"/>
                  </a:cubicBezTo>
                  <a:cubicBezTo>
                    <a:pt x="1" y="960"/>
                    <a:pt x="34" y="994"/>
                    <a:pt x="67" y="1061"/>
                  </a:cubicBezTo>
                  <a:cubicBezTo>
                    <a:pt x="416" y="595"/>
                    <a:pt x="2235" y="308"/>
                    <a:pt x="4529" y="308"/>
                  </a:cubicBezTo>
                  <a:cubicBezTo>
                    <a:pt x="4867" y="308"/>
                    <a:pt x="5216" y="314"/>
                    <a:pt x="5571" y="327"/>
                  </a:cubicBezTo>
                  <a:cubicBezTo>
                    <a:pt x="8340" y="460"/>
                    <a:pt x="10641" y="960"/>
                    <a:pt x="11008" y="1528"/>
                  </a:cubicBezTo>
                  <a:cubicBezTo>
                    <a:pt x="11042" y="1461"/>
                    <a:pt x="11042" y="1427"/>
                    <a:pt x="11075" y="1361"/>
                  </a:cubicBezTo>
                  <a:cubicBezTo>
                    <a:pt x="11075" y="760"/>
                    <a:pt x="8640" y="160"/>
                    <a:pt x="5571" y="26"/>
                  </a:cubicBezTo>
                  <a:cubicBezTo>
                    <a:pt x="5171" y="9"/>
                    <a:pt x="4782" y="1"/>
                    <a:pt x="44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0" name="Google Shape;410;p52"/>
            <p:cNvSpPr/>
            <p:nvPr/>
          </p:nvSpPr>
          <p:spPr>
            <a:xfrm flipH="1">
              <a:off x="7671611" y="4307049"/>
              <a:ext cx="352244" cy="89802"/>
            </a:xfrm>
            <a:custGeom>
              <a:avLst/>
              <a:gdLst/>
              <a:ahLst/>
              <a:cxnLst/>
              <a:rect l="l" t="t" r="r" b="b"/>
              <a:pathLst>
                <a:path w="12744" h="3249" extrusionOk="0">
                  <a:moveTo>
                    <a:pt x="5480" y="0"/>
                  </a:moveTo>
                  <a:cubicBezTo>
                    <a:pt x="2451" y="0"/>
                    <a:pt x="64" y="567"/>
                    <a:pt x="34" y="1353"/>
                  </a:cubicBezTo>
                  <a:cubicBezTo>
                    <a:pt x="1" y="2253"/>
                    <a:pt x="2803" y="3087"/>
                    <a:pt x="6305" y="3221"/>
                  </a:cubicBezTo>
                  <a:cubicBezTo>
                    <a:pt x="6696" y="3240"/>
                    <a:pt x="7079" y="3249"/>
                    <a:pt x="7452" y="3249"/>
                  </a:cubicBezTo>
                  <a:cubicBezTo>
                    <a:pt x="10391" y="3249"/>
                    <a:pt x="12680" y="2686"/>
                    <a:pt x="12710" y="1887"/>
                  </a:cubicBezTo>
                  <a:cubicBezTo>
                    <a:pt x="12743" y="1019"/>
                    <a:pt x="9941" y="185"/>
                    <a:pt x="6439" y="19"/>
                  </a:cubicBezTo>
                  <a:cubicBezTo>
                    <a:pt x="6114" y="6"/>
                    <a:pt x="5793" y="0"/>
                    <a:pt x="548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1" name="Google Shape;411;p52"/>
            <p:cNvSpPr/>
            <p:nvPr/>
          </p:nvSpPr>
          <p:spPr>
            <a:xfrm flipH="1">
              <a:off x="7670699" y="4300166"/>
              <a:ext cx="352217" cy="59039"/>
            </a:xfrm>
            <a:custGeom>
              <a:avLst/>
              <a:gdLst/>
              <a:ahLst/>
              <a:cxnLst/>
              <a:rect l="l" t="t" r="r" b="b"/>
              <a:pathLst>
                <a:path w="12743" h="2136" extrusionOk="0">
                  <a:moveTo>
                    <a:pt x="67" y="1"/>
                  </a:moveTo>
                  <a:lnTo>
                    <a:pt x="0" y="1602"/>
                  </a:lnTo>
                  <a:lnTo>
                    <a:pt x="12676" y="2136"/>
                  </a:lnTo>
                  <a:lnTo>
                    <a:pt x="12742" y="5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2" name="Google Shape;412;p52"/>
            <p:cNvSpPr/>
            <p:nvPr/>
          </p:nvSpPr>
          <p:spPr>
            <a:xfrm flipH="1">
              <a:off x="7669787" y="4262520"/>
              <a:ext cx="352217" cy="90079"/>
            </a:xfrm>
            <a:custGeom>
              <a:avLst/>
              <a:gdLst/>
              <a:ahLst/>
              <a:cxnLst/>
              <a:rect l="l" t="t" r="r" b="b"/>
              <a:pathLst>
                <a:path w="12743" h="3259" extrusionOk="0">
                  <a:moveTo>
                    <a:pt x="5292" y="1"/>
                  </a:moveTo>
                  <a:cubicBezTo>
                    <a:pt x="2352" y="1"/>
                    <a:pt x="63" y="563"/>
                    <a:pt x="34" y="1363"/>
                  </a:cubicBezTo>
                  <a:cubicBezTo>
                    <a:pt x="0" y="2263"/>
                    <a:pt x="2802" y="3097"/>
                    <a:pt x="6305" y="3231"/>
                  </a:cubicBezTo>
                  <a:cubicBezTo>
                    <a:pt x="6695" y="3249"/>
                    <a:pt x="7078" y="3259"/>
                    <a:pt x="7450" y="3259"/>
                  </a:cubicBezTo>
                  <a:cubicBezTo>
                    <a:pt x="10384" y="3259"/>
                    <a:pt x="12650" y="2696"/>
                    <a:pt x="12709" y="1896"/>
                  </a:cubicBezTo>
                  <a:cubicBezTo>
                    <a:pt x="12743" y="1029"/>
                    <a:pt x="9941" y="162"/>
                    <a:pt x="6438" y="28"/>
                  </a:cubicBezTo>
                  <a:cubicBezTo>
                    <a:pt x="6048" y="10"/>
                    <a:pt x="5665" y="1"/>
                    <a:pt x="529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3" name="Google Shape;413;p52"/>
            <p:cNvSpPr/>
            <p:nvPr/>
          </p:nvSpPr>
          <p:spPr>
            <a:xfrm flipH="1">
              <a:off x="7692838" y="4274571"/>
              <a:ext cx="306113" cy="42234"/>
            </a:xfrm>
            <a:custGeom>
              <a:avLst/>
              <a:gdLst/>
              <a:ahLst/>
              <a:cxnLst/>
              <a:rect l="l" t="t" r="r" b="b"/>
              <a:pathLst>
                <a:path w="11075" h="1528" extrusionOk="0">
                  <a:moveTo>
                    <a:pt x="4416" y="0"/>
                  </a:moveTo>
                  <a:cubicBezTo>
                    <a:pt x="1925" y="0"/>
                    <a:pt x="29" y="371"/>
                    <a:pt x="0" y="893"/>
                  </a:cubicBezTo>
                  <a:cubicBezTo>
                    <a:pt x="0" y="960"/>
                    <a:pt x="34" y="1027"/>
                    <a:pt x="67" y="1060"/>
                  </a:cubicBezTo>
                  <a:cubicBezTo>
                    <a:pt x="431" y="612"/>
                    <a:pt x="2115" y="328"/>
                    <a:pt x="4286" y="328"/>
                  </a:cubicBezTo>
                  <a:cubicBezTo>
                    <a:pt x="4698" y="328"/>
                    <a:pt x="5129" y="338"/>
                    <a:pt x="5571" y="360"/>
                  </a:cubicBezTo>
                  <a:cubicBezTo>
                    <a:pt x="8340" y="460"/>
                    <a:pt x="10641" y="960"/>
                    <a:pt x="11008" y="1527"/>
                  </a:cubicBezTo>
                  <a:cubicBezTo>
                    <a:pt x="11042" y="1494"/>
                    <a:pt x="11075" y="1427"/>
                    <a:pt x="11075" y="1360"/>
                  </a:cubicBezTo>
                  <a:cubicBezTo>
                    <a:pt x="11075" y="760"/>
                    <a:pt x="8640" y="159"/>
                    <a:pt x="5571" y="26"/>
                  </a:cubicBezTo>
                  <a:cubicBezTo>
                    <a:pt x="5175" y="9"/>
                    <a:pt x="4789" y="0"/>
                    <a:pt x="44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4" name="Google Shape;414;p52"/>
            <p:cNvSpPr/>
            <p:nvPr/>
          </p:nvSpPr>
          <p:spPr>
            <a:xfrm flipH="1">
              <a:off x="7708511" y="4239717"/>
              <a:ext cx="352217" cy="89830"/>
            </a:xfrm>
            <a:custGeom>
              <a:avLst/>
              <a:gdLst/>
              <a:ahLst/>
              <a:cxnLst/>
              <a:rect l="l" t="t" r="r" b="b"/>
              <a:pathLst>
                <a:path w="12743" h="3250" extrusionOk="0">
                  <a:moveTo>
                    <a:pt x="5480" y="1"/>
                  </a:moveTo>
                  <a:cubicBezTo>
                    <a:pt x="2450" y="1"/>
                    <a:pt x="64" y="568"/>
                    <a:pt x="34" y="1354"/>
                  </a:cubicBezTo>
                  <a:cubicBezTo>
                    <a:pt x="0" y="2254"/>
                    <a:pt x="2802" y="3088"/>
                    <a:pt x="6305" y="3222"/>
                  </a:cubicBezTo>
                  <a:cubicBezTo>
                    <a:pt x="6695" y="3241"/>
                    <a:pt x="7079" y="3250"/>
                    <a:pt x="7451" y="3250"/>
                  </a:cubicBezTo>
                  <a:cubicBezTo>
                    <a:pt x="10391" y="3250"/>
                    <a:pt x="12680" y="2687"/>
                    <a:pt x="12709" y="1887"/>
                  </a:cubicBezTo>
                  <a:cubicBezTo>
                    <a:pt x="12743" y="1020"/>
                    <a:pt x="9941" y="186"/>
                    <a:pt x="6438" y="19"/>
                  </a:cubicBezTo>
                  <a:cubicBezTo>
                    <a:pt x="6113" y="7"/>
                    <a:pt x="5793" y="1"/>
                    <a:pt x="54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5" name="Google Shape;415;p52"/>
            <p:cNvSpPr/>
            <p:nvPr/>
          </p:nvSpPr>
          <p:spPr>
            <a:xfrm flipH="1">
              <a:off x="7707571" y="4232862"/>
              <a:ext cx="352244" cy="59039"/>
            </a:xfrm>
            <a:custGeom>
              <a:avLst/>
              <a:gdLst/>
              <a:ahLst/>
              <a:cxnLst/>
              <a:rect l="l" t="t" r="r" b="b"/>
              <a:pathLst>
                <a:path w="12744" h="2136" extrusionOk="0">
                  <a:moveTo>
                    <a:pt x="67" y="1"/>
                  </a:moveTo>
                  <a:lnTo>
                    <a:pt x="1" y="1602"/>
                  </a:lnTo>
                  <a:lnTo>
                    <a:pt x="12676" y="2135"/>
                  </a:lnTo>
                  <a:lnTo>
                    <a:pt x="12743" y="5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6" name="Google Shape;416;p52"/>
            <p:cNvSpPr/>
            <p:nvPr/>
          </p:nvSpPr>
          <p:spPr>
            <a:xfrm flipH="1">
              <a:off x="7706659" y="4195464"/>
              <a:ext cx="352217" cy="89830"/>
            </a:xfrm>
            <a:custGeom>
              <a:avLst/>
              <a:gdLst/>
              <a:ahLst/>
              <a:cxnLst/>
              <a:rect l="l" t="t" r="r" b="b"/>
              <a:pathLst>
                <a:path w="12743" h="3250" extrusionOk="0">
                  <a:moveTo>
                    <a:pt x="5480" y="1"/>
                  </a:moveTo>
                  <a:cubicBezTo>
                    <a:pt x="2450" y="1"/>
                    <a:pt x="64" y="568"/>
                    <a:pt x="33" y="1354"/>
                  </a:cubicBezTo>
                  <a:cubicBezTo>
                    <a:pt x="0" y="2254"/>
                    <a:pt x="2802" y="3088"/>
                    <a:pt x="6305" y="3222"/>
                  </a:cubicBezTo>
                  <a:cubicBezTo>
                    <a:pt x="6695" y="3240"/>
                    <a:pt x="7078" y="3249"/>
                    <a:pt x="7451" y="3249"/>
                  </a:cubicBezTo>
                  <a:cubicBezTo>
                    <a:pt x="10391" y="3249"/>
                    <a:pt x="12680" y="2687"/>
                    <a:pt x="12709" y="1887"/>
                  </a:cubicBezTo>
                  <a:cubicBezTo>
                    <a:pt x="12743" y="1020"/>
                    <a:pt x="9941" y="186"/>
                    <a:pt x="6438" y="19"/>
                  </a:cubicBezTo>
                  <a:cubicBezTo>
                    <a:pt x="6113" y="7"/>
                    <a:pt x="5793" y="1"/>
                    <a:pt x="548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7" name="Google Shape;417;p52"/>
            <p:cNvSpPr/>
            <p:nvPr/>
          </p:nvSpPr>
          <p:spPr>
            <a:xfrm flipH="1">
              <a:off x="7728798" y="4207267"/>
              <a:ext cx="307025" cy="42234"/>
            </a:xfrm>
            <a:custGeom>
              <a:avLst/>
              <a:gdLst/>
              <a:ahLst/>
              <a:cxnLst/>
              <a:rect l="l" t="t" r="r" b="b"/>
              <a:pathLst>
                <a:path w="11108" h="1528" extrusionOk="0">
                  <a:moveTo>
                    <a:pt x="4416" y="0"/>
                  </a:moveTo>
                  <a:cubicBezTo>
                    <a:pt x="1926" y="0"/>
                    <a:pt x="33" y="371"/>
                    <a:pt x="33" y="893"/>
                  </a:cubicBezTo>
                  <a:cubicBezTo>
                    <a:pt x="0" y="960"/>
                    <a:pt x="33" y="993"/>
                    <a:pt x="67" y="1060"/>
                  </a:cubicBezTo>
                  <a:cubicBezTo>
                    <a:pt x="431" y="612"/>
                    <a:pt x="2114" y="328"/>
                    <a:pt x="4285" y="328"/>
                  </a:cubicBezTo>
                  <a:cubicBezTo>
                    <a:pt x="4698" y="328"/>
                    <a:pt x="5128" y="338"/>
                    <a:pt x="5571" y="360"/>
                  </a:cubicBezTo>
                  <a:cubicBezTo>
                    <a:pt x="8339" y="460"/>
                    <a:pt x="10641" y="960"/>
                    <a:pt x="11008" y="1527"/>
                  </a:cubicBezTo>
                  <a:cubicBezTo>
                    <a:pt x="11041" y="1460"/>
                    <a:pt x="11075" y="1427"/>
                    <a:pt x="11075" y="1360"/>
                  </a:cubicBezTo>
                  <a:cubicBezTo>
                    <a:pt x="11108" y="760"/>
                    <a:pt x="8640" y="159"/>
                    <a:pt x="5571" y="26"/>
                  </a:cubicBezTo>
                  <a:cubicBezTo>
                    <a:pt x="5175" y="9"/>
                    <a:pt x="4789" y="0"/>
                    <a:pt x="44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8" name="Google Shape;418;p52"/>
            <p:cNvSpPr/>
            <p:nvPr/>
          </p:nvSpPr>
          <p:spPr>
            <a:xfrm flipH="1">
              <a:off x="7652263" y="4182556"/>
              <a:ext cx="352217" cy="90493"/>
            </a:xfrm>
            <a:custGeom>
              <a:avLst/>
              <a:gdLst/>
              <a:ahLst/>
              <a:cxnLst/>
              <a:rect l="l" t="t" r="r" b="b"/>
              <a:pathLst>
                <a:path w="12743" h="3274" extrusionOk="0">
                  <a:moveTo>
                    <a:pt x="5482" y="1"/>
                  </a:moveTo>
                  <a:cubicBezTo>
                    <a:pt x="2451" y="1"/>
                    <a:pt x="64" y="571"/>
                    <a:pt x="34" y="1387"/>
                  </a:cubicBezTo>
                  <a:cubicBezTo>
                    <a:pt x="0" y="2254"/>
                    <a:pt x="2802" y="3088"/>
                    <a:pt x="6305" y="3255"/>
                  </a:cubicBezTo>
                  <a:cubicBezTo>
                    <a:pt x="6630" y="3267"/>
                    <a:pt x="6950" y="3274"/>
                    <a:pt x="7263" y="3274"/>
                  </a:cubicBezTo>
                  <a:cubicBezTo>
                    <a:pt x="10292" y="3274"/>
                    <a:pt x="12679" y="2707"/>
                    <a:pt x="12709" y="1921"/>
                  </a:cubicBezTo>
                  <a:cubicBezTo>
                    <a:pt x="12743" y="1020"/>
                    <a:pt x="9941" y="186"/>
                    <a:pt x="6438" y="19"/>
                  </a:cubicBezTo>
                  <a:cubicBezTo>
                    <a:pt x="6114" y="7"/>
                    <a:pt x="5794" y="1"/>
                    <a:pt x="54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9" name="Google Shape;419;p52"/>
            <p:cNvSpPr/>
            <p:nvPr/>
          </p:nvSpPr>
          <p:spPr>
            <a:xfrm flipH="1">
              <a:off x="7651351" y="4175701"/>
              <a:ext cx="352217" cy="59951"/>
            </a:xfrm>
            <a:custGeom>
              <a:avLst/>
              <a:gdLst/>
              <a:ahLst/>
              <a:cxnLst/>
              <a:rect l="l" t="t" r="r" b="b"/>
              <a:pathLst>
                <a:path w="12743" h="2169" extrusionOk="0">
                  <a:moveTo>
                    <a:pt x="67" y="0"/>
                  </a:moveTo>
                  <a:lnTo>
                    <a:pt x="1" y="1602"/>
                  </a:lnTo>
                  <a:lnTo>
                    <a:pt x="12676" y="2169"/>
                  </a:lnTo>
                  <a:lnTo>
                    <a:pt x="12743" y="534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0" name="Google Shape;420;p52"/>
            <p:cNvSpPr/>
            <p:nvPr/>
          </p:nvSpPr>
          <p:spPr>
            <a:xfrm flipH="1">
              <a:off x="7650411" y="4138304"/>
              <a:ext cx="352244" cy="90493"/>
            </a:xfrm>
            <a:custGeom>
              <a:avLst/>
              <a:gdLst/>
              <a:ahLst/>
              <a:cxnLst/>
              <a:rect l="l" t="t" r="r" b="b"/>
              <a:pathLst>
                <a:path w="12744" h="3274" extrusionOk="0">
                  <a:moveTo>
                    <a:pt x="5480" y="1"/>
                  </a:moveTo>
                  <a:cubicBezTo>
                    <a:pt x="2451" y="1"/>
                    <a:pt x="64" y="567"/>
                    <a:pt x="34" y="1353"/>
                  </a:cubicBezTo>
                  <a:cubicBezTo>
                    <a:pt x="1" y="2254"/>
                    <a:pt x="2803" y="3088"/>
                    <a:pt x="6305" y="3255"/>
                  </a:cubicBezTo>
                  <a:cubicBezTo>
                    <a:pt x="6630" y="3267"/>
                    <a:pt x="6951" y="3273"/>
                    <a:pt x="7264" y="3273"/>
                  </a:cubicBezTo>
                  <a:cubicBezTo>
                    <a:pt x="10293" y="3273"/>
                    <a:pt x="12680" y="2707"/>
                    <a:pt x="12710" y="1921"/>
                  </a:cubicBezTo>
                  <a:cubicBezTo>
                    <a:pt x="12743" y="1020"/>
                    <a:pt x="9941" y="186"/>
                    <a:pt x="6439" y="19"/>
                  </a:cubicBezTo>
                  <a:cubicBezTo>
                    <a:pt x="6114" y="7"/>
                    <a:pt x="5794" y="1"/>
                    <a:pt x="548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1" name="Google Shape;421;p52"/>
            <p:cNvSpPr/>
            <p:nvPr/>
          </p:nvSpPr>
          <p:spPr>
            <a:xfrm flipH="1">
              <a:off x="7672550" y="4151019"/>
              <a:ext cx="307053" cy="41294"/>
            </a:xfrm>
            <a:custGeom>
              <a:avLst/>
              <a:gdLst/>
              <a:ahLst/>
              <a:cxnLst/>
              <a:rect l="l" t="t" r="r" b="b"/>
              <a:pathLst>
                <a:path w="11109" h="1494" extrusionOk="0">
                  <a:moveTo>
                    <a:pt x="4416" y="0"/>
                  </a:moveTo>
                  <a:cubicBezTo>
                    <a:pt x="1926" y="0"/>
                    <a:pt x="30" y="371"/>
                    <a:pt x="1" y="893"/>
                  </a:cubicBezTo>
                  <a:cubicBezTo>
                    <a:pt x="1" y="927"/>
                    <a:pt x="34" y="994"/>
                    <a:pt x="68" y="1027"/>
                  </a:cubicBezTo>
                  <a:cubicBezTo>
                    <a:pt x="408" y="602"/>
                    <a:pt x="2145" y="297"/>
                    <a:pt x="4359" y="297"/>
                  </a:cubicBezTo>
                  <a:cubicBezTo>
                    <a:pt x="4750" y="297"/>
                    <a:pt x="5156" y="306"/>
                    <a:pt x="5571" y="326"/>
                  </a:cubicBezTo>
                  <a:cubicBezTo>
                    <a:pt x="8340" y="460"/>
                    <a:pt x="10642" y="960"/>
                    <a:pt x="11009" y="1494"/>
                  </a:cubicBezTo>
                  <a:cubicBezTo>
                    <a:pt x="11042" y="1461"/>
                    <a:pt x="11075" y="1394"/>
                    <a:pt x="11075" y="1360"/>
                  </a:cubicBezTo>
                  <a:cubicBezTo>
                    <a:pt x="11109" y="760"/>
                    <a:pt x="8640" y="160"/>
                    <a:pt x="5571" y="26"/>
                  </a:cubicBezTo>
                  <a:cubicBezTo>
                    <a:pt x="5176" y="9"/>
                    <a:pt x="4789" y="0"/>
                    <a:pt x="44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2" name="Google Shape;422;p52"/>
            <p:cNvSpPr/>
            <p:nvPr/>
          </p:nvSpPr>
          <p:spPr>
            <a:xfrm flipH="1">
              <a:off x="7689135" y="4115915"/>
              <a:ext cx="352244" cy="89830"/>
            </a:xfrm>
            <a:custGeom>
              <a:avLst/>
              <a:gdLst/>
              <a:ahLst/>
              <a:cxnLst/>
              <a:rect l="l" t="t" r="r" b="b"/>
              <a:pathLst>
                <a:path w="12744" h="3250" extrusionOk="0">
                  <a:moveTo>
                    <a:pt x="5292" y="1"/>
                  </a:moveTo>
                  <a:cubicBezTo>
                    <a:pt x="2353" y="1"/>
                    <a:pt x="64" y="564"/>
                    <a:pt x="34" y="1363"/>
                  </a:cubicBezTo>
                  <a:cubicBezTo>
                    <a:pt x="1" y="2230"/>
                    <a:pt x="2803" y="3064"/>
                    <a:pt x="6305" y="3231"/>
                  </a:cubicBezTo>
                  <a:cubicBezTo>
                    <a:pt x="6630" y="3243"/>
                    <a:pt x="6951" y="3249"/>
                    <a:pt x="7264" y="3249"/>
                  </a:cubicBezTo>
                  <a:cubicBezTo>
                    <a:pt x="10293" y="3249"/>
                    <a:pt x="12680" y="2683"/>
                    <a:pt x="12710" y="1897"/>
                  </a:cubicBezTo>
                  <a:cubicBezTo>
                    <a:pt x="12743" y="996"/>
                    <a:pt x="9941" y="162"/>
                    <a:pt x="6439" y="29"/>
                  </a:cubicBezTo>
                  <a:cubicBezTo>
                    <a:pt x="6048" y="10"/>
                    <a:pt x="5665" y="1"/>
                    <a:pt x="529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3" name="Google Shape;423;p52"/>
            <p:cNvSpPr/>
            <p:nvPr/>
          </p:nvSpPr>
          <p:spPr>
            <a:xfrm flipH="1">
              <a:off x="7688223" y="4108397"/>
              <a:ext cx="352217" cy="59951"/>
            </a:xfrm>
            <a:custGeom>
              <a:avLst/>
              <a:gdLst/>
              <a:ahLst/>
              <a:cxnLst/>
              <a:rect l="l" t="t" r="r" b="b"/>
              <a:pathLst>
                <a:path w="12743" h="2169" extrusionOk="0">
                  <a:moveTo>
                    <a:pt x="67" y="0"/>
                  </a:moveTo>
                  <a:lnTo>
                    <a:pt x="0" y="1602"/>
                  </a:lnTo>
                  <a:lnTo>
                    <a:pt x="12676" y="2169"/>
                  </a:lnTo>
                  <a:lnTo>
                    <a:pt x="12743" y="534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4" name="Google Shape;424;p52"/>
            <p:cNvSpPr/>
            <p:nvPr/>
          </p:nvSpPr>
          <p:spPr>
            <a:xfrm flipH="1">
              <a:off x="7687283" y="4070999"/>
              <a:ext cx="352244" cy="90493"/>
            </a:xfrm>
            <a:custGeom>
              <a:avLst/>
              <a:gdLst/>
              <a:ahLst/>
              <a:cxnLst/>
              <a:rect l="l" t="t" r="r" b="b"/>
              <a:pathLst>
                <a:path w="12744" h="3274" extrusionOk="0">
                  <a:moveTo>
                    <a:pt x="5482" y="1"/>
                  </a:moveTo>
                  <a:cubicBezTo>
                    <a:pt x="2452" y="1"/>
                    <a:pt x="64" y="570"/>
                    <a:pt x="34" y="1387"/>
                  </a:cubicBezTo>
                  <a:cubicBezTo>
                    <a:pt x="1" y="2254"/>
                    <a:pt x="2803" y="3088"/>
                    <a:pt x="6305" y="3255"/>
                  </a:cubicBezTo>
                  <a:cubicBezTo>
                    <a:pt x="6630" y="3267"/>
                    <a:pt x="6950" y="3273"/>
                    <a:pt x="7263" y="3273"/>
                  </a:cubicBezTo>
                  <a:cubicBezTo>
                    <a:pt x="10293" y="3273"/>
                    <a:pt x="12679" y="2706"/>
                    <a:pt x="12710" y="1920"/>
                  </a:cubicBezTo>
                  <a:cubicBezTo>
                    <a:pt x="12743" y="1020"/>
                    <a:pt x="9941" y="186"/>
                    <a:pt x="6439" y="19"/>
                  </a:cubicBezTo>
                  <a:cubicBezTo>
                    <a:pt x="6114" y="7"/>
                    <a:pt x="5795" y="1"/>
                    <a:pt x="54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5" name="Google Shape;425;p52"/>
            <p:cNvSpPr/>
            <p:nvPr/>
          </p:nvSpPr>
          <p:spPr>
            <a:xfrm flipH="1">
              <a:off x="7710335" y="4083714"/>
              <a:ext cx="306141" cy="41294"/>
            </a:xfrm>
            <a:custGeom>
              <a:avLst/>
              <a:gdLst/>
              <a:ahLst/>
              <a:cxnLst/>
              <a:rect l="l" t="t" r="r" b="b"/>
              <a:pathLst>
                <a:path w="11076" h="1494" extrusionOk="0">
                  <a:moveTo>
                    <a:pt x="4406" y="0"/>
                  </a:moveTo>
                  <a:cubicBezTo>
                    <a:pt x="1900" y="0"/>
                    <a:pt x="30" y="371"/>
                    <a:pt x="1" y="893"/>
                  </a:cubicBezTo>
                  <a:cubicBezTo>
                    <a:pt x="1" y="927"/>
                    <a:pt x="34" y="993"/>
                    <a:pt x="67" y="1027"/>
                  </a:cubicBezTo>
                  <a:cubicBezTo>
                    <a:pt x="407" y="602"/>
                    <a:pt x="2145" y="297"/>
                    <a:pt x="4359" y="297"/>
                  </a:cubicBezTo>
                  <a:cubicBezTo>
                    <a:pt x="4750" y="297"/>
                    <a:pt x="5156" y="306"/>
                    <a:pt x="5571" y="326"/>
                  </a:cubicBezTo>
                  <a:cubicBezTo>
                    <a:pt x="8340" y="460"/>
                    <a:pt x="10608" y="960"/>
                    <a:pt x="10975" y="1494"/>
                  </a:cubicBezTo>
                  <a:cubicBezTo>
                    <a:pt x="11008" y="1460"/>
                    <a:pt x="11042" y="1394"/>
                    <a:pt x="11042" y="1360"/>
                  </a:cubicBezTo>
                  <a:cubicBezTo>
                    <a:pt x="11075" y="760"/>
                    <a:pt x="8640" y="160"/>
                    <a:pt x="5571" y="26"/>
                  </a:cubicBezTo>
                  <a:cubicBezTo>
                    <a:pt x="5171" y="9"/>
                    <a:pt x="4782" y="0"/>
                    <a:pt x="44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6" name="Google Shape;426;p52"/>
            <p:cNvSpPr/>
            <p:nvPr/>
          </p:nvSpPr>
          <p:spPr>
            <a:xfrm flipH="1">
              <a:off x="8162117" y="4433338"/>
              <a:ext cx="352244" cy="90493"/>
            </a:xfrm>
            <a:custGeom>
              <a:avLst/>
              <a:gdLst/>
              <a:ahLst/>
              <a:cxnLst/>
              <a:rect l="l" t="t" r="r" b="b"/>
              <a:pathLst>
                <a:path w="12744" h="3274" extrusionOk="0">
                  <a:moveTo>
                    <a:pt x="5481" y="1"/>
                  </a:moveTo>
                  <a:cubicBezTo>
                    <a:pt x="2456" y="1"/>
                    <a:pt x="94" y="568"/>
                    <a:pt x="34" y="1354"/>
                  </a:cubicBezTo>
                  <a:cubicBezTo>
                    <a:pt x="1" y="2254"/>
                    <a:pt x="2803" y="3088"/>
                    <a:pt x="6305" y="3255"/>
                  </a:cubicBezTo>
                  <a:cubicBezTo>
                    <a:pt x="6633" y="3268"/>
                    <a:pt x="6956" y="3274"/>
                    <a:pt x="7271" y="3274"/>
                  </a:cubicBezTo>
                  <a:cubicBezTo>
                    <a:pt x="10320" y="3274"/>
                    <a:pt x="12680" y="2707"/>
                    <a:pt x="12710" y="1921"/>
                  </a:cubicBezTo>
                  <a:cubicBezTo>
                    <a:pt x="12743" y="1020"/>
                    <a:pt x="9941" y="186"/>
                    <a:pt x="6439" y="20"/>
                  </a:cubicBezTo>
                  <a:cubicBezTo>
                    <a:pt x="6114" y="7"/>
                    <a:pt x="5794" y="1"/>
                    <a:pt x="54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7" name="Google Shape;427;p52"/>
            <p:cNvSpPr/>
            <p:nvPr/>
          </p:nvSpPr>
          <p:spPr>
            <a:xfrm flipH="1">
              <a:off x="8160293" y="4389086"/>
              <a:ext cx="352217" cy="90493"/>
            </a:xfrm>
            <a:custGeom>
              <a:avLst/>
              <a:gdLst/>
              <a:ahLst/>
              <a:cxnLst/>
              <a:rect l="l" t="t" r="r" b="b"/>
              <a:pathLst>
                <a:path w="12743" h="3274" extrusionOk="0">
                  <a:moveTo>
                    <a:pt x="5481" y="1"/>
                  </a:moveTo>
                  <a:cubicBezTo>
                    <a:pt x="2456" y="1"/>
                    <a:pt x="94" y="568"/>
                    <a:pt x="34" y="1354"/>
                  </a:cubicBezTo>
                  <a:cubicBezTo>
                    <a:pt x="0" y="2254"/>
                    <a:pt x="2802" y="3088"/>
                    <a:pt x="6305" y="3255"/>
                  </a:cubicBezTo>
                  <a:cubicBezTo>
                    <a:pt x="6629" y="3267"/>
                    <a:pt x="6949" y="3274"/>
                    <a:pt x="7261" y="3274"/>
                  </a:cubicBezTo>
                  <a:cubicBezTo>
                    <a:pt x="10292" y="3274"/>
                    <a:pt x="12679" y="2704"/>
                    <a:pt x="12709" y="1887"/>
                  </a:cubicBezTo>
                  <a:cubicBezTo>
                    <a:pt x="12743" y="1020"/>
                    <a:pt x="9941" y="186"/>
                    <a:pt x="6438" y="19"/>
                  </a:cubicBezTo>
                  <a:cubicBezTo>
                    <a:pt x="6113" y="7"/>
                    <a:pt x="5793" y="1"/>
                    <a:pt x="54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8" name="Google Shape;428;p52"/>
            <p:cNvSpPr/>
            <p:nvPr/>
          </p:nvSpPr>
          <p:spPr>
            <a:xfrm flipH="1">
              <a:off x="8182405" y="4401773"/>
              <a:ext cx="307053" cy="41349"/>
            </a:xfrm>
            <a:custGeom>
              <a:avLst/>
              <a:gdLst/>
              <a:ahLst/>
              <a:cxnLst/>
              <a:rect l="l" t="t" r="r" b="b"/>
              <a:pathLst>
                <a:path w="11109" h="1496" extrusionOk="0">
                  <a:moveTo>
                    <a:pt x="4346" y="0"/>
                  </a:moveTo>
                  <a:cubicBezTo>
                    <a:pt x="1891" y="0"/>
                    <a:pt x="34" y="344"/>
                    <a:pt x="34" y="861"/>
                  </a:cubicBezTo>
                  <a:cubicBezTo>
                    <a:pt x="0" y="928"/>
                    <a:pt x="34" y="995"/>
                    <a:pt x="67" y="1028"/>
                  </a:cubicBezTo>
                  <a:cubicBezTo>
                    <a:pt x="436" y="603"/>
                    <a:pt x="2153" y="298"/>
                    <a:pt x="4361" y="298"/>
                  </a:cubicBezTo>
                  <a:cubicBezTo>
                    <a:pt x="4750" y="298"/>
                    <a:pt x="5155" y="308"/>
                    <a:pt x="5571" y="328"/>
                  </a:cubicBezTo>
                  <a:cubicBezTo>
                    <a:pt x="8340" y="461"/>
                    <a:pt x="10641" y="961"/>
                    <a:pt x="11008" y="1495"/>
                  </a:cubicBezTo>
                  <a:cubicBezTo>
                    <a:pt x="11042" y="1462"/>
                    <a:pt x="11075" y="1395"/>
                    <a:pt x="11075" y="1362"/>
                  </a:cubicBezTo>
                  <a:cubicBezTo>
                    <a:pt x="11108" y="761"/>
                    <a:pt x="8640" y="161"/>
                    <a:pt x="5571" y="27"/>
                  </a:cubicBezTo>
                  <a:cubicBezTo>
                    <a:pt x="5151" y="9"/>
                    <a:pt x="4741" y="0"/>
                    <a:pt x="43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9" name="Google Shape;429;p52"/>
            <p:cNvSpPr/>
            <p:nvPr/>
          </p:nvSpPr>
          <p:spPr>
            <a:xfrm flipH="1">
              <a:off x="8013688" y="4409263"/>
              <a:ext cx="353156" cy="118354"/>
            </a:xfrm>
            <a:custGeom>
              <a:avLst/>
              <a:gdLst/>
              <a:ahLst/>
              <a:cxnLst/>
              <a:rect l="l" t="t" r="r" b="b"/>
              <a:pathLst>
                <a:path w="12777" h="4282" extrusionOk="0">
                  <a:moveTo>
                    <a:pt x="2479" y="1"/>
                  </a:moveTo>
                  <a:cubicBezTo>
                    <a:pt x="1197" y="1"/>
                    <a:pt x="339" y="235"/>
                    <a:pt x="234" y="690"/>
                  </a:cubicBezTo>
                  <a:cubicBezTo>
                    <a:pt x="1" y="1524"/>
                    <a:pt x="2603" y="2892"/>
                    <a:pt x="6005" y="3693"/>
                  </a:cubicBezTo>
                  <a:cubicBezTo>
                    <a:pt x="7639" y="4089"/>
                    <a:pt x="9152" y="4282"/>
                    <a:pt x="10315" y="4282"/>
                  </a:cubicBezTo>
                  <a:cubicBezTo>
                    <a:pt x="11597" y="4282"/>
                    <a:pt x="12454" y="4047"/>
                    <a:pt x="12576" y="3592"/>
                  </a:cubicBezTo>
                  <a:cubicBezTo>
                    <a:pt x="12777" y="2759"/>
                    <a:pt x="10175" y="1391"/>
                    <a:pt x="6772" y="590"/>
                  </a:cubicBezTo>
                  <a:cubicBezTo>
                    <a:pt x="5154" y="194"/>
                    <a:pt x="3642" y="1"/>
                    <a:pt x="247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0" name="Google Shape;430;p52"/>
            <p:cNvSpPr/>
            <p:nvPr/>
          </p:nvSpPr>
          <p:spPr>
            <a:xfrm flipH="1">
              <a:off x="8009072" y="4384995"/>
              <a:ext cx="351304" cy="124491"/>
            </a:xfrm>
            <a:custGeom>
              <a:avLst/>
              <a:gdLst/>
              <a:ahLst/>
              <a:cxnLst/>
              <a:rect l="l" t="t" r="r" b="b"/>
              <a:pathLst>
                <a:path w="12710" h="4504" extrusionOk="0">
                  <a:moveTo>
                    <a:pt x="367" y="1"/>
                  </a:moveTo>
                  <a:lnTo>
                    <a:pt x="0" y="1568"/>
                  </a:lnTo>
                  <a:lnTo>
                    <a:pt x="12342" y="4504"/>
                  </a:lnTo>
                  <a:lnTo>
                    <a:pt x="12709" y="2936"/>
                  </a:lnTo>
                  <a:lnTo>
                    <a:pt x="3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1" name="Google Shape;431;p52"/>
            <p:cNvSpPr/>
            <p:nvPr/>
          </p:nvSpPr>
          <p:spPr>
            <a:xfrm flipH="1">
              <a:off x="8003544" y="4365951"/>
              <a:ext cx="353156" cy="118576"/>
            </a:xfrm>
            <a:custGeom>
              <a:avLst/>
              <a:gdLst/>
              <a:ahLst/>
              <a:cxnLst/>
              <a:rect l="l" t="t" r="r" b="b"/>
              <a:pathLst>
                <a:path w="12777" h="4290" extrusionOk="0">
                  <a:moveTo>
                    <a:pt x="2466" y="0"/>
                  </a:moveTo>
                  <a:cubicBezTo>
                    <a:pt x="1187" y="0"/>
                    <a:pt x="339" y="235"/>
                    <a:pt x="234" y="690"/>
                  </a:cubicBezTo>
                  <a:cubicBezTo>
                    <a:pt x="1" y="1557"/>
                    <a:pt x="2603" y="2891"/>
                    <a:pt x="6005" y="3725"/>
                  </a:cubicBezTo>
                  <a:cubicBezTo>
                    <a:pt x="7620" y="4105"/>
                    <a:pt x="9129" y="4290"/>
                    <a:pt x="10291" y="4290"/>
                  </a:cubicBezTo>
                  <a:cubicBezTo>
                    <a:pt x="11577" y="4290"/>
                    <a:pt x="12438" y="4063"/>
                    <a:pt x="12543" y="3625"/>
                  </a:cubicBezTo>
                  <a:cubicBezTo>
                    <a:pt x="12777" y="2758"/>
                    <a:pt x="10175" y="1423"/>
                    <a:pt x="6772" y="589"/>
                  </a:cubicBezTo>
                  <a:cubicBezTo>
                    <a:pt x="5138" y="193"/>
                    <a:pt x="3625" y="0"/>
                    <a:pt x="246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2" name="Google Shape;432;p52"/>
            <p:cNvSpPr/>
            <p:nvPr/>
          </p:nvSpPr>
          <p:spPr>
            <a:xfrm flipH="1">
              <a:off x="8026596" y="4377615"/>
              <a:ext cx="302437" cy="84855"/>
            </a:xfrm>
            <a:custGeom>
              <a:avLst/>
              <a:gdLst/>
              <a:ahLst/>
              <a:cxnLst/>
              <a:rect l="l" t="t" r="r" b="b"/>
              <a:pathLst>
                <a:path w="10942" h="3070" extrusionOk="0">
                  <a:moveTo>
                    <a:pt x="1396" y="1"/>
                  </a:moveTo>
                  <a:cubicBezTo>
                    <a:pt x="597" y="1"/>
                    <a:pt x="92" y="121"/>
                    <a:pt x="34" y="368"/>
                  </a:cubicBezTo>
                  <a:cubicBezTo>
                    <a:pt x="0" y="434"/>
                    <a:pt x="34" y="501"/>
                    <a:pt x="34" y="534"/>
                  </a:cubicBezTo>
                  <a:cubicBezTo>
                    <a:pt x="236" y="383"/>
                    <a:pt x="698" y="307"/>
                    <a:pt x="1341" y="307"/>
                  </a:cubicBezTo>
                  <a:cubicBezTo>
                    <a:pt x="2393" y="307"/>
                    <a:pt x="3928" y="508"/>
                    <a:pt x="5604" y="901"/>
                  </a:cubicBezTo>
                  <a:cubicBezTo>
                    <a:pt x="8273" y="1535"/>
                    <a:pt x="10441" y="2469"/>
                    <a:pt x="10708" y="3070"/>
                  </a:cubicBezTo>
                  <a:cubicBezTo>
                    <a:pt x="10741" y="3036"/>
                    <a:pt x="10775" y="3003"/>
                    <a:pt x="10808" y="2936"/>
                  </a:cubicBezTo>
                  <a:cubicBezTo>
                    <a:pt x="10942" y="2369"/>
                    <a:pt x="8640" y="1302"/>
                    <a:pt x="5671" y="601"/>
                  </a:cubicBezTo>
                  <a:cubicBezTo>
                    <a:pt x="3973" y="205"/>
                    <a:pt x="2435" y="1"/>
                    <a:pt x="139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3" name="Google Shape;433;p52"/>
            <p:cNvSpPr/>
            <p:nvPr/>
          </p:nvSpPr>
          <p:spPr>
            <a:xfrm flipH="1">
              <a:off x="7758291" y="3822567"/>
              <a:ext cx="316257" cy="316285"/>
            </a:xfrm>
            <a:custGeom>
              <a:avLst/>
              <a:gdLst/>
              <a:ahLst/>
              <a:cxnLst/>
              <a:rect l="l" t="t" r="r" b="b"/>
              <a:pathLst>
                <a:path w="11442" h="11443" extrusionOk="0">
                  <a:moveTo>
                    <a:pt x="5737" y="1"/>
                  </a:moveTo>
                  <a:cubicBezTo>
                    <a:pt x="2569" y="1"/>
                    <a:pt x="0" y="2569"/>
                    <a:pt x="0" y="5738"/>
                  </a:cubicBezTo>
                  <a:cubicBezTo>
                    <a:pt x="0" y="8874"/>
                    <a:pt x="2569" y="11442"/>
                    <a:pt x="5737" y="11442"/>
                  </a:cubicBezTo>
                  <a:cubicBezTo>
                    <a:pt x="8873" y="11442"/>
                    <a:pt x="11442" y="8874"/>
                    <a:pt x="11442" y="5738"/>
                  </a:cubicBezTo>
                  <a:cubicBezTo>
                    <a:pt x="11442" y="2569"/>
                    <a:pt x="8873" y="1"/>
                    <a:pt x="57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4" name="Google Shape;434;p52"/>
            <p:cNvSpPr/>
            <p:nvPr/>
          </p:nvSpPr>
          <p:spPr>
            <a:xfrm flipH="1">
              <a:off x="7739855" y="3822567"/>
              <a:ext cx="315345" cy="316285"/>
            </a:xfrm>
            <a:custGeom>
              <a:avLst/>
              <a:gdLst/>
              <a:ahLst/>
              <a:cxnLst/>
              <a:rect l="l" t="t" r="r" b="b"/>
              <a:pathLst>
                <a:path w="11409" h="11443" extrusionOk="0">
                  <a:moveTo>
                    <a:pt x="5705" y="1"/>
                  </a:moveTo>
                  <a:cubicBezTo>
                    <a:pt x="2569" y="1"/>
                    <a:pt x="1" y="2569"/>
                    <a:pt x="1" y="5738"/>
                  </a:cubicBezTo>
                  <a:cubicBezTo>
                    <a:pt x="1" y="8874"/>
                    <a:pt x="2569" y="11442"/>
                    <a:pt x="5705" y="11442"/>
                  </a:cubicBezTo>
                  <a:cubicBezTo>
                    <a:pt x="8874" y="11442"/>
                    <a:pt x="11409" y="8874"/>
                    <a:pt x="11409" y="5738"/>
                  </a:cubicBezTo>
                  <a:cubicBezTo>
                    <a:pt x="11409" y="2569"/>
                    <a:pt x="8874" y="1"/>
                    <a:pt x="570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5" name="Google Shape;435;p52"/>
            <p:cNvSpPr/>
            <p:nvPr/>
          </p:nvSpPr>
          <p:spPr>
            <a:xfrm flipH="1">
              <a:off x="7834825" y="3912841"/>
              <a:ext cx="143839" cy="139444"/>
            </a:xfrm>
            <a:custGeom>
              <a:avLst/>
              <a:gdLst/>
              <a:ahLst/>
              <a:cxnLst/>
              <a:rect l="l" t="t" r="r" b="b"/>
              <a:pathLst>
                <a:path w="5204" h="5045" extrusionOk="0">
                  <a:moveTo>
                    <a:pt x="3420" y="1"/>
                  </a:moveTo>
                  <a:cubicBezTo>
                    <a:pt x="3381" y="1"/>
                    <a:pt x="3342" y="2"/>
                    <a:pt x="3303" y="4"/>
                  </a:cubicBezTo>
                  <a:cubicBezTo>
                    <a:pt x="3278" y="3"/>
                    <a:pt x="3253" y="3"/>
                    <a:pt x="3228" y="3"/>
                  </a:cubicBezTo>
                  <a:cubicBezTo>
                    <a:pt x="2124" y="3"/>
                    <a:pt x="1127" y="728"/>
                    <a:pt x="801" y="1805"/>
                  </a:cubicBezTo>
                  <a:lnTo>
                    <a:pt x="0" y="1805"/>
                  </a:lnTo>
                  <a:lnTo>
                    <a:pt x="0" y="2305"/>
                  </a:lnTo>
                  <a:lnTo>
                    <a:pt x="734" y="2305"/>
                  </a:lnTo>
                  <a:lnTo>
                    <a:pt x="734" y="2539"/>
                  </a:lnTo>
                  <a:lnTo>
                    <a:pt x="734" y="2772"/>
                  </a:lnTo>
                  <a:lnTo>
                    <a:pt x="0" y="2772"/>
                  </a:lnTo>
                  <a:lnTo>
                    <a:pt x="0" y="3239"/>
                  </a:lnTo>
                  <a:lnTo>
                    <a:pt x="801" y="3239"/>
                  </a:lnTo>
                  <a:cubicBezTo>
                    <a:pt x="1121" y="4296"/>
                    <a:pt x="2086" y="5045"/>
                    <a:pt x="3165" y="5045"/>
                  </a:cubicBezTo>
                  <a:cubicBezTo>
                    <a:pt x="3211" y="5045"/>
                    <a:pt x="3257" y="5043"/>
                    <a:pt x="3303" y="5041"/>
                  </a:cubicBezTo>
                  <a:cubicBezTo>
                    <a:pt x="3342" y="5042"/>
                    <a:pt x="3381" y="5043"/>
                    <a:pt x="3420" y="5043"/>
                  </a:cubicBezTo>
                  <a:cubicBezTo>
                    <a:pt x="4077" y="5043"/>
                    <a:pt x="4696" y="4779"/>
                    <a:pt x="5137" y="4307"/>
                  </a:cubicBezTo>
                  <a:lnTo>
                    <a:pt x="5204" y="4240"/>
                  </a:lnTo>
                  <a:lnTo>
                    <a:pt x="4737" y="3806"/>
                  </a:lnTo>
                  <a:lnTo>
                    <a:pt x="4670" y="3873"/>
                  </a:lnTo>
                  <a:cubicBezTo>
                    <a:pt x="4361" y="4214"/>
                    <a:pt x="3908" y="4410"/>
                    <a:pt x="3444" y="4410"/>
                  </a:cubicBezTo>
                  <a:cubicBezTo>
                    <a:pt x="3408" y="4410"/>
                    <a:pt x="3372" y="4409"/>
                    <a:pt x="3336" y="4407"/>
                  </a:cubicBezTo>
                  <a:cubicBezTo>
                    <a:pt x="3310" y="4408"/>
                    <a:pt x="3284" y="4409"/>
                    <a:pt x="3259" y="4409"/>
                  </a:cubicBezTo>
                  <a:cubicBezTo>
                    <a:pt x="2520" y="4409"/>
                    <a:pt x="1826" y="3949"/>
                    <a:pt x="1568" y="3239"/>
                  </a:cubicBezTo>
                  <a:lnTo>
                    <a:pt x="3870" y="3239"/>
                  </a:lnTo>
                  <a:lnTo>
                    <a:pt x="3870" y="2772"/>
                  </a:lnTo>
                  <a:lnTo>
                    <a:pt x="1435" y="2772"/>
                  </a:lnTo>
                  <a:cubicBezTo>
                    <a:pt x="1435" y="2672"/>
                    <a:pt x="1435" y="2606"/>
                    <a:pt x="1435" y="2539"/>
                  </a:cubicBezTo>
                  <a:cubicBezTo>
                    <a:pt x="1435" y="2472"/>
                    <a:pt x="1435" y="2372"/>
                    <a:pt x="1435" y="2305"/>
                  </a:cubicBezTo>
                  <a:lnTo>
                    <a:pt x="3836" y="2305"/>
                  </a:lnTo>
                  <a:lnTo>
                    <a:pt x="3836" y="1805"/>
                  </a:lnTo>
                  <a:lnTo>
                    <a:pt x="1568" y="1805"/>
                  </a:lnTo>
                  <a:cubicBezTo>
                    <a:pt x="1835" y="1104"/>
                    <a:pt x="2569" y="637"/>
                    <a:pt x="3336" y="637"/>
                  </a:cubicBezTo>
                  <a:cubicBezTo>
                    <a:pt x="3836" y="637"/>
                    <a:pt x="4337" y="838"/>
                    <a:pt x="4670" y="1205"/>
                  </a:cubicBezTo>
                  <a:lnTo>
                    <a:pt x="4737" y="1271"/>
                  </a:lnTo>
                  <a:lnTo>
                    <a:pt x="5204" y="804"/>
                  </a:lnTo>
                  <a:lnTo>
                    <a:pt x="5137" y="738"/>
                  </a:lnTo>
                  <a:cubicBezTo>
                    <a:pt x="4696" y="265"/>
                    <a:pt x="4077" y="1"/>
                    <a:pt x="342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6" name="Google Shape;436;p52"/>
            <p:cNvSpPr/>
            <p:nvPr/>
          </p:nvSpPr>
          <p:spPr>
            <a:xfrm flipH="1">
              <a:off x="5684710" y="4462886"/>
              <a:ext cx="351304" cy="89526"/>
            </a:xfrm>
            <a:custGeom>
              <a:avLst/>
              <a:gdLst/>
              <a:ahLst/>
              <a:cxnLst/>
              <a:rect l="l" t="t" r="r" b="b"/>
              <a:pathLst>
                <a:path w="12710" h="3239" extrusionOk="0">
                  <a:moveTo>
                    <a:pt x="5481" y="0"/>
                  </a:moveTo>
                  <a:cubicBezTo>
                    <a:pt x="2412" y="0"/>
                    <a:pt x="31" y="599"/>
                    <a:pt x="1" y="1419"/>
                  </a:cubicBezTo>
                  <a:cubicBezTo>
                    <a:pt x="1" y="2286"/>
                    <a:pt x="2803" y="3120"/>
                    <a:pt x="6305" y="3220"/>
                  </a:cubicBezTo>
                  <a:cubicBezTo>
                    <a:pt x="6633" y="3233"/>
                    <a:pt x="6954" y="3239"/>
                    <a:pt x="7268" y="3239"/>
                  </a:cubicBezTo>
                  <a:cubicBezTo>
                    <a:pt x="10313" y="3239"/>
                    <a:pt x="12646" y="2669"/>
                    <a:pt x="12676" y="1853"/>
                  </a:cubicBezTo>
                  <a:cubicBezTo>
                    <a:pt x="12710" y="985"/>
                    <a:pt x="9908" y="151"/>
                    <a:pt x="6405" y="18"/>
                  </a:cubicBezTo>
                  <a:cubicBezTo>
                    <a:pt x="6092" y="6"/>
                    <a:pt x="5783" y="0"/>
                    <a:pt x="54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7" name="Google Shape;437;p52"/>
            <p:cNvSpPr/>
            <p:nvPr/>
          </p:nvSpPr>
          <p:spPr>
            <a:xfrm flipH="1">
              <a:off x="5683771" y="4456915"/>
              <a:ext cx="352244" cy="57187"/>
            </a:xfrm>
            <a:custGeom>
              <a:avLst/>
              <a:gdLst/>
              <a:ahLst/>
              <a:cxnLst/>
              <a:rect l="l" t="t" r="r" b="b"/>
              <a:pathLst>
                <a:path w="12744" h="2069" extrusionOk="0">
                  <a:moveTo>
                    <a:pt x="67" y="0"/>
                  </a:moveTo>
                  <a:lnTo>
                    <a:pt x="1" y="1602"/>
                  </a:lnTo>
                  <a:lnTo>
                    <a:pt x="12676" y="2069"/>
                  </a:lnTo>
                  <a:lnTo>
                    <a:pt x="12743" y="467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8" name="Google Shape;438;p52"/>
            <p:cNvSpPr/>
            <p:nvPr/>
          </p:nvSpPr>
          <p:spPr>
            <a:xfrm flipH="1">
              <a:off x="5682858" y="4418633"/>
              <a:ext cx="352217" cy="89526"/>
            </a:xfrm>
            <a:custGeom>
              <a:avLst/>
              <a:gdLst/>
              <a:ahLst/>
              <a:cxnLst/>
              <a:rect l="l" t="t" r="r" b="b"/>
              <a:pathLst>
                <a:path w="12743" h="3239" extrusionOk="0">
                  <a:moveTo>
                    <a:pt x="5512" y="0"/>
                  </a:moveTo>
                  <a:cubicBezTo>
                    <a:pt x="2443" y="0"/>
                    <a:pt x="64" y="596"/>
                    <a:pt x="33" y="1385"/>
                  </a:cubicBezTo>
                  <a:cubicBezTo>
                    <a:pt x="0" y="2286"/>
                    <a:pt x="2802" y="3120"/>
                    <a:pt x="6305" y="3220"/>
                  </a:cubicBezTo>
                  <a:cubicBezTo>
                    <a:pt x="6632" y="3233"/>
                    <a:pt x="6954" y="3239"/>
                    <a:pt x="7269" y="3239"/>
                  </a:cubicBezTo>
                  <a:cubicBezTo>
                    <a:pt x="10319" y="3239"/>
                    <a:pt x="12679" y="2669"/>
                    <a:pt x="12709" y="1852"/>
                  </a:cubicBezTo>
                  <a:cubicBezTo>
                    <a:pt x="12742" y="952"/>
                    <a:pt x="9940" y="151"/>
                    <a:pt x="6438" y="18"/>
                  </a:cubicBezTo>
                  <a:cubicBezTo>
                    <a:pt x="6124" y="6"/>
                    <a:pt x="5814" y="0"/>
                    <a:pt x="55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9" name="Google Shape;439;p52"/>
            <p:cNvSpPr/>
            <p:nvPr/>
          </p:nvSpPr>
          <p:spPr>
            <a:xfrm flipH="1">
              <a:off x="5704998" y="4430685"/>
              <a:ext cx="306113" cy="41018"/>
            </a:xfrm>
            <a:custGeom>
              <a:avLst/>
              <a:gdLst/>
              <a:ahLst/>
              <a:cxnLst/>
              <a:rect l="l" t="t" r="r" b="b"/>
              <a:pathLst>
                <a:path w="11075" h="1484" extrusionOk="0">
                  <a:moveTo>
                    <a:pt x="4642" y="0"/>
                  </a:moveTo>
                  <a:cubicBezTo>
                    <a:pt x="2019" y="0"/>
                    <a:pt x="30" y="378"/>
                    <a:pt x="0" y="916"/>
                  </a:cubicBezTo>
                  <a:cubicBezTo>
                    <a:pt x="0" y="983"/>
                    <a:pt x="0" y="1050"/>
                    <a:pt x="67" y="1083"/>
                  </a:cubicBezTo>
                  <a:cubicBezTo>
                    <a:pt x="416" y="618"/>
                    <a:pt x="2234" y="330"/>
                    <a:pt x="4529" y="330"/>
                  </a:cubicBezTo>
                  <a:cubicBezTo>
                    <a:pt x="4867" y="330"/>
                    <a:pt x="5215" y="336"/>
                    <a:pt x="5571" y="349"/>
                  </a:cubicBezTo>
                  <a:cubicBezTo>
                    <a:pt x="8306" y="449"/>
                    <a:pt x="10608" y="916"/>
                    <a:pt x="10975" y="1483"/>
                  </a:cubicBezTo>
                  <a:cubicBezTo>
                    <a:pt x="11008" y="1450"/>
                    <a:pt x="11042" y="1383"/>
                    <a:pt x="11042" y="1316"/>
                  </a:cubicBezTo>
                  <a:cubicBezTo>
                    <a:pt x="11075" y="749"/>
                    <a:pt x="8640" y="149"/>
                    <a:pt x="5571" y="15"/>
                  </a:cubicBezTo>
                  <a:cubicBezTo>
                    <a:pt x="5254" y="5"/>
                    <a:pt x="4944" y="0"/>
                    <a:pt x="464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0" name="Google Shape;440;p52"/>
            <p:cNvSpPr/>
            <p:nvPr/>
          </p:nvSpPr>
          <p:spPr>
            <a:xfrm flipH="1">
              <a:off x="5642282" y="4399230"/>
              <a:ext cx="352244" cy="89554"/>
            </a:xfrm>
            <a:custGeom>
              <a:avLst/>
              <a:gdLst/>
              <a:ahLst/>
              <a:cxnLst/>
              <a:rect l="l" t="t" r="r" b="b"/>
              <a:pathLst>
                <a:path w="12744" h="3240" extrusionOk="0">
                  <a:moveTo>
                    <a:pt x="5475" y="1"/>
                  </a:moveTo>
                  <a:cubicBezTo>
                    <a:pt x="2425" y="1"/>
                    <a:pt x="64" y="570"/>
                    <a:pt x="34" y="1387"/>
                  </a:cubicBezTo>
                  <a:cubicBezTo>
                    <a:pt x="1" y="2288"/>
                    <a:pt x="2803" y="3088"/>
                    <a:pt x="6305" y="3222"/>
                  </a:cubicBezTo>
                  <a:cubicBezTo>
                    <a:pt x="6620" y="3234"/>
                    <a:pt x="6929" y="3239"/>
                    <a:pt x="7232" y="3239"/>
                  </a:cubicBezTo>
                  <a:cubicBezTo>
                    <a:pt x="10300" y="3239"/>
                    <a:pt x="12679" y="2643"/>
                    <a:pt x="12710" y="1854"/>
                  </a:cubicBezTo>
                  <a:cubicBezTo>
                    <a:pt x="12743" y="953"/>
                    <a:pt x="9941" y="119"/>
                    <a:pt x="6439" y="19"/>
                  </a:cubicBezTo>
                  <a:cubicBezTo>
                    <a:pt x="6111" y="7"/>
                    <a:pt x="5789" y="1"/>
                    <a:pt x="54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1" name="Google Shape;441;p52"/>
            <p:cNvSpPr/>
            <p:nvPr/>
          </p:nvSpPr>
          <p:spPr>
            <a:xfrm flipH="1">
              <a:off x="5641370" y="4393287"/>
              <a:ext cx="352217" cy="57187"/>
            </a:xfrm>
            <a:custGeom>
              <a:avLst/>
              <a:gdLst/>
              <a:ahLst/>
              <a:cxnLst/>
              <a:rect l="l" t="t" r="r" b="b"/>
              <a:pathLst>
                <a:path w="12743" h="2069" extrusionOk="0">
                  <a:moveTo>
                    <a:pt x="67" y="1"/>
                  </a:moveTo>
                  <a:lnTo>
                    <a:pt x="0" y="1602"/>
                  </a:lnTo>
                  <a:lnTo>
                    <a:pt x="12676" y="2069"/>
                  </a:lnTo>
                  <a:lnTo>
                    <a:pt x="12743" y="468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2" name="Google Shape;442;p52"/>
            <p:cNvSpPr/>
            <p:nvPr/>
          </p:nvSpPr>
          <p:spPr>
            <a:xfrm flipH="1">
              <a:off x="5640458" y="4354977"/>
              <a:ext cx="352217" cy="89554"/>
            </a:xfrm>
            <a:custGeom>
              <a:avLst/>
              <a:gdLst/>
              <a:ahLst/>
              <a:cxnLst/>
              <a:rect l="l" t="t" r="r" b="b"/>
              <a:pathLst>
                <a:path w="12743" h="3240" extrusionOk="0">
                  <a:moveTo>
                    <a:pt x="5442" y="1"/>
                  </a:moveTo>
                  <a:cubicBezTo>
                    <a:pt x="2397" y="1"/>
                    <a:pt x="64" y="570"/>
                    <a:pt x="34" y="1387"/>
                  </a:cubicBezTo>
                  <a:cubicBezTo>
                    <a:pt x="0" y="2254"/>
                    <a:pt x="2802" y="3088"/>
                    <a:pt x="6305" y="3221"/>
                  </a:cubicBezTo>
                  <a:cubicBezTo>
                    <a:pt x="6619" y="3233"/>
                    <a:pt x="6929" y="3239"/>
                    <a:pt x="7231" y="3239"/>
                  </a:cubicBezTo>
                  <a:cubicBezTo>
                    <a:pt x="10300" y="3239"/>
                    <a:pt x="12679" y="2643"/>
                    <a:pt x="12710" y="1854"/>
                  </a:cubicBezTo>
                  <a:cubicBezTo>
                    <a:pt x="12743" y="986"/>
                    <a:pt x="9908" y="119"/>
                    <a:pt x="6405" y="19"/>
                  </a:cubicBezTo>
                  <a:cubicBezTo>
                    <a:pt x="6078" y="7"/>
                    <a:pt x="5756" y="1"/>
                    <a:pt x="544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3" name="Google Shape;443;p52"/>
            <p:cNvSpPr/>
            <p:nvPr/>
          </p:nvSpPr>
          <p:spPr>
            <a:xfrm flipH="1">
              <a:off x="5663509" y="4367056"/>
              <a:ext cx="306113" cy="40106"/>
            </a:xfrm>
            <a:custGeom>
              <a:avLst/>
              <a:gdLst/>
              <a:ahLst/>
              <a:cxnLst/>
              <a:rect l="l" t="t" r="r" b="b"/>
              <a:pathLst>
                <a:path w="11075" h="1451" extrusionOk="0">
                  <a:moveTo>
                    <a:pt x="4642" y="0"/>
                  </a:moveTo>
                  <a:cubicBezTo>
                    <a:pt x="2019" y="0"/>
                    <a:pt x="30" y="378"/>
                    <a:pt x="0" y="916"/>
                  </a:cubicBezTo>
                  <a:cubicBezTo>
                    <a:pt x="0" y="983"/>
                    <a:pt x="34" y="1016"/>
                    <a:pt x="67" y="1083"/>
                  </a:cubicBezTo>
                  <a:cubicBezTo>
                    <a:pt x="420" y="613"/>
                    <a:pt x="2273" y="298"/>
                    <a:pt x="4602" y="298"/>
                  </a:cubicBezTo>
                  <a:cubicBezTo>
                    <a:pt x="4917" y="298"/>
                    <a:pt x="5241" y="304"/>
                    <a:pt x="5571" y="316"/>
                  </a:cubicBezTo>
                  <a:cubicBezTo>
                    <a:pt x="8340" y="416"/>
                    <a:pt x="10608" y="916"/>
                    <a:pt x="11008" y="1450"/>
                  </a:cubicBezTo>
                  <a:cubicBezTo>
                    <a:pt x="11042" y="1417"/>
                    <a:pt x="11042" y="1350"/>
                    <a:pt x="11075" y="1317"/>
                  </a:cubicBezTo>
                  <a:cubicBezTo>
                    <a:pt x="11075" y="716"/>
                    <a:pt x="8640" y="116"/>
                    <a:pt x="5571" y="16"/>
                  </a:cubicBezTo>
                  <a:cubicBezTo>
                    <a:pt x="5254" y="5"/>
                    <a:pt x="4944" y="0"/>
                    <a:pt x="464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4" name="Google Shape;444;p52"/>
            <p:cNvSpPr/>
            <p:nvPr/>
          </p:nvSpPr>
          <p:spPr>
            <a:xfrm flipH="1">
              <a:off x="5640458" y="4318105"/>
              <a:ext cx="352217" cy="89526"/>
            </a:xfrm>
            <a:custGeom>
              <a:avLst/>
              <a:gdLst/>
              <a:ahLst/>
              <a:cxnLst/>
              <a:rect l="l" t="t" r="r" b="b"/>
              <a:pathLst>
                <a:path w="12743" h="3239" extrusionOk="0">
                  <a:moveTo>
                    <a:pt x="5442" y="0"/>
                  </a:moveTo>
                  <a:cubicBezTo>
                    <a:pt x="2397" y="0"/>
                    <a:pt x="64" y="570"/>
                    <a:pt x="34" y="1386"/>
                  </a:cubicBezTo>
                  <a:cubicBezTo>
                    <a:pt x="0" y="2287"/>
                    <a:pt x="2802" y="3088"/>
                    <a:pt x="6305" y="3221"/>
                  </a:cubicBezTo>
                  <a:cubicBezTo>
                    <a:pt x="6619" y="3233"/>
                    <a:pt x="6929" y="3239"/>
                    <a:pt x="7231" y="3239"/>
                  </a:cubicBezTo>
                  <a:cubicBezTo>
                    <a:pt x="10300" y="3239"/>
                    <a:pt x="12679" y="2643"/>
                    <a:pt x="12710" y="1853"/>
                  </a:cubicBezTo>
                  <a:cubicBezTo>
                    <a:pt x="12743" y="953"/>
                    <a:pt x="9908" y="152"/>
                    <a:pt x="6405" y="19"/>
                  </a:cubicBezTo>
                  <a:cubicBezTo>
                    <a:pt x="6078" y="6"/>
                    <a:pt x="5756" y="0"/>
                    <a:pt x="544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5" name="Google Shape;445;p52"/>
            <p:cNvSpPr/>
            <p:nvPr/>
          </p:nvSpPr>
          <p:spPr>
            <a:xfrm flipH="1">
              <a:off x="5640458" y="4312162"/>
              <a:ext cx="351304" cy="57187"/>
            </a:xfrm>
            <a:custGeom>
              <a:avLst/>
              <a:gdLst/>
              <a:ahLst/>
              <a:cxnLst/>
              <a:rect l="l" t="t" r="r" b="b"/>
              <a:pathLst>
                <a:path w="12710" h="2069" extrusionOk="0">
                  <a:moveTo>
                    <a:pt x="34" y="0"/>
                  </a:moveTo>
                  <a:lnTo>
                    <a:pt x="1" y="1601"/>
                  </a:lnTo>
                  <a:lnTo>
                    <a:pt x="12677" y="2068"/>
                  </a:lnTo>
                  <a:lnTo>
                    <a:pt x="12710" y="467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6" name="Google Shape;446;p52"/>
            <p:cNvSpPr/>
            <p:nvPr/>
          </p:nvSpPr>
          <p:spPr>
            <a:xfrm flipH="1">
              <a:off x="5639518" y="4272941"/>
              <a:ext cx="352244" cy="89554"/>
            </a:xfrm>
            <a:custGeom>
              <a:avLst/>
              <a:gdLst/>
              <a:ahLst/>
              <a:cxnLst/>
              <a:rect l="l" t="t" r="r" b="b"/>
              <a:pathLst>
                <a:path w="12744" h="3240" extrusionOk="0">
                  <a:moveTo>
                    <a:pt x="5513" y="1"/>
                  </a:moveTo>
                  <a:cubicBezTo>
                    <a:pt x="2444" y="1"/>
                    <a:pt x="65" y="597"/>
                    <a:pt x="34" y="1386"/>
                  </a:cubicBezTo>
                  <a:cubicBezTo>
                    <a:pt x="1" y="2287"/>
                    <a:pt x="2836" y="3121"/>
                    <a:pt x="6339" y="3221"/>
                  </a:cubicBezTo>
                  <a:cubicBezTo>
                    <a:pt x="6666" y="3233"/>
                    <a:pt x="6988" y="3239"/>
                    <a:pt x="7302" y="3239"/>
                  </a:cubicBezTo>
                  <a:cubicBezTo>
                    <a:pt x="10347" y="3239"/>
                    <a:pt x="12680" y="2669"/>
                    <a:pt x="12710" y="1853"/>
                  </a:cubicBezTo>
                  <a:cubicBezTo>
                    <a:pt x="12743" y="986"/>
                    <a:pt x="9941" y="152"/>
                    <a:pt x="6439" y="18"/>
                  </a:cubicBezTo>
                  <a:cubicBezTo>
                    <a:pt x="6124" y="6"/>
                    <a:pt x="5815" y="1"/>
                    <a:pt x="551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7" name="Google Shape;447;p52"/>
            <p:cNvSpPr/>
            <p:nvPr/>
          </p:nvSpPr>
          <p:spPr>
            <a:xfrm flipH="1">
              <a:off x="5661658" y="4285932"/>
              <a:ext cx="306113" cy="40078"/>
            </a:xfrm>
            <a:custGeom>
              <a:avLst/>
              <a:gdLst/>
              <a:ahLst/>
              <a:cxnLst/>
              <a:rect l="l" t="t" r="r" b="b"/>
              <a:pathLst>
                <a:path w="11075" h="1450" extrusionOk="0">
                  <a:moveTo>
                    <a:pt x="4641" y="0"/>
                  </a:moveTo>
                  <a:cubicBezTo>
                    <a:pt x="2012" y="0"/>
                    <a:pt x="0" y="378"/>
                    <a:pt x="0" y="916"/>
                  </a:cubicBezTo>
                  <a:cubicBezTo>
                    <a:pt x="0" y="983"/>
                    <a:pt x="33" y="1016"/>
                    <a:pt x="67" y="1083"/>
                  </a:cubicBezTo>
                  <a:cubicBezTo>
                    <a:pt x="419" y="613"/>
                    <a:pt x="2273" y="298"/>
                    <a:pt x="4602" y="298"/>
                  </a:cubicBezTo>
                  <a:cubicBezTo>
                    <a:pt x="4917" y="298"/>
                    <a:pt x="5241" y="304"/>
                    <a:pt x="5571" y="316"/>
                  </a:cubicBezTo>
                  <a:cubicBezTo>
                    <a:pt x="8306" y="416"/>
                    <a:pt x="10608" y="916"/>
                    <a:pt x="10975" y="1450"/>
                  </a:cubicBezTo>
                  <a:cubicBezTo>
                    <a:pt x="11008" y="1416"/>
                    <a:pt x="11041" y="1383"/>
                    <a:pt x="11041" y="1316"/>
                  </a:cubicBezTo>
                  <a:cubicBezTo>
                    <a:pt x="11075" y="716"/>
                    <a:pt x="8640" y="115"/>
                    <a:pt x="5571" y="15"/>
                  </a:cubicBezTo>
                  <a:cubicBezTo>
                    <a:pt x="5254" y="5"/>
                    <a:pt x="4943" y="0"/>
                    <a:pt x="46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8" name="Google Shape;448;p52"/>
            <p:cNvSpPr/>
            <p:nvPr/>
          </p:nvSpPr>
          <p:spPr>
            <a:xfrm flipH="1">
              <a:off x="5598970" y="4253758"/>
              <a:ext cx="352217" cy="90079"/>
            </a:xfrm>
            <a:custGeom>
              <a:avLst/>
              <a:gdLst/>
              <a:ahLst/>
              <a:cxnLst/>
              <a:rect l="l" t="t" r="r" b="b"/>
              <a:pathLst>
                <a:path w="12743" h="3259" extrusionOk="0">
                  <a:moveTo>
                    <a:pt x="5683" y="1"/>
                  </a:moveTo>
                  <a:cubicBezTo>
                    <a:pt x="2533" y="1"/>
                    <a:pt x="65" y="578"/>
                    <a:pt x="34" y="1413"/>
                  </a:cubicBezTo>
                  <a:cubicBezTo>
                    <a:pt x="1" y="2280"/>
                    <a:pt x="2836" y="3114"/>
                    <a:pt x="6305" y="3247"/>
                  </a:cubicBezTo>
                  <a:cubicBezTo>
                    <a:pt x="6561" y="3255"/>
                    <a:pt x="6813" y="3258"/>
                    <a:pt x="7061" y="3258"/>
                  </a:cubicBezTo>
                  <a:cubicBezTo>
                    <a:pt x="10211" y="3258"/>
                    <a:pt x="12679" y="2681"/>
                    <a:pt x="12710" y="1846"/>
                  </a:cubicBezTo>
                  <a:cubicBezTo>
                    <a:pt x="12743" y="979"/>
                    <a:pt x="9941" y="145"/>
                    <a:pt x="6438" y="12"/>
                  </a:cubicBezTo>
                  <a:cubicBezTo>
                    <a:pt x="6183" y="5"/>
                    <a:pt x="5931" y="1"/>
                    <a:pt x="568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9" name="Google Shape;449;p52"/>
            <p:cNvSpPr/>
            <p:nvPr/>
          </p:nvSpPr>
          <p:spPr>
            <a:xfrm flipH="1">
              <a:off x="5598030" y="4247622"/>
              <a:ext cx="352244" cy="57187"/>
            </a:xfrm>
            <a:custGeom>
              <a:avLst/>
              <a:gdLst/>
              <a:ahLst/>
              <a:cxnLst/>
              <a:rect l="l" t="t" r="r" b="b"/>
              <a:pathLst>
                <a:path w="12744" h="2069" extrusionOk="0">
                  <a:moveTo>
                    <a:pt x="68" y="0"/>
                  </a:moveTo>
                  <a:lnTo>
                    <a:pt x="1" y="1601"/>
                  </a:lnTo>
                  <a:lnTo>
                    <a:pt x="12677" y="2068"/>
                  </a:lnTo>
                  <a:lnTo>
                    <a:pt x="12743" y="467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0" name="Google Shape;450;p52"/>
            <p:cNvSpPr/>
            <p:nvPr/>
          </p:nvSpPr>
          <p:spPr>
            <a:xfrm flipH="1">
              <a:off x="5597118" y="4209312"/>
              <a:ext cx="352217" cy="89554"/>
            </a:xfrm>
            <a:custGeom>
              <a:avLst/>
              <a:gdLst/>
              <a:ahLst/>
              <a:cxnLst/>
              <a:rect l="l" t="t" r="r" b="b"/>
              <a:pathLst>
                <a:path w="12743" h="3240" extrusionOk="0">
                  <a:moveTo>
                    <a:pt x="5512" y="1"/>
                  </a:moveTo>
                  <a:cubicBezTo>
                    <a:pt x="2444" y="1"/>
                    <a:pt x="64" y="597"/>
                    <a:pt x="34" y="1386"/>
                  </a:cubicBezTo>
                  <a:cubicBezTo>
                    <a:pt x="0" y="2287"/>
                    <a:pt x="2802" y="3121"/>
                    <a:pt x="6305" y="3221"/>
                  </a:cubicBezTo>
                  <a:cubicBezTo>
                    <a:pt x="6632" y="3233"/>
                    <a:pt x="6954" y="3240"/>
                    <a:pt x="7269" y="3240"/>
                  </a:cubicBezTo>
                  <a:cubicBezTo>
                    <a:pt x="10319" y="3240"/>
                    <a:pt x="12679" y="2670"/>
                    <a:pt x="12709" y="1853"/>
                  </a:cubicBezTo>
                  <a:cubicBezTo>
                    <a:pt x="12743" y="986"/>
                    <a:pt x="9907" y="152"/>
                    <a:pt x="6438" y="19"/>
                  </a:cubicBezTo>
                  <a:cubicBezTo>
                    <a:pt x="6124" y="7"/>
                    <a:pt x="5815" y="1"/>
                    <a:pt x="55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1" name="Google Shape;451;p52"/>
            <p:cNvSpPr/>
            <p:nvPr/>
          </p:nvSpPr>
          <p:spPr>
            <a:xfrm flipH="1">
              <a:off x="5619230" y="4221999"/>
              <a:ext cx="306141" cy="40410"/>
            </a:xfrm>
            <a:custGeom>
              <a:avLst/>
              <a:gdLst/>
              <a:ahLst/>
              <a:cxnLst/>
              <a:rect l="l" t="t" r="r" b="b"/>
              <a:pathLst>
                <a:path w="11076" h="1462" extrusionOk="0">
                  <a:moveTo>
                    <a:pt x="4405" y="1"/>
                  </a:moveTo>
                  <a:cubicBezTo>
                    <a:pt x="1893" y="1"/>
                    <a:pt x="1" y="372"/>
                    <a:pt x="1" y="894"/>
                  </a:cubicBezTo>
                  <a:cubicBezTo>
                    <a:pt x="1" y="961"/>
                    <a:pt x="1" y="1027"/>
                    <a:pt x="34" y="1061"/>
                  </a:cubicBezTo>
                  <a:cubicBezTo>
                    <a:pt x="412" y="596"/>
                    <a:pt x="2234" y="308"/>
                    <a:pt x="4507" y="308"/>
                  </a:cubicBezTo>
                  <a:cubicBezTo>
                    <a:pt x="4842" y="308"/>
                    <a:pt x="5187" y="314"/>
                    <a:pt x="5538" y="327"/>
                  </a:cubicBezTo>
                  <a:cubicBezTo>
                    <a:pt x="8306" y="427"/>
                    <a:pt x="10575" y="894"/>
                    <a:pt x="10975" y="1461"/>
                  </a:cubicBezTo>
                  <a:cubicBezTo>
                    <a:pt x="11008" y="1428"/>
                    <a:pt x="11042" y="1361"/>
                    <a:pt x="11042" y="1294"/>
                  </a:cubicBezTo>
                  <a:cubicBezTo>
                    <a:pt x="11075" y="694"/>
                    <a:pt x="8640" y="127"/>
                    <a:pt x="5571" y="27"/>
                  </a:cubicBezTo>
                  <a:cubicBezTo>
                    <a:pt x="5171" y="9"/>
                    <a:pt x="4781" y="1"/>
                    <a:pt x="44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2" name="Google Shape;452;p52"/>
            <p:cNvSpPr/>
            <p:nvPr/>
          </p:nvSpPr>
          <p:spPr>
            <a:xfrm flipH="1">
              <a:off x="6639906" y="4427561"/>
              <a:ext cx="352217" cy="89830"/>
            </a:xfrm>
            <a:custGeom>
              <a:avLst/>
              <a:gdLst/>
              <a:ahLst/>
              <a:cxnLst/>
              <a:rect l="l" t="t" r="r" b="b"/>
              <a:pathLst>
                <a:path w="12743" h="3250" extrusionOk="0">
                  <a:moveTo>
                    <a:pt x="5292" y="1"/>
                  </a:moveTo>
                  <a:cubicBezTo>
                    <a:pt x="2353" y="1"/>
                    <a:pt x="67" y="563"/>
                    <a:pt x="67" y="1363"/>
                  </a:cubicBezTo>
                  <a:cubicBezTo>
                    <a:pt x="0" y="2230"/>
                    <a:pt x="2802" y="3064"/>
                    <a:pt x="6305" y="3231"/>
                  </a:cubicBezTo>
                  <a:cubicBezTo>
                    <a:pt x="6633" y="3243"/>
                    <a:pt x="6956" y="3249"/>
                    <a:pt x="7271" y="3249"/>
                  </a:cubicBezTo>
                  <a:cubicBezTo>
                    <a:pt x="10320" y="3249"/>
                    <a:pt x="12679" y="2682"/>
                    <a:pt x="12709" y="1896"/>
                  </a:cubicBezTo>
                  <a:cubicBezTo>
                    <a:pt x="12743" y="996"/>
                    <a:pt x="9941" y="162"/>
                    <a:pt x="6438" y="28"/>
                  </a:cubicBezTo>
                  <a:cubicBezTo>
                    <a:pt x="6048" y="10"/>
                    <a:pt x="5665" y="1"/>
                    <a:pt x="529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3" name="Google Shape;453;p52"/>
            <p:cNvSpPr/>
            <p:nvPr/>
          </p:nvSpPr>
          <p:spPr>
            <a:xfrm flipH="1">
              <a:off x="6638967" y="4420043"/>
              <a:ext cx="352244" cy="59951"/>
            </a:xfrm>
            <a:custGeom>
              <a:avLst/>
              <a:gdLst/>
              <a:ahLst/>
              <a:cxnLst/>
              <a:rect l="l" t="t" r="r" b="b"/>
              <a:pathLst>
                <a:path w="12744" h="2169" extrusionOk="0">
                  <a:moveTo>
                    <a:pt x="67" y="0"/>
                  </a:moveTo>
                  <a:lnTo>
                    <a:pt x="1" y="1601"/>
                  </a:lnTo>
                  <a:lnTo>
                    <a:pt x="12676" y="2168"/>
                  </a:lnTo>
                  <a:lnTo>
                    <a:pt x="12743" y="534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4" name="Google Shape;454;p52"/>
            <p:cNvSpPr/>
            <p:nvPr/>
          </p:nvSpPr>
          <p:spPr>
            <a:xfrm flipH="1">
              <a:off x="6638054" y="4383309"/>
              <a:ext cx="352217" cy="89830"/>
            </a:xfrm>
            <a:custGeom>
              <a:avLst/>
              <a:gdLst/>
              <a:ahLst/>
              <a:cxnLst/>
              <a:rect l="l" t="t" r="r" b="b"/>
              <a:pathLst>
                <a:path w="12743" h="3250" extrusionOk="0">
                  <a:moveTo>
                    <a:pt x="5291" y="0"/>
                  </a:moveTo>
                  <a:cubicBezTo>
                    <a:pt x="2352" y="0"/>
                    <a:pt x="63" y="563"/>
                    <a:pt x="33" y="1363"/>
                  </a:cubicBezTo>
                  <a:cubicBezTo>
                    <a:pt x="0" y="2230"/>
                    <a:pt x="2802" y="3064"/>
                    <a:pt x="6305" y="3231"/>
                  </a:cubicBezTo>
                  <a:cubicBezTo>
                    <a:pt x="6630" y="3243"/>
                    <a:pt x="6949" y="3249"/>
                    <a:pt x="7262" y="3249"/>
                  </a:cubicBezTo>
                  <a:cubicBezTo>
                    <a:pt x="10287" y="3249"/>
                    <a:pt x="12649" y="2682"/>
                    <a:pt x="12709" y="1896"/>
                  </a:cubicBezTo>
                  <a:cubicBezTo>
                    <a:pt x="12742" y="996"/>
                    <a:pt x="9940" y="162"/>
                    <a:pt x="6438" y="28"/>
                  </a:cubicBezTo>
                  <a:cubicBezTo>
                    <a:pt x="6048" y="9"/>
                    <a:pt x="5664" y="0"/>
                    <a:pt x="52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5" name="Google Shape;455;p52"/>
            <p:cNvSpPr/>
            <p:nvPr/>
          </p:nvSpPr>
          <p:spPr>
            <a:xfrm flipH="1">
              <a:off x="6661106" y="4395360"/>
              <a:ext cx="306141" cy="41294"/>
            </a:xfrm>
            <a:custGeom>
              <a:avLst/>
              <a:gdLst/>
              <a:ahLst/>
              <a:cxnLst/>
              <a:rect l="l" t="t" r="r" b="b"/>
              <a:pathLst>
                <a:path w="11076" h="1494" extrusionOk="0">
                  <a:moveTo>
                    <a:pt x="4416" y="0"/>
                  </a:moveTo>
                  <a:cubicBezTo>
                    <a:pt x="1926" y="0"/>
                    <a:pt x="30" y="371"/>
                    <a:pt x="1" y="893"/>
                  </a:cubicBezTo>
                  <a:cubicBezTo>
                    <a:pt x="1" y="927"/>
                    <a:pt x="34" y="993"/>
                    <a:pt x="68" y="1027"/>
                  </a:cubicBezTo>
                  <a:cubicBezTo>
                    <a:pt x="436" y="601"/>
                    <a:pt x="2154" y="297"/>
                    <a:pt x="4361" y="297"/>
                  </a:cubicBezTo>
                  <a:cubicBezTo>
                    <a:pt x="4751" y="297"/>
                    <a:pt x="5156" y="306"/>
                    <a:pt x="5572" y="326"/>
                  </a:cubicBezTo>
                  <a:cubicBezTo>
                    <a:pt x="8340" y="459"/>
                    <a:pt x="10642" y="960"/>
                    <a:pt x="11009" y="1494"/>
                  </a:cubicBezTo>
                  <a:cubicBezTo>
                    <a:pt x="11042" y="1460"/>
                    <a:pt x="11042" y="1394"/>
                    <a:pt x="11076" y="1360"/>
                  </a:cubicBezTo>
                  <a:cubicBezTo>
                    <a:pt x="11076" y="760"/>
                    <a:pt x="8640" y="159"/>
                    <a:pt x="5572" y="26"/>
                  </a:cubicBezTo>
                  <a:cubicBezTo>
                    <a:pt x="5176" y="8"/>
                    <a:pt x="4790" y="0"/>
                    <a:pt x="4416" y="0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6" name="Google Shape;456;p52"/>
            <p:cNvSpPr/>
            <p:nvPr/>
          </p:nvSpPr>
          <p:spPr>
            <a:xfrm flipH="1">
              <a:off x="6661106" y="4395360"/>
              <a:ext cx="306141" cy="41294"/>
            </a:xfrm>
            <a:custGeom>
              <a:avLst/>
              <a:gdLst/>
              <a:ahLst/>
              <a:cxnLst/>
              <a:rect l="l" t="t" r="r" b="b"/>
              <a:pathLst>
                <a:path w="11076" h="1494" extrusionOk="0">
                  <a:moveTo>
                    <a:pt x="4416" y="0"/>
                  </a:moveTo>
                  <a:cubicBezTo>
                    <a:pt x="1926" y="0"/>
                    <a:pt x="30" y="371"/>
                    <a:pt x="1" y="893"/>
                  </a:cubicBezTo>
                  <a:cubicBezTo>
                    <a:pt x="1" y="927"/>
                    <a:pt x="34" y="993"/>
                    <a:pt x="68" y="1027"/>
                  </a:cubicBezTo>
                  <a:cubicBezTo>
                    <a:pt x="436" y="601"/>
                    <a:pt x="2154" y="297"/>
                    <a:pt x="4361" y="297"/>
                  </a:cubicBezTo>
                  <a:cubicBezTo>
                    <a:pt x="4751" y="297"/>
                    <a:pt x="5156" y="306"/>
                    <a:pt x="5572" y="326"/>
                  </a:cubicBezTo>
                  <a:cubicBezTo>
                    <a:pt x="8340" y="459"/>
                    <a:pt x="10642" y="960"/>
                    <a:pt x="11009" y="1494"/>
                  </a:cubicBezTo>
                  <a:cubicBezTo>
                    <a:pt x="11042" y="1460"/>
                    <a:pt x="11042" y="1394"/>
                    <a:pt x="11076" y="1360"/>
                  </a:cubicBezTo>
                  <a:cubicBezTo>
                    <a:pt x="11076" y="760"/>
                    <a:pt x="8640" y="159"/>
                    <a:pt x="5572" y="26"/>
                  </a:cubicBezTo>
                  <a:cubicBezTo>
                    <a:pt x="5176" y="8"/>
                    <a:pt x="4790" y="0"/>
                    <a:pt x="44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7" name="Google Shape;457;p52"/>
            <p:cNvSpPr/>
            <p:nvPr/>
          </p:nvSpPr>
          <p:spPr>
            <a:xfrm flipH="1">
              <a:off x="6676779" y="4360257"/>
              <a:ext cx="352217" cy="90079"/>
            </a:xfrm>
            <a:custGeom>
              <a:avLst/>
              <a:gdLst/>
              <a:ahLst/>
              <a:cxnLst/>
              <a:rect l="l" t="t" r="r" b="b"/>
              <a:pathLst>
                <a:path w="12743" h="3259" extrusionOk="0">
                  <a:moveTo>
                    <a:pt x="5291" y="0"/>
                  </a:moveTo>
                  <a:cubicBezTo>
                    <a:pt x="2352" y="0"/>
                    <a:pt x="63" y="563"/>
                    <a:pt x="33" y="1363"/>
                  </a:cubicBezTo>
                  <a:cubicBezTo>
                    <a:pt x="0" y="2230"/>
                    <a:pt x="2802" y="3097"/>
                    <a:pt x="6305" y="3231"/>
                  </a:cubicBezTo>
                  <a:cubicBezTo>
                    <a:pt x="6695" y="3249"/>
                    <a:pt x="7078" y="3258"/>
                    <a:pt x="7451" y="3258"/>
                  </a:cubicBezTo>
                  <a:cubicBezTo>
                    <a:pt x="10391" y="3258"/>
                    <a:pt x="12680" y="2696"/>
                    <a:pt x="12709" y="1896"/>
                  </a:cubicBezTo>
                  <a:cubicBezTo>
                    <a:pt x="12742" y="996"/>
                    <a:pt x="9940" y="162"/>
                    <a:pt x="6438" y="28"/>
                  </a:cubicBezTo>
                  <a:cubicBezTo>
                    <a:pt x="6048" y="10"/>
                    <a:pt x="5664" y="0"/>
                    <a:pt x="52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8" name="Google Shape;458;p52"/>
            <p:cNvSpPr/>
            <p:nvPr/>
          </p:nvSpPr>
          <p:spPr>
            <a:xfrm flipH="1">
              <a:off x="6675866" y="4353651"/>
              <a:ext cx="352217" cy="59039"/>
            </a:xfrm>
            <a:custGeom>
              <a:avLst/>
              <a:gdLst/>
              <a:ahLst/>
              <a:cxnLst/>
              <a:rect l="l" t="t" r="r" b="b"/>
              <a:pathLst>
                <a:path w="12743" h="2136" extrusionOk="0">
                  <a:moveTo>
                    <a:pt x="67" y="0"/>
                  </a:moveTo>
                  <a:lnTo>
                    <a:pt x="0" y="1602"/>
                  </a:lnTo>
                  <a:lnTo>
                    <a:pt x="12676" y="2135"/>
                  </a:lnTo>
                  <a:lnTo>
                    <a:pt x="12743" y="534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9" name="Google Shape;459;p52"/>
            <p:cNvSpPr/>
            <p:nvPr/>
          </p:nvSpPr>
          <p:spPr>
            <a:xfrm flipH="1">
              <a:off x="6674927" y="4316004"/>
              <a:ext cx="352244" cy="89802"/>
            </a:xfrm>
            <a:custGeom>
              <a:avLst/>
              <a:gdLst/>
              <a:ahLst/>
              <a:cxnLst/>
              <a:rect l="l" t="t" r="r" b="b"/>
              <a:pathLst>
                <a:path w="12744" h="3249" extrusionOk="0">
                  <a:moveTo>
                    <a:pt x="5292" y="0"/>
                  </a:moveTo>
                  <a:cubicBezTo>
                    <a:pt x="2353" y="0"/>
                    <a:pt x="64" y="563"/>
                    <a:pt x="34" y="1362"/>
                  </a:cubicBezTo>
                  <a:cubicBezTo>
                    <a:pt x="1" y="2230"/>
                    <a:pt x="2803" y="3064"/>
                    <a:pt x="6305" y="3230"/>
                  </a:cubicBezTo>
                  <a:cubicBezTo>
                    <a:pt x="6630" y="3243"/>
                    <a:pt x="6950" y="3249"/>
                    <a:pt x="7264" y="3249"/>
                  </a:cubicBezTo>
                  <a:cubicBezTo>
                    <a:pt x="10293" y="3249"/>
                    <a:pt x="12680" y="2682"/>
                    <a:pt x="12710" y="1896"/>
                  </a:cubicBezTo>
                  <a:cubicBezTo>
                    <a:pt x="12743" y="995"/>
                    <a:pt x="9941" y="162"/>
                    <a:pt x="6439" y="28"/>
                  </a:cubicBezTo>
                  <a:cubicBezTo>
                    <a:pt x="6048" y="9"/>
                    <a:pt x="5665" y="0"/>
                    <a:pt x="529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0" name="Google Shape;460;p52"/>
            <p:cNvSpPr/>
            <p:nvPr/>
          </p:nvSpPr>
          <p:spPr>
            <a:xfrm flipH="1">
              <a:off x="6697066" y="4328056"/>
              <a:ext cx="307053" cy="42206"/>
            </a:xfrm>
            <a:custGeom>
              <a:avLst/>
              <a:gdLst/>
              <a:ahLst/>
              <a:cxnLst/>
              <a:rect l="l" t="t" r="r" b="b"/>
              <a:pathLst>
                <a:path w="11109" h="1527" extrusionOk="0">
                  <a:moveTo>
                    <a:pt x="4416" y="0"/>
                  </a:moveTo>
                  <a:cubicBezTo>
                    <a:pt x="1926" y="0"/>
                    <a:pt x="30" y="371"/>
                    <a:pt x="1" y="893"/>
                  </a:cubicBezTo>
                  <a:cubicBezTo>
                    <a:pt x="1" y="960"/>
                    <a:pt x="34" y="993"/>
                    <a:pt x="67" y="1060"/>
                  </a:cubicBezTo>
                  <a:cubicBezTo>
                    <a:pt x="445" y="595"/>
                    <a:pt x="2242" y="307"/>
                    <a:pt x="4531" y="307"/>
                  </a:cubicBezTo>
                  <a:cubicBezTo>
                    <a:pt x="4868" y="307"/>
                    <a:pt x="5216" y="313"/>
                    <a:pt x="5571" y="326"/>
                  </a:cubicBezTo>
                  <a:cubicBezTo>
                    <a:pt x="8340" y="459"/>
                    <a:pt x="10642" y="960"/>
                    <a:pt x="11009" y="1527"/>
                  </a:cubicBezTo>
                  <a:cubicBezTo>
                    <a:pt x="11042" y="1460"/>
                    <a:pt x="11075" y="1427"/>
                    <a:pt x="11075" y="1360"/>
                  </a:cubicBezTo>
                  <a:cubicBezTo>
                    <a:pt x="11109" y="760"/>
                    <a:pt x="8640" y="159"/>
                    <a:pt x="5571" y="26"/>
                  </a:cubicBezTo>
                  <a:cubicBezTo>
                    <a:pt x="5176" y="8"/>
                    <a:pt x="4789" y="0"/>
                    <a:pt x="4416" y="0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1" name="Google Shape;461;p52"/>
            <p:cNvSpPr/>
            <p:nvPr/>
          </p:nvSpPr>
          <p:spPr>
            <a:xfrm flipH="1">
              <a:off x="6697066" y="4328056"/>
              <a:ext cx="307053" cy="42206"/>
            </a:xfrm>
            <a:custGeom>
              <a:avLst/>
              <a:gdLst/>
              <a:ahLst/>
              <a:cxnLst/>
              <a:rect l="l" t="t" r="r" b="b"/>
              <a:pathLst>
                <a:path w="11109" h="1527" extrusionOk="0">
                  <a:moveTo>
                    <a:pt x="4416" y="0"/>
                  </a:moveTo>
                  <a:cubicBezTo>
                    <a:pt x="1926" y="0"/>
                    <a:pt x="30" y="371"/>
                    <a:pt x="1" y="893"/>
                  </a:cubicBezTo>
                  <a:cubicBezTo>
                    <a:pt x="1" y="960"/>
                    <a:pt x="34" y="993"/>
                    <a:pt x="67" y="1060"/>
                  </a:cubicBezTo>
                  <a:cubicBezTo>
                    <a:pt x="445" y="595"/>
                    <a:pt x="2242" y="307"/>
                    <a:pt x="4531" y="307"/>
                  </a:cubicBezTo>
                  <a:cubicBezTo>
                    <a:pt x="4868" y="307"/>
                    <a:pt x="5216" y="313"/>
                    <a:pt x="5571" y="326"/>
                  </a:cubicBezTo>
                  <a:cubicBezTo>
                    <a:pt x="8340" y="459"/>
                    <a:pt x="10642" y="960"/>
                    <a:pt x="11009" y="1527"/>
                  </a:cubicBezTo>
                  <a:cubicBezTo>
                    <a:pt x="11042" y="1460"/>
                    <a:pt x="11075" y="1427"/>
                    <a:pt x="11075" y="1360"/>
                  </a:cubicBezTo>
                  <a:cubicBezTo>
                    <a:pt x="11109" y="760"/>
                    <a:pt x="8640" y="159"/>
                    <a:pt x="5571" y="26"/>
                  </a:cubicBezTo>
                  <a:cubicBezTo>
                    <a:pt x="5176" y="8"/>
                    <a:pt x="4789" y="0"/>
                    <a:pt x="44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2" name="Google Shape;462;p52"/>
            <p:cNvSpPr/>
            <p:nvPr/>
          </p:nvSpPr>
          <p:spPr>
            <a:xfrm flipH="1">
              <a:off x="6672163" y="4279381"/>
              <a:ext cx="352244" cy="89802"/>
            </a:xfrm>
            <a:custGeom>
              <a:avLst/>
              <a:gdLst/>
              <a:ahLst/>
              <a:cxnLst/>
              <a:rect l="l" t="t" r="r" b="b"/>
              <a:pathLst>
                <a:path w="12744" h="3249" extrusionOk="0">
                  <a:moveTo>
                    <a:pt x="5481" y="0"/>
                  </a:moveTo>
                  <a:cubicBezTo>
                    <a:pt x="2457" y="0"/>
                    <a:pt x="95" y="567"/>
                    <a:pt x="34" y="1353"/>
                  </a:cubicBezTo>
                  <a:cubicBezTo>
                    <a:pt x="1" y="2254"/>
                    <a:pt x="2803" y="3088"/>
                    <a:pt x="6305" y="3221"/>
                  </a:cubicBezTo>
                  <a:cubicBezTo>
                    <a:pt x="6696" y="3240"/>
                    <a:pt x="7079" y="3249"/>
                    <a:pt x="7452" y="3249"/>
                  </a:cubicBezTo>
                  <a:cubicBezTo>
                    <a:pt x="10391" y="3249"/>
                    <a:pt x="12680" y="2686"/>
                    <a:pt x="12710" y="1887"/>
                  </a:cubicBezTo>
                  <a:cubicBezTo>
                    <a:pt x="12743" y="1020"/>
                    <a:pt x="9941" y="152"/>
                    <a:pt x="6439" y="19"/>
                  </a:cubicBezTo>
                  <a:cubicBezTo>
                    <a:pt x="6114" y="6"/>
                    <a:pt x="5794" y="0"/>
                    <a:pt x="54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3" name="Google Shape;463;p52"/>
            <p:cNvSpPr/>
            <p:nvPr/>
          </p:nvSpPr>
          <p:spPr>
            <a:xfrm flipH="1">
              <a:off x="6671251" y="4272498"/>
              <a:ext cx="352217" cy="59039"/>
            </a:xfrm>
            <a:custGeom>
              <a:avLst/>
              <a:gdLst/>
              <a:ahLst/>
              <a:cxnLst/>
              <a:rect l="l" t="t" r="r" b="b"/>
              <a:pathLst>
                <a:path w="12743" h="2136" extrusionOk="0">
                  <a:moveTo>
                    <a:pt x="67" y="1"/>
                  </a:moveTo>
                  <a:lnTo>
                    <a:pt x="0" y="1602"/>
                  </a:lnTo>
                  <a:lnTo>
                    <a:pt x="12676" y="2136"/>
                  </a:lnTo>
                  <a:lnTo>
                    <a:pt x="12743" y="535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4" name="Google Shape;464;p52"/>
            <p:cNvSpPr/>
            <p:nvPr/>
          </p:nvSpPr>
          <p:spPr>
            <a:xfrm flipH="1">
              <a:off x="6670338" y="4235101"/>
              <a:ext cx="352217" cy="89830"/>
            </a:xfrm>
            <a:custGeom>
              <a:avLst/>
              <a:gdLst/>
              <a:ahLst/>
              <a:cxnLst/>
              <a:rect l="l" t="t" r="r" b="b"/>
              <a:pathLst>
                <a:path w="12743" h="3250" extrusionOk="0">
                  <a:moveTo>
                    <a:pt x="5441" y="0"/>
                  </a:moveTo>
                  <a:cubicBezTo>
                    <a:pt x="2435" y="0"/>
                    <a:pt x="94" y="541"/>
                    <a:pt x="34" y="1354"/>
                  </a:cubicBezTo>
                  <a:cubicBezTo>
                    <a:pt x="1" y="2255"/>
                    <a:pt x="2803" y="3089"/>
                    <a:pt x="6305" y="3222"/>
                  </a:cubicBezTo>
                  <a:cubicBezTo>
                    <a:pt x="6695" y="3241"/>
                    <a:pt x="7079" y="3250"/>
                    <a:pt x="7452" y="3250"/>
                  </a:cubicBezTo>
                  <a:cubicBezTo>
                    <a:pt x="10391" y="3250"/>
                    <a:pt x="12680" y="2687"/>
                    <a:pt x="12710" y="1888"/>
                  </a:cubicBezTo>
                  <a:cubicBezTo>
                    <a:pt x="12743" y="987"/>
                    <a:pt x="9941" y="153"/>
                    <a:pt x="6438" y="20"/>
                  </a:cubicBezTo>
                  <a:cubicBezTo>
                    <a:pt x="6099" y="7"/>
                    <a:pt x="5766" y="0"/>
                    <a:pt x="54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5" name="Google Shape;465;p52"/>
            <p:cNvSpPr/>
            <p:nvPr/>
          </p:nvSpPr>
          <p:spPr>
            <a:xfrm flipH="1">
              <a:off x="6692450" y="4246903"/>
              <a:ext cx="306141" cy="42234"/>
            </a:xfrm>
            <a:custGeom>
              <a:avLst/>
              <a:gdLst/>
              <a:ahLst/>
              <a:cxnLst/>
              <a:rect l="l" t="t" r="r" b="b"/>
              <a:pathLst>
                <a:path w="11076" h="1528" extrusionOk="0">
                  <a:moveTo>
                    <a:pt x="4405" y="1"/>
                  </a:moveTo>
                  <a:cubicBezTo>
                    <a:pt x="1893" y="1"/>
                    <a:pt x="1" y="371"/>
                    <a:pt x="1" y="894"/>
                  </a:cubicBezTo>
                  <a:cubicBezTo>
                    <a:pt x="1" y="960"/>
                    <a:pt x="1" y="994"/>
                    <a:pt x="34" y="1060"/>
                  </a:cubicBezTo>
                  <a:cubicBezTo>
                    <a:pt x="399" y="612"/>
                    <a:pt x="2082" y="328"/>
                    <a:pt x="4253" y="328"/>
                  </a:cubicBezTo>
                  <a:cubicBezTo>
                    <a:pt x="4666" y="328"/>
                    <a:pt x="5096" y="339"/>
                    <a:pt x="5538" y="360"/>
                  </a:cubicBezTo>
                  <a:cubicBezTo>
                    <a:pt x="8307" y="460"/>
                    <a:pt x="10608" y="960"/>
                    <a:pt x="10975" y="1527"/>
                  </a:cubicBezTo>
                  <a:cubicBezTo>
                    <a:pt x="11009" y="1461"/>
                    <a:pt x="11042" y="1427"/>
                    <a:pt x="11042" y="1361"/>
                  </a:cubicBezTo>
                  <a:cubicBezTo>
                    <a:pt x="11075" y="760"/>
                    <a:pt x="8607" y="160"/>
                    <a:pt x="5571" y="26"/>
                  </a:cubicBezTo>
                  <a:cubicBezTo>
                    <a:pt x="5172" y="9"/>
                    <a:pt x="4781" y="1"/>
                    <a:pt x="4405" y="1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6" name="Google Shape;466;p52"/>
            <p:cNvSpPr/>
            <p:nvPr/>
          </p:nvSpPr>
          <p:spPr>
            <a:xfrm flipH="1">
              <a:off x="6692450" y="4246903"/>
              <a:ext cx="306141" cy="42234"/>
            </a:xfrm>
            <a:custGeom>
              <a:avLst/>
              <a:gdLst/>
              <a:ahLst/>
              <a:cxnLst/>
              <a:rect l="l" t="t" r="r" b="b"/>
              <a:pathLst>
                <a:path w="11076" h="1528" extrusionOk="0">
                  <a:moveTo>
                    <a:pt x="4405" y="1"/>
                  </a:moveTo>
                  <a:cubicBezTo>
                    <a:pt x="1893" y="1"/>
                    <a:pt x="1" y="371"/>
                    <a:pt x="1" y="894"/>
                  </a:cubicBezTo>
                  <a:cubicBezTo>
                    <a:pt x="1" y="960"/>
                    <a:pt x="1" y="994"/>
                    <a:pt x="34" y="1060"/>
                  </a:cubicBezTo>
                  <a:cubicBezTo>
                    <a:pt x="399" y="612"/>
                    <a:pt x="2082" y="328"/>
                    <a:pt x="4253" y="328"/>
                  </a:cubicBezTo>
                  <a:cubicBezTo>
                    <a:pt x="4666" y="328"/>
                    <a:pt x="5096" y="339"/>
                    <a:pt x="5538" y="360"/>
                  </a:cubicBezTo>
                  <a:cubicBezTo>
                    <a:pt x="8307" y="460"/>
                    <a:pt x="10608" y="960"/>
                    <a:pt x="10975" y="1527"/>
                  </a:cubicBezTo>
                  <a:cubicBezTo>
                    <a:pt x="11009" y="1461"/>
                    <a:pt x="11042" y="1427"/>
                    <a:pt x="11042" y="1361"/>
                  </a:cubicBezTo>
                  <a:cubicBezTo>
                    <a:pt x="11075" y="760"/>
                    <a:pt x="8607" y="160"/>
                    <a:pt x="5571" y="26"/>
                  </a:cubicBezTo>
                  <a:cubicBezTo>
                    <a:pt x="5172" y="9"/>
                    <a:pt x="4781" y="1"/>
                    <a:pt x="44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7" name="Google Shape;467;p52"/>
            <p:cNvSpPr/>
            <p:nvPr/>
          </p:nvSpPr>
          <p:spPr>
            <a:xfrm flipH="1">
              <a:off x="6709063" y="4212076"/>
              <a:ext cx="352217" cy="89802"/>
            </a:xfrm>
            <a:custGeom>
              <a:avLst/>
              <a:gdLst/>
              <a:ahLst/>
              <a:cxnLst/>
              <a:rect l="l" t="t" r="r" b="b"/>
              <a:pathLst>
                <a:path w="12743" h="3249" extrusionOk="0">
                  <a:moveTo>
                    <a:pt x="5506" y="0"/>
                  </a:moveTo>
                  <a:cubicBezTo>
                    <a:pt x="2457" y="0"/>
                    <a:pt x="97" y="567"/>
                    <a:pt x="67" y="1353"/>
                  </a:cubicBezTo>
                  <a:cubicBezTo>
                    <a:pt x="1" y="2254"/>
                    <a:pt x="2836" y="3088"/>
                    <a:pt x="6305" y="3221"/>
                  </a:cubicBezTo>
                  <a:cubicBezTo>
                    <a:pt x="6699" y="3240"/>
                    <a:pt x="7085" y="3249"/>
                    <a:pt x="7460" y="3249"/>
                  </a:cubicBezTo>
                  <a:cubicBezTo>
                    <a:pt x="10417" y="3249"/>
                    <a:pt x="12680" y="2686"/>
                    <a:pt x="12710" y="1887"/>
                  </a:cubicBezTo>
                  <a:cubicBezTo>
                    <a:pt x="12743" y="1019"/>
                    <a:pt x="9941" y="186"/>
                    <a:pt x="6472" y="19"/>
                  </a:cubicBezTo>
                  <a:cubicBezTo>
                    <a:pt x="6144" y="6"/>
                    <a:pt x="5821" y="0"/>
                    <a:pt x="55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8" name="Google Shape;468;p52"/>
            <p:cNvSpPr/>
            <p:nvPr/>
          </p:nvSpPr>
          <p:spPr>
            <a:xfrm flipH="1">
              <a:off x="6708123" y="4205194"/>
              <a:ext cx="352244" cy="59039"/>
            </a:xfrm>
            <a:custGeom>
              <a:avLst/>
              <a:gdLst/>
              <a:ahLst/>
              <a:cxnLst/>
              <a:rect l="l" t="t" r="r" b="b"/>
              <a:pathLst>
                <a:path w="12744" h="2136" extrusionOk="0">
                  <a:moveTo>
                    <a:pt x="68" y="1"/>
                  </a:moveTo>
                  <a:lnTo>
                    <a:pt x="1" y="1602"/>
                  </a:lnTo>
                  <a:lnTo>
                    <a:pt x="12677" y="2136"/>
                  </a:lnTo>
                  <a:lnTo>
                    <a:pt x="12743" y="535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9" name="Google Shape;469;p52"/>
            <p:cNvSpPr/>
            <p:nvPr/>
          </p:nvSpPr>
          <p:spPr>
            <a:xfrm flipH="1">
              <a:off x="6707211" y="4167824"/>
              <a:ext cx="352217" cy="89802"/>
            </a:xfrm>
            <a:custGeom>
              <a:avLst/>
              <a:gdLst/>
              <a:ahLst/>
              <a:cxnLst/>
              <a:rect l="l" t="t" r="r" b="b"/>
              <a:pathLst>
                <a:path w="12743" h="3249" extrusionOk="0">
                  <a:moveTo>
                    <a:pt x="5505" y="0"/>
                  </a:moveTo>
                  <a:cubicBezTo>
                    <a:pt x="2456" y="0"/>
                    <a:pt x="97" y="567"/>
                    <a:pt x="67" y="1353"/>
                  </a:cubicBezTo>
                  <a:cubicBezTo>
                    <a:pt x="0" y="2254"/>
                    <a:pt x="2836" y="3087"/>
                    <a:pt x="6305" y="3221"/>
                  </a:cubicBezTo>
                  <a:cubicBezTo>
                    <a:pt x="6699" y="3240"/>
                    <a:pt x="7085" y="3249"/>
                    <a:pt x="7460" y="3249"/>
                  </a:cubicBezTo>
                  <a:cubicBezTo>
                    <a:pt x="10417" y="3249"/>
                    <a:pt x="12680" y="2686"/>
                    <a:pt x="12709" y="1887"/>
                  </a:cubicBezTo>
                  <a:cubicBezTo>
                    <a:pt x="12743" y="1019"/>
                    <a:pt x="9941" y="185"/>
                    <a:pt x="6472" y="19"/>
                  </a:cubicBezTo>
                  <a:cubicBezTo>
                    <a:pt x="6143" y="6"/>
                    <a:pt x="5821" y="0"/>
                    <a:pt x="550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0" name="Google Shape;470;p52"/>
            <p:cNvSpPr/>
            <p:nvPr/>
          </p:nvSpPr>
          <p:spPr>
            <a:xfrm flipH="1">
              <a:off x="6729322" y="4179848"/>
              <a:ext cx="306141" cy="41985"/>
            </a:xfrm>
            <a:custGeom>
              <a:avLst/>
              <a:gdLst/>
              <a:ahLst/>
              <a:cxnLst/>
              <a:rect l="l" t="t" r="r" b="b"/>
              <a:pathLst>
                <a:path w="11076" h="1519" extrusionOk="0">
                  <a:moveTo>
                    <a:pt x="4581" y="1"/>
                  </a:moveTo>
                  <a:cubicBezTo>
                    <a:pt x="1988" y="1"/>
                    <a:pt x="30" y="350"/>
                    <a:pt x="1" y="885"/>
                  </a:cubicBezTo>
                  <a:cubicBezTo>
                    <a:pt x="1" y="951"/>
                    <a:pt x="1" y="1018"/>
                    <a:pt x="34" y="1051"/>
                  </a:cubicBezTo>
                  <a:cubicBezTo>
                    <a:pt x="398" y="603"/>
                    <a:pt x="2105" y="319"/>
                    <a:pt x="4284" y="319"/>
                  </a:cubicBezTo>
                  <a:cubicBezTo>
                    <a:pt x="4698" y="319"/>
                    <a:pt x="5129" y="330"/>
                    <a:pt x="5571" y="351"/>
                  </a:cubicBezTo>
                  <a:cubicBezTo>
                    <a:pt x="8340" y="484"/>
                    <a:pt x="10608" y="951"/>
                    <a:pt x="10975" y="1518"/>
                  </a:cubicBezTo>
                  <a:cubicBezTo>
                    <a:pt x="11008" y="1485"/>
                    <a:pt x="11042" y="1418"/>
                    <a:pt x="11042" y="1352"/>
                  </a:cubicBezTo>
                  <a:cubicBezTo>
                    <a:pt x="11075" y="751"/>
                    <a:pt x="8607" y="151"/>
                    <a:pt x="5571" y="17"/>
                  </a:cubicBezTo>
                  <a:cubicBezTo>
                    <a:pt x="5233" y="6"/>
                    <a:pt x="4902" y="1"/>
                    <a:pt x="4581" y="1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1" name="Google Shape;471;p52"/>
            <p:cNvSpPr/>
            <p:nvPr/>
          </p:nvSpPr>
          <p:spPr>
            <a:xfrm flipH="1">
              <a:off x="6729322" y="4179848"/>
              <a:ext cx="306141" cy="41985"/>
            </a:xfrm>
            <a:custGeom>
              <a:avLst/>
              <a:gdLst/>
              <a:ahLst/>
              <a:cxnLst/>
              <a:rect l="l" t="t" r="r" b="b"/>
              <a:pathLst>
                <a:path w="11076" h="1519" extrusionOk="0">
                  <a:moveTo>
                    <a:pt x="4581" y="1"/>
                  </a:moveTo>
                  <a:cubicBezTo>
                    <a:pt x="1988" y="1"/>
                    <a:pt x="30" y="350"/>
                    <a:pt x="1" y="885"/>
                  </a:cubicBezTo>
                  <a:cubicBezTo>
                    <a:pt x="1" y="951"/>
                    <a:pt x="1" y="1018"/>
                    <a:pt x="34" y="1051"/>
                  </a:cubicBezTo>
                  <a:cubicBezTo>
                    <a:pt x="398" y="603"/>
                    <a:pt x="2105" y="319"/>
                    <a:pt x="4284" y="319"/>
                  </a:cubicBezTo>
                  <a:cubicBezTo>
                    <a:pt x="4698" y="319"/>
                    <a:pt x="5129" y="330"/>
                    <a:pt x="5571" y="351"/>
                  </a:cubicBezTo>
                  <a:cubicBezTo>
                    <a:pt x="8340" y="484"/>
                    <a:pt x="10608" y="951"/>
                    <a:pt x="10975" y="1518"/>
                  </a:cubicBezTo>
                  <a:cubicBezTo>
                    <a:pt x="11008" y="1485"/>
                    <a:pt x="11042" y="1418"/>
                    <a:pt x="11042" y="1352"/>
                  </a:cubicBezTo>
                  <a:cubicBezTo>
                    <a:pt x="11075" y="751"/>
                    <a:pt x="8607" y="151"/>
                    <a:pt x="5571" y="17"/>
                  </a:cubicBezTo>
                  <a:cubicBezTo>
                    <a:pt x="5233" y="6"/>
                    <a:pt x="4902" y="1"/>
                    <a:pt x="45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2" name="Google Shape;472;p52"/>
            <p:cNvSpPr/>
            <p:nvPr/>
          </p:nvSpPr>
          <p:spPr>
            <a:xfrm flipH="1">
              <a:off x="6652814" y="4154916"/>
              <a:ext cx="352217" cy="90466"/>
            </a:xfrm>
            <a:custGeom>
              <a:avLst/>
              <a:gdLst/>
              <a:ahLst/>
              <a:cxnLst/>
              <a:rect l="l" t="t" r="r" b="b"/>
              <a:pathLst>
                <a:path w="12743" h="3273" extrusionOk="0">
                  <a:moveTo>
                    <a:pt x="5481" y="0"/>
                  </a:moveTo>
                  <a:cubicBezTo>
                    <a:pt x="2456" y="0"/>
                    <a:pt x="94" y="567"/>
                    <a:pt x="34" y="1353"/>
                  </a:cubicBezTo>
                  <a:cubicBezTo>
                    <a:pt x="0" y="2254"/>
                    <a:pt x="2802" y="3087"/>
                    <a:pt x="6305" y="3254"/>
                  </a:cubicBezTo>
                  <a:cubicBezTo>
                    <a:pt x="6630" y="3267"/>
                    <a:pt x="6950" y="3273"/>
                    <a:pt x="7263" y="3273"/>
                  </a:cubicBezTo>
                  <a:cubicBezTo>
                    <a:pt x="10293" y="3273"/>
                    <a:pt x="12679" y="2706"/>
                    <a:pt x="12709" y="1920"/>
                  </a:cubicBezTo>
                  <a:cubicBezTo>
                    <a:pt x="12743" y="1019"/>
                    <a:pt x="9941" y="185"/>
                    <a:pt x="6438" y="19"/>
                  </a:cubicBezTo>
                  <a:cubicBezTo>
                    <a:pt x="6113" y="6"/>
                    <a:pt x="5793" y="0"/>
                    <a:pt x="54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3" name="Google Shape;473;p52"/>
            <p:cNvSpPr/>
            <p:nvPr/>
          </p:nvSpPr>
          <p:spPr>
            <a:xfrm flipH="1">
              <a:off x="6651875" y="4148033"/>
              <a:ext cx="352244" cy="59951"/>
            </a:xfrm>
            <a:custGeom>
              <a:avLst/>
              <a:gdLst/>
              <a:ahLst/>
              <a:cxnLst/>
              <a:rect l="l" t="t" r="r" b="b"/>
              <a:pathLst>
                <a:path w="12744" h="2169" extrusionOk="0">
                  <a:moveTo>
                    <a:pt x="67" y="1"/>
                  </a:moveTo>
                  <a:lnTo>
                    <a:pt x="1" y="1602"/>
                  </a:lnTo>
                  <a:lnTo>
                    <a:pt x="12676" y="2169"/>
                  </a:lnTo>
                  <a:lnTo>
                    <a:pt x="12743" y="5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4" name="Google Shape;474;p52"/>
            <p:cNvSpPr/>
            <p:nvPr/>
          </p:nvSpPr>
          <p:spPr>
            <a:xfrm flipH="1">
              <a:off x="6650963" y="4110636"/>
              <a:ext cx="352217" cy="90493"/>
            </a:xfrm>
            <a:custGeom>
              <a:avLst/>
              <a:gdLst/>
              <a:ahLst/>
              <a:cxnLst/>
              <a:rect l="l" t="t" r="r" b="b"/>
              <a:pathLst>
                <a:path w="12743" h="3274" extrusionOk="0">
                  <a:moveTo>
                    <a:pt x="5480" y="1"/>
                  </a:moveTo>
                  <a:cubicBezTo>
                    <a:pt x="2456" y="1"/>
                    <a:pt x="94" y="568"/>
                    <a:pt x="33" y="1354"/>
                  </a:cubicBezTo>
                  <a:cubicBezTo>
                    <a:pt x="0" y="2254"/>
                    <a:pt x="2802" y="3088"/>
                    <a:pt x="6305" y="3255"/>
                  </a:cubicBezTo>
                  <a:cubicBezTo>
                    <a:pt x="6629" y="3268"/>
                    <a:pt x="6948" y="3274"/>
                    <a:pt x="7260" y="3274"/>
                  </a:cubicBezTo>
                  <a:cubicBezTo>
                    <a:pt x="10286" y="3274"/>
                    <a:pt x="12649" y="2704"/>
                    <a:pt x="12709" y="1887"/>
                  </a:cubicBezTo>
                  <a:cubicBezTo>
                    <a:pt x="12742" y="1020"/>
                    <a:pt x="9940" y="186"/>
                    <a:pt x="6438" y="19"/>
                  </a:cubicBezTo>
                  <a:cubicBezTo>
                    <a:pt x="6113" y="7"/>
                    <a:pt x="5793" y="1"/>
                    <a:pt x="548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5" name="Google Shape;475;p52"/>
            <p:cNvSpPr/>
            <p:nvPr/>
          </p:nvSpPr>
          <p:spPr>
            <a:xfrm flipH="1">
              <a:off x="6673102" y="4123350"/>
              <a:ext cx="306113" cy="41322"/>
            </a:xfrm>
            <a:custGeom>
              <a:avLst/>
              <a:gdLst/>
              <a:ahLst/>
              <a:cxnLst/>
              <a:rect l="l" t="t" r="r" b="b"/>
              <a:pathLst>
                <a:path w="11075" h="1495" extrusionOk="0">
                  <a:moveTo>
                    <a:pt x="4404" y="1"/>
                  </a:moveTo>
                  <a:cubicBezTo>
                    <a:pt x="1893" y="1"/>
                    <a:pt x="0" y="372"/>
                    <a:pt x="0" y="894"/>
                  </a:cubicBezTo>
                  <a:cubicBezTo>
                    <a:pt x="0" y="927"/>
                    <a:pt x="34" y="994"/>
                    <a:pt x="67" y="1027"/>
                  </a:cubicBezTo>
                  <a:cubicBezTo>
                    <a:pt x="407" y="602"/>
                    <a:pt x="2145" y="297"/>
                    <a:pt x="4359" y="297"/>
                  </a:cubicBezTo>
                  <a:cubicBezTo>
                    <a:pt x="4750" y="297"/>
                    <a:pt x="5155" y="307"/>
                    <a:pt x="5571" y="327"/>
                  </a:cubicBezTo>
                  <a:cubicBezTo>
                    <a:pt x="8340" y="460"/>
                    <a:pt x="10608" y="960"/>
                    <a:pt x="10975" y="1494"/>
                  </a:cubicBezTo>
                  <a:cubicBezTo>
                    <a:pt x="11042" y="1461"/>
                    <a:pt x="11042" y="1394"/>
                    <a:pt x="11042" y="1361"/>
                  </a:cubicBezTo>
                  <a:cubicBezTo>
                    <a:pt x="11075" y="760"/>
                    <a:pt x="8640" y="160"/>
                    <a:pt x="5571" y="26"/>
                  </a:cubicBezTo>
                  <a:cubicBezTo>
                    <a:pt x="5171" y="9"/>
                    <a:pt x="4781" y="1"/>
                    <a:pt x="4404" y="1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6" name="Google Shape;476;p52"/>
            <p:cNvSpPr/>
            <p:nvPr/>
          </p:nvSpPr>
          <p:spPr>
            <a:xfrm flipH="1">
              <a:off x="6673102" y="4123350"/>
              <a:ext cx="306113" cy="41322"/>
            </a:xfrm>
            <a:custGeom>
              <a:avLst/>
              <a:gdLst/>
              <a:ahLst/>
              <a:cxnLst/>
              <a:rect l="l" t="t" r="r" b="b"/>
              <a:pathLst>
                <a:path w="11075" h="1495" extrusionOk="0">
                  <a:moveTo>
                    <a:pt x="4404" y="1"/>
                  </a:moveTo>
                  <a:cubicBezTo>
                    <a:pt x="1893" y="1"/>
                    <a:pt x="0" y="372"/>
                    <a:pt x="0" y="894"/>
                  </a:cubicBezTo>
                  <a:cubicBezTo>
                    <a:pt x="0" y="927"/>
                    <a:pt x="34" y="994"/>
                    <a:pt x="67" y="1027"/>
                  </a:cubicBezTo>
                  <a:cubicBezTo>
                    <a:pt x="407" y="602"/>
                    <a:pt x="2145" y="297"/>
                    <a:pt x="4359" y="297"/>
                  </a:cubicBezTo>
                  <a:cubicBezTo>
                    <a:pt x="4750" y="297"/>
                    <a:pt x="5155" y="307"/>
                    <a:pt x="5571" y="327"/>
                  </a:cubicBezTo>
                  <a:cubicBezTo>
                    <a:pt x="8340" y="460"/>
                    <a:pt x="10608" y="960"/>
                    <a:pt x="10975" y="1494"/>
                  </a:cubicBezTo>
                  <a:cubicBezTo>
                    <a:pt x="11042" y="1461"/>
                    <a:pt x="11042" y="1394"/>
                    <a:pt x="11042" y="1361"/>
                  </a:cubicBezTo>
                  <a:cubicBezTo>
                    <a:pt x="11075" y="760"/>
                    <a:pt x="8640" y="160"/>
                    <a:pt x="5571" y="26"/>
                  </a:cubicBezTo>
                  <a:cubicBezTo>
                    <a:pt x="5171" y="9"/>
                    <a:pt x="4781" y="1"/>
                    <a:pt x="44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7" name="Google Shape;477;p52"/>
            <p:cNvSpPr/>
            <p:nvPr/>
          </p:nvSpPr>
          <p:spPr>
            <a:xfrm flipH="1">
              <a:off x="6689687" y="4088275"/>
              <a:ext cx="352217" cy="89802"/>
            </a:xfrm>
            <a:custGeom>
              <a:avLst/>
              <a:gdLst/>
              <a:ahLst/>
              <a:cxnLst/>
              <a:rect l="l" t="t" r="r" b="b"/>
              <a:pathLst>
                <a:path w="12743" h="3249" extrusionOk="0">
                  <a:moveTo>
                    <a:pt x="5316" y="0"/>
                  </a:moveTo>
                  <a:cubicBezTo>
                    <a:pt x="2359" y="0"/>
                    <a:pt x="96" y="563"/>
                    <a:pt x="67" y="1362"/>
                  </a:cubicBezTo>
                  <a:cubicBezTo>
                    <a:pt x="0" y="2229"/>
                    <a:pt x="2835" y="3063"/>
                    <a:pt x="6305" y="3230"/>
                  </a:cubicBezTo>
                  <a:cubicBezTo>
                    <a:pt x="6633" y="3243"/>
                    <a:pt x="6955" y="3249"/>
                    <a:pt x="7271" y="3249"/>
                  </a:cubicBezTo>
                  <a:cubicBezTo>
                    <a:pt x="10320" y="3249"/>
                    <a:pt x="12679" y="2682"/>
                    <a:pt x="12709" y="1896"/>
                  </a:cubicBezTo>
                  <a:cubicBezTo>
                    <a:pt x="12742" y="995"/>
                    <a:pt x="9940" y="161"/>
                    <a:pt x="6471" y="28"/>
                  </a:cubicBezTo>
                  <a:cubicBezTo>
                    <a:pt x="6077" y="9"/>
                    <a:pt x="5691" y="0"/>
                    <a:pt x="53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8" name="Google Shape;478;p52"/>
            <p:cNvSpPr/>
            <p:nvPr/>
          </p:nvSpPr>
          <p:spPr>
            <a:xfrm flipH="1">
              <a:off x="6688775" y="4080729"/>
              <a:ext cx="352217" cy="59951"/>
            </a:xfrm>
            <a:custGeom>
              <a:avLst/>
              <a:gdLst/>
              <a:ahLst/>
              <a:cxnLst/>
              <a:rect l="l" t="t" r="r" b="b"/>
              <a:pathLst>
                <a:path w="12743" h="2169" extrusionOk="0">
                  <a:moveTo>
                    <a:pt x="67" y="1"/>
                  </a:moveTo>
                  <a:lnTo>
                    <a:pt x="0" y="1602"/>
                  </a:lnTo>
                  <a:lnTo>
                    <a:pt x="12676" y="2169"/>
                  </a:lnTo>
                  <a:lnTo>
                    <a:pt x="12743" y="5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9" name="Google Shape;479;p52"/>
            <p:cNvSpPr/>
            <p:nvPr/>
          </p:nvSpPr>
          <p:spPr>
            <a:xfrm flipH="1">
              <a:off x="6687835" y="4043331"/>
              <a:ext cx="352244" cy="90493"/>
            </a:xfrm>
            <a:custGeom>
              <a:avLst/>
              <a:gdLst/>
              <a:ahLst/>
              <a:cxnLst/>
              <a:rect l="l" t="t" r="r" b="b"/>
              <a:pathLst>
                <a:path w="12744" h="3274" extrusionOk="0">
                  <a:moveTo>
                    <a:pt x="5508" y="1"/>
                  </a:moveTo>
                  <a:cubicBezTo>
                    <a:pt x="2458" y="1"/>
                    <a:pt x="98" y="571"/>
                    <a:pt x="67" y="1387"/>
                  </a:cubicBezTo>
                  <a:cubicBezTo>
                    <a:pt x="1" y="2254"/>
                    <a:pt x="2836" y="3088"/>
                    <a:pt x="6305" y="3255"/>
                  </a:cubicBezTo>
                  <a:cubicBezTo>
                    <a:pt x="6633" y="3268"/>
                    <a:pt x="6956" y="3274"/>
                    <a:pt x="7271" y="3274"/>
                  </a:cubicBezTo>
                  <a:cubicBezTo>
                    <a:pt x="10320" y="3274"/>
                    <a:pt x="12680" y="2707"/>
                    <a:pt x="12710" y="1921"/>
                  </a:cubicBezTo>
                  <a:cubicBezTo>
                    <a:pt x="12743" y="1020"/>
                    <a:pt x="9941" y="186"/>
                    <a:pt x="6472" y="19"/>
                  </a:cubicBezTo>
                  <a:cubicBezTo>
                    <a:pt x="6145" y="7"/>
                    <a:pt x="5823" y="1"/>
                    <a:pt x="55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0" name="Google Shape;480;p52"/>
            <p:cNvSpPr/>
            <p:nvPr/>
          </p:nvSpPr>
          <p:spPr>
            <a:xfrm flipH="1">
              <a:off x="6709974" y="4056046"/>
              <a:ext cx="306113" cy="41322"/>
            </a:xfrm>
            <a:custGeom>
              <a:avLst/>
              <a:gdLst/>
              <a:ahLst/>
              <a:cxnLst/>
              <a:rect l="l" t="t" r="r" b="b"/>
              <a:pathLst>
                <a:path w="11075" h="1495" extrusionOk="0">
                  <a:moveTo>
                    <a:pt x="4406" y="1"/>
                  </a:moveTo>
                  <a:cubicBezTo>
                    <a:pt x="1900" y="1"/>
                    <a:pt x="29" y="371"/>
                    <a:pt x="0" y="894"/>
                  </a:cubicBezTo>
                  <a:cubicBezTo>
                    <a:pt x="0" y="927"/>
                    <a:pt x="0" y="994"/>
                    <a:pt x="33" y="1027"/>
                  </a:cubicBezTo>
                  <a:cubicBezTo>
                    <a:pt x="402" y="602"/>
                    <a:pt x="2144" y="297"/>
                    <a:pt x="4358" y="297"/>
                  </a:cubicBezTo>
                  <a:cubicBezTo>
                    <a:pt x="4749" y="297"/>
                    <a:pt x="5155" y="307"/>
                    <a:pt x="5571" y="327"/>
                  </a:cubicBezTo>
                  <a:cubicBezTo>
                    <a:pt x="8339" y="460"/>
                    <a:pt x="10608" y="960"/>
                    <a:pt x="10975" y="1494"/>
                  </a:cubicBezTo>
                  <a:cubicBezTo>
                    <a:pt x="11008" y="1461"/>
                    <a:pt x="11041" y="1394"/>
                    <a:pt x="11041" y="1361"/>
                  </a:cubicBezTo>
                  <a:cubicBezTo>
                    <a:pt x="11075" y="760"/>
                    <a:pt x="8606" y="160"/>
                    <a:pt x="5571" y="26"/>
                  </a:cubicBezTo>
                  <a:cubicBezTo>
                    <a:pt x="5171" y="9"/>
                    <a:pt x="4781" y="1"/>
                    <a:pt x="4406" y="1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1" name="Google Shape;481;p52"/>
            <p:cNvSpPr/>
            <p:nvPr/>
          </p:nvSpPr>
          <p:spPr>
            <a:xfrm flipH="1">
              <a:off x="6709974" y="4056046"/>
              <a:ext cx="306113" cy="41322"/>
            </a:xfrm>
            <a:custGeom>
              <a:avLst/>
              <a:gdLst/>
              <a:ahLst/>
              <a:cxnLst/>
              <a:rect l="l" t="t" r="r" b="b"/>
              <a:pathLst>
                <a:path w="11075" h="1495" extrusionOk="0">
                  <a:moveTo>
                    <a:pt x="4406" y="1"/>
                  </a:moveTo>
                  <a:cubicBezTo>
                    <a:pt x="1900" y="1"/>
                    <a:pt x="29" y="371"/>
                    <a:pt x="0" y="894"/>
                  </a:cubicBezTo>
                  <a:cubicBezTo>
                    <a:pt x="0" y="927"/>
                    <a:pt x="0" y="994"/>
                    <a:pt x="33" y="1027"/>
                  </a:cubicBezTo>
                  <a:cubicBezTo>
                    <a:pt x="402" y="602"/>
                    <a:pt x="2144" y="297"/>
                    <a:pt x="4358" y="297"/>
                  </a:cubicBezTo>
                  <a:cubicBezTo>
                    <a:pt x="4749" y="297"/>
                    <a:pt x="5155" y="307"/>
                    <a:pt x="5571" y="327"/>
                  </a:cubicBezTo>
                  <a:cubicBezTo>
                    <a:pt x="8339" y="460"/>
                    <a:pt x="10608" y="960"/>
                    <a:pt x="10975" y="1494"/>
                  </a:cubicBezTo>
                  <a:cubicBezTo>
                    <a:pt x="11008" y="1461"/>
                    <a:pt x="11041" y="1394"/>
                    <a:pt x="11041" y="1361"/>
                  </a:cubicBezTo>
                  <a:cubicBezTo>
                    <a:pt x="11075" y="760"/>
                    <a:pt x="8606" y="160"/>
                    <a:pt x="5571" y="26"/>
                  </a:cubicBezTo>
                  <a:cubicBezTo>
                    <a:pt x="5171" y="9"/>
                    <a:pt x="4781" y="1"/>
                    <a:pt x="44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2" name="Google Shape;482;p52"/>
            <p:cNvSpPr/>
            <p:nvPr/>
          </p:nvSpPr>
          <p:spPr>
            <a:xfrm flipH="1">
              <a:off x="6652814" y="4040319"/>
              <a:ext cx="352217" cy="89830"/>
            </a:xfrm>
            <a:custGeom>
              <a:avLst/>
              <a:gdLst/>
              <a:ahLst/>
              <a:cxnLst/>
              <a:rect l="l" t="t" r="r" b="b"/>
              <a:pathLst>
                <a:path w="12743" h="3250" extrusionOk="0">
                  <a:moveTo>
                    <a:pt x="7451" y="1"/>
                  </a:moveTo>
                  <a:cubicBezTo>
                    <a:pt x="7079" y="1"/>
                    <a:pt x="6695" y="10"/>
                    <a:pt x="6305" y="28"/>
                  </a:cubicBezTo>
                  <a:cubicBezTo>
                    <a:pt x="2802" y="162"/>
                    <a:pt x="0" y="1029"/>
                    <a:pt x="34" y="1896"/>
                  </a:cubicBezTo>
                  <a:cubicBezTo>
                    <a:pt x="94" y="2682"/>
                    <a:pt x="2456" y="3249"/>
                    <a:pt x="5506" y="3249"/>
                  </a:cubicBezTo>
                  <a:cubicBezTo>
                    <a:pt x="5821" y="3249"/>
                    <a:pt x="6143" y="3243"/>
                    <a:pt x="6472" y="3231"/>
                  </a:cubicBezTo>
                  <a:cubicBezTo>
                    <a:pt x="9941" y="3097"/>
                    <a:pt x="12743" y="2230"/>
                    <a:pt x="12709" y="1363"/>
                  </a:cubicBezTo>
                  <a:cubicBezTo>
                    <a:pt x="12680" y="563"/>
                    <a:pt x="10391" y="1"/>
                    <a:pt x="745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3" name="Google Shape;483;p52"/>
            <p:cNvSpPr/>
            <p:nvPr/>
          </p:nvSpPr>
          <p:spPr>
            <a:xfrm flipH="1">
              <a:off x="6654639" y="3996066"/>
              <a:ext cx="352244" cy="89830"/>
            </a:xfrm>
            <a:custGeom>
              <a:avLst/>
              <a:gdLst/>
              <a:ahLst/>
              <a:cxnLst/>
              <a:rect l="l" t="t" r="r" b="b"/>
              <a:pathLst>
                <a:path w="12744" h="3250" extrusionOk="0">
                  <a:moveTo>
                    <a:pt x="7461" y="0"/>
                  </a:moveTo>
                  <a:cubicBezTo>
                    <a:pt x="7086" y="0"/>
                    <a:pt x="6699" y="9"/>
                    <a:pt x="6305" y="28"/>
                  </a:cubicBezTo>
                  <a:cubicBezTo>
                    <a:pt x="2803" y="162"/>
                    <a:pt x="1" y="996"/>
                    <a:pt x="34" y="1896"/>
                  </a:cubicBezTo>
                  <a:cubicBezTo>
                    <a:pt x="94" y="2709"/>
                    <a:pt x="2435" y="3250"/>
                    <a:pt x="5465" y="3250"/>
                  </a:cubicBezTo>
                  <a:cubicBezTo>
                    <a:pt x="5793" y="3250"/>
                    <a:pt x="6130" y="3244"/>
                    <a:pt x="6472" y="3230"/>
                  </a:cubicBezTo>
                  <a:cubicBezTo>
                    <a:pt x="9941" y="3064"/>
                    <a:pt x="12743" y="2230"/>
                    <a:pt x="12710" y="1362"/>
                  </a:cubicBezTo>
                  <a:cubicBezTo>
                    <a:pt x="12680" y="563"/>
                    <a:pt x="10417" y="0"/>
                    <a:pt x="746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4" name="Google Shape;484;p52"/>
            <p:cNvSpPr/>
            <p:nvPr/>
          </p:nvSpPr>
          <p:spPr>
            <a:xfrm flipH="1">
              <a:off x="6677690" y="4008117"/>
              <a:ext cx="306141" cy="42206"/>
            </a:xfrm>
            <a:custGeom>
              <a:avLst/>
              <a:gdLst/>
              <a:ahLst/>
              <a:cxnLst/>
              <a:rect l="l" t="t" r="r" b="b"/>
              <a:pathLst>
                <a:path w="11076" h="1527" extrusionOk="0">
                  <a:moveTo>
                    <a:pt x="6670" y="0"/>
                  </a:moveTo>
                  <a:cubicBezTo>
                    <a:pt x="6294" y="0"/>
                    <a:pt x="5904" y="8"/>
                    <a:pt x="5504" y="26"/>
                  </a:cubicBezTo>
                  <a:cubicBezTo>
                    <a:pt x="2436" y="159"/>
                    <a:pt x="1" y="760"/>
                    <a:pt x="34" y="1360"/>
                  </a:cubicBezTo>
                  <a:cubicBezTo>
                    <a:pt x="34" y="1427"/>
                    <a:pt x="34" y="1460"/>
                    <a:pt x="101" y="1527"/>
                  </a:cubicBezTo>
                  <a:cubicBezTo>
                    <a:pt x="434" y="960"/>
                    <a:pt x="2736" y="459"/>
                    <a:pt x="5504" y="326"/>
                  </a:cubicBezTo>
                  <a:cubicBezTo>
                    <a:pt x="5860" y="313"/>
                    <a:pt x="6209" y="307"/>
                    <a:pt x="6547" y="307"/>
                  </a:cubicBezTo>
                  <a:cubicBezTo>
                    <a:pt x="8841" y="307"/>
                    <a:pt x="10660" y="595"/>
                    <a:pt x="11008" y="1060"/>
                  </a:cubicBezTo>
                  <a:cubicBezTo>
                    <a:pt x="11042" y="993"/>
                    <a:pt x="11075" y="960"/>
                    <a:pt x="11075" y="893"/>
                  </a:cubicBezTo>
                  <a:cubicBezTo>
                    <a:pt x="11046" y="371"/>
                    <a:pt x="9175" y="0"/>
                    <a:pt x="6670" y="0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5" name="Google Shape;485;p52"/>
            <p:cNvSpPr/>
            <p:nvPr/>
          </p:nvSpPr>
          <p:spPr>
            <a:xfrm flipH="1">
              <a:off x="6677690" y="4008117"/>
              <a:ext cx="306141" cy="42206"/>
            </a:xfrm>
            <a:custGeom>
              <a:avLst/>
              <a:gdLst/>
              <a:ahLst/>
              <a:cxnLst/>
              <a:rect l="l" t="t" r="r" b="b"/>
              <a:pathLst>
                <a:path w="11076" h="1527" extrusionOk="0">
                  <a:moveTo>
                    <a:pt x="6670" y="0"/>
                  </a:moveTo>
                  <a:cubicBezTo>
                    <a:pt x="6294" y="0"/>
                    <a:pt x="5904" y="8"/>
                    <a:pt x="5504" y="26"/>
                  </a:cubicBezTo>
                  <a:cubicBezTo>
                    <a:pt x="2436" y="159"/>
                    <a:pt x="1" y="760"/>
                    <a:pt x="34" y="1360"/>
                  </a:cubicBezTo>
                  <a:cubicBezTo>
                    <a:pt x="34" y="1427"/>
                    <a:pt x="34" y="1460"/>
                    <a:pt x="101" y="1527"/>
                  </a:cubicBezTo>
                  <a:cubicBezTo>
                    <a:pt x="434" y="960"/>
                    <a:pt x="2736" y="459"/>
                    <a:pt x="5504" y="326"/>
                  </a:cubicBezTo>
                  <a:cubicBezTo>
                    <a:pt x="5860" y="313"/>
                    <a:pt x="6209" y="307"/>
                    <a:pt x="6547" y="307"/>
                  </a:cubicBezTo>
                  <a:cubicBezTo>
                    <a:pt x="8841" y="307"/>
                    <a:pt x="10660" y="595"/>
                    <a:pt x="11008" y="1060"/>
                  </a:cubicBezTo>
                  <a:cubicBezTo>
                    <a:pt x="11042" y="993"/>
                    <a:pt x="11075" y="960"/>
                    <a:pt x="11075" y="893"/>
                  </a:cubicBezTo>
                  <a:cubicBezTo>
                    <a:pt x="11046" y="371"/>
                    <a:pt x="9175" y="0"/>
                    <a:pt x="66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6" name="Google Shape;486;p52"/>
            <p:cNvSpPr/>
            <p:nvPr/>
          </p:nvSpPr>
          <p:spPr>
            <a:xfrm flipH="1">
              <a:off x="6615915" y="3973235"/>
              <a:ext cx="352244" cy="89858"/>
            </a:xfrm>
            <a:custGeom>
              <a:avLst/>
              <a:gdLst/>
              <a:ahLst/>
              <a:cxnLst/>
              <a:rect l="l" t="t" r="r" b="b"/>
              <a:pathLst>
                <a:path w="12744" h="3251" extrusionOk="0">
                  <a:moveTo>
                    <a:pt x="7312" y="1"/>
                  </a:moveTo>
                  <a:cubicBezTo>
                    <a:pt x="6984" y="1"/>
                    <a:pt x="6647" y="7"/>
                    <a:pt x="6305" y="20"/>
                  </a:cubicBezTo>
                  <a:cubicBezTo>
                    <a:pt x="2803" y="154"/>
                    <a:pt x="1" y="1021"/>
                    <a:pt x="67" y="1888"/>
                  </a:cubicBezTo>
                  <a:cubicBezTo>
                    <a:pt x="97" y="2688"/>
                    <a:pt x="2360" y="3250"/>
                    <a:pt x="5316" y="3250"/>
                  </a:cubicBezTo>
                  <a:cubicBezTo>
                    <a:pt x="5692" y="3250"/>
                    <a:pt x="6078" y="3241"/>
                    <a:pt x="6472" y="3223"/>
                  </a:cubicBezTo>
                  <a:cubicBezTo>
                    <a:pt x="9941" y="3089"/>
                    <a:pt x="12743" y="2255"/>
                    <a:pt x="12710" y="1355"/>
                  </a:cubicBezTo>
                  <a:cubicBezTo>
                    <a:pt x="12680" y="542"/>
                    <a:pt x="10341" y="1"/>
                    <a:pt x="731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7" name="Google Shape;487;p52"/>
            <p:cNvSpPr/>
            <p:nvPr/>
          </p:nvSpPr>
          <p:spPr>
            <a:xfrm flipH="1">
              <a:off x="6616854" y="3966408"/>
              <a:ext cx="352217" cy="59039"/>
            </a:xfrm>
            <a:custGeom>
              <a:avLst/>
              <a:gdLst/>
              <a:ahLst/>
              <a:cxnLst/>
              <a:rect l="l" t="t" r="r" b="b"/>
              <a:pathLst>
                <a:path w="12743" h="2136" extrusionOk="0">
                  <a:moveTo>
                    <a:pt x="12676" y="0"/>
                  </a:moveTo>
                  <a:lnTo>
                    <a:pt x="0" y="534"/>
                  </a:lnTo>
                  <a:lnTo>
                    <a:pt x="67" y="2135"/>
                  </a:lnTo>
                  <a:lnTo>
                    <a:pt x="12743" y="1602"/>
                  </a:lnTo>
                  <a:lnTo>
                    <a:pt x="1267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8" name="Google Shape;488;p52"/>
            <p:cNvSpPr/>
            <p:nvPr/>
          </p:nvSpPr>
          <p:spPr>
            <a:xfrm flipH="1">
              <a:off x="6617766" y="3929646"/>
              <a:ext cx="352244" cy="89858"/>
            </a:xfrm>
            <a:custGeom>
              <a:avLst/>
              <a:gdLst/>
              <a:ahLst/>
              <a:cxnLst/>
              <a:rect l="l" t="t" r="r" b="b"/>
              <a:pathLst>
                <a:path w="12744" h="3251" extrusionOk="0">
                  <a:moveTo>
                    <a:pt x="7506" y="0"/>
                  </a:moveTo>
                  <a:cubicBezTo>
                    <a:pt x="7117" y="0"/>
                    <a:pt x="6715" y="10"/>
                    <a:pt x="6305" y="29"/>
                  </a:cubicBezTo>
                  <a:cubicBezTo>
                    <a:pt x="2803" y="163"/>
                    <a:pt x="1" y="997"/>
                    <a:pt x="68" y="1897"/>
                  </a:cubicBezTo>
                  <a:cubicBezTo>
                    <a:pt x="98" y="2683"/>
                    <a:pt x="2457" y="3250"/>
                    <a:pt x="5481" y="3250"/>
                  </a:cubicBezTo>
                  <a:cubicBezTo>
                    <a:pt x="5794" y="3250"/>
                    <a:pt x="6114" y="3244"/>
                    <a:pt x="6439" y="3232"/>
                  </a:cubicBezTo>
                  <a:cubicBezTo>
                    <a:pt x="9941" y="3065"/>
                    <a:pt x="12743" y="2231"/>
                    <a:pt x="12710" y="1364"/>
                  </a:cubicBezTo>
                  <a:cubicBezTo>
                    <a:pt x="12681" y="539"/>
                    <a:pt x="10441" y="0"/>
                    <a:pt x="75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9" name="Google Shape;489;p52"/>
            <p:cNvSpPr/>
            <p:nvPr/>
          </p:nvSpPr>
          <p:spPr>
            <a:xfrm flipH="1">
              <a:off x="6640818" y="3940813"/>
              <a:ext cx="306141" cy="42206"/>
            </a:xfrm>
            <a:custGeom>
              <a:avLst/>
              <a:gdLst/>
              <a:ahLst/>
              <a:cxnLst/>
              <a:rect l="l" t="t" r="r" b="b"/>
              <a:pathLst>
                <a:path w="11076" h="1527" extrusionOk="0">
                  <a:moveTo>
                    <a:pt x="6660" y="0"/>
                  </a:moveTo>
                  <a:cubicBezTo>
                    <a:pt x="6287" y="0"/>
                    <a:pt x="5900" y="8"/>
                    <a:pt x="5505" y="26"/>
                  </a:cubicBezTo>
                  <a:cubicBezTo>
                    <a:pt x="2436" y="159"/>
                    <a:pt x="1" y="760"/>
                    <a:pt x="34" y="1360"/>
                  </a:cubicBezTo>
                  <a:cubicBezTo>
                    <a:pt x="34" y="1427"/>
                    <a:pt x="34" y="1493"/>
                    <a:pt x="101" y="1527"/>
                  </a:cubicBezTo>
                  <a:cubicBezTo>
                    <a:pt x="434" y="960"/>
                    <a:pt x="2736" y="459"/>
                    <a:pt x="5505" y="359"/>
                  </a:cubicBezTo>
                  <a:cubicBezTo>
                    <a:pt x="5947" y="338"/>
                    <a:pt x="6378" y="328"/>
                    <a:pt x="6792" y="328"/>
                  </a:cubicBezTo>
                  <a:cubicBezTo>
                    <a:pt x="8970" y="328"/>
                    <a:pt x="10672" y="611"/>
                    <a:pt x="11009" y="1060"/>
                  </a:cubicBezTo>
                  <a:cubicBezTo>
                    <a:pt x="11042" y="993"/>
                    <a:pt x="11075" y="960"/>
                    <a:pt x="11075" y="893"/>
                  </a:cubicBezTo>
                  <a:cubicBezTo>
                    <a:pt x="11046" y="371"/>
                    <a:pt x="9150" y="0"/>
                    <a:pt x="6660" y="0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0" name="Google Shape;490;p52"/>
            <p:cNvSpPr/>
            <p:nvPr/>
          </p:nvSpPr>
          <p:spPr>
            <a:xfrm flipH="1">
              <a:off x="6640818" y="3940813"/>
              <a:ext cx="306141" cy="42206"/>
            </a:xfrm>
            <a:custGeom>
              <a:avLst/>
              <a:gdLst/>
              <a:ahLst/>
              <a:cxnLst/>
              <a:rect l="l" t="t" r="r" b="b"/>
              <a:pathLst>
                <a:path w="11076" h="1527" extrusionOk="0">
                  <a:moveTo>
                    <a:pt x="6660" y="0"/>
                  </a:moveTo>
                  <a:cubicBezTo>
                    <a:pt x="6287" y="0"/>
                    <a:pt x="5900" y="8"/>
                    <a:pt x="5505" y="26"/>
                  </a:cubicBezTo>
                  <a:cubicBezTo>
                    <a:pt x="2436" y="159"/>
                    <a:pt x="1" y="760"/>
                    <a:pt x="34" y="1360"/>
                  </a:cubicBezTo>
                  <a:cubicBezTo>
                    <a:pt x="34" y="1427"/>
                    <a:pt x="34" y="1493"/>
                    <a:pt x="101" y="1527"/>
                  </a:cubicBezTo>
                  <a:cubicBezTo>
                    <a:pt x="434" y="960"/>
                    <a:pt x="2736" y="459"/>
                    <a:pt x="5505" y="359"/>
                  </a:cubicBezTo>
                  <a:cubicBezTo>
                    <a:pt x="5947" y="338"/>
                    <a:pt x="6378" y="328"/>
                    <a:pt x="6792" y="328"/>
                  </a:cubicBezTo>
                  <a:cubicBezTo>
                    <a:pt x="8970" y="328"/>
                    <a:pt x="10672" y="611"/>
                    <a:pt x="11009" y="1060"/>
                  </a:cubicBezTo>
                  <a:cubicBezTo>
                    <a:pt x="11042" y="993"/>
                    <a:pt x="11075" y="960"/>
                    <a:pt x="11075" y="893"/>
                  </a:cubicBezTo>
                  <a:cubicBezTo>
                    <a:pt x="11046" y="371"/>
                    <a:pt x="9150" y="0"/>
                    <a:pt x="666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1" name="Google Shape;491;p52"/>
            <p:cNvSpPr/>
            <p:nvPr/>
          </p:nvSpPr>
          <p:spPr>
            <a:xfrm flipH="1">
              <a:off x="6620530" y="3892138"/>
              <a:ext cx="352244" cy="89802"/>
            </a:xfrm>
            <a:custGeom>
              <a:avLst/>
              <a:gdLst/>
              <a:ahLst/>
              <a:cxnLst/>
              <a:rect l="l" t="t" r="r" b="b"/>
              <a:pathLst>
                <a:path w="12744" h="3249" extrusionOk="0">
                  <a:moveTo>
                    <a:pt x="7264" y="0"/>
                  </a:moveTo>
                  <a:cubicBezTo>
                    <a:pt x="6950" y="0"/>
                    <a:pt x="6630" y="6"/>
                    <a:pt x="6305" y="19"/>
                  </a:cubicBezTo>
                  <a:cubicBezTo>
                    <a:pt x="2803" y="186"/>
                    <a:pt x="1" y="1020"/>
                    <a:pt x="34" y="1887"/>
                  </a:cubicBezTo>
                  <a:cubicBezTo>
                    <a:pt x="64" y="2686"/>
                    <a:pt x="2326" y="3249"/>
                    <a:pt x="5283" y="3249"/>
                  </a:cubicBezTo>
                  <a:cubicBezTo>
                    <a:pt x="5658" y="3249"/>
                    <a:pt x="6045" y="3240"/>
                    <a:pt x="6439" y="3221"/>
                  </a:cubicBezTo>
                  <a:cubicBezTo>
                    <a:pt x="9941" y="3088"/>
                    <a:pt x="12743" y="2254"/>
                    <a:pt x="12710" y="1353"/>
                  </a:cubicBezTo>
                  <a:cubicBezTo>
                    <a:pt x="12680" y="567"/>
                    <a:pt x="10293" y="0"/>
                    <a:pt x="726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2" name="Google Shape;492;p52"/>
            <p:cNvSpPr/>
            <p:nvPr/>
          </p:nvSpPr>
          <p:spPr>
            <a:xfrm flipH="1">
              <a:off x="6621470" y="3885256"/>
              <a:ext cx="352217" cy="59039"/>
            </a:xfrm>
            <a:custGeom>
              <a:avLst/>
              <a:gdLst/>
              <a:ahLst/>
              <a:cxnLst/>
              <a:rect l="l" t="t" r="r" b="b"/>
              <a:pathLst>
                <a:path w="12743" h="2136" extrusionOk="0">
                  <a:moveTo>
                    <a:pt x="12676" y="1"/>
                  </a:moveTo>
                  <a:lnTo>
                    <a:pt x="0" y="535"/>
                  </a:lnTo>
                  <a:lnTo>
                    <a:pt x="67" y="2136"/>
                  </a:lnTo>
                  <a:lnTo>
                    <a:pt x="12743" y="1602"/>
                  </a:lnTo>
                  <a:lnTo>
                    <a:pt x="1267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3" name="Google Shape;493;p52"/>
            <p:cNvSpPr/>
            <p:nvPr/>
          </p:nvSpPr>
          <p:spPr>
            <a:xfrm flipH="1">
              <a:off x="6622382" y="3847886"/>
              <a:ext cx="352217" cy="89802"/>
            </a:xfrm>
            <a:custGeom>
              <a:avLst/>
              <a:gdLst/>
              <a:ahLst/>
              <a:cxnLst/>
              <a:rect l="l" t="t" r="r" b="b"/>
              <a:pathLst>
                <a:path w="12743" h="3249" extrusionOk="0">
                  <a:moveTo>
                    <a:pt x="7263" y="0"/>
                  </a:moveTo>
                  <a:cubicBezTo>
                    <a:pt x="6950" y="0"/>
                    <a:pt x="6630" y="6"/>
                    <a:pt x="6305" y="19"/>
                  </a:cubicBezTo>
                  <a:cubicBezTo>
                    <a:pt x="2802" y="185"/>
                    <a:pt x="0" y="1019"/>
                    <a:pt x="33" y="1887"/>
                  </a:cubicBezTo>
                  <a:cubicBezTo>
                    <a:pt x="63" y="2686"/>
                    <a:pt x="2352" y="3249"/>
                    <a:pt x="5292" y="3249"/>
                  </a:cubicBezTo>
                  <a:cubicBezTo>
                    <a:pt x="5664" y="3249"/>
                    <a:pt x="6048" y="3240"/>
                    <a:pt x="6438" y="3221"/>
                  </a:cubicBezTo>
                  <a:cubicBezTo>
                    <a:pt x="9941" y="3088"/>
                    <a:pt x="12743" y="2254"/>
                    <a:pt x="12709" y="1353"/>
                  </a:cubicBezTo>
                  <a:cubicBezTo>
                    <a:pt x="12679" y="567"/>
                    <a:pt x="10292" y="0"/>
                    <a:pt x="726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4" name="Google Shape;494;p52"/>
            <p:cNvSpPr/>
            <p:nvPr/>
          </p:nvSpPr>
          <p:spPr>
            <a:xfrm flipH="1">
              <a:off x="6645434" y="3860545"/>
              <a:ext cx="306113" cy="41349"/>
            </a:xfrm>
            <a:custGeom>
              <a:avLst/>
              <a:gdLst/>
              <a:ahLst/>
              <a:cxnLst/>
              <a:rect l="l" t="t" r="r" b="b"/>
              <a:pathLst>
                <a:path w="11075" h="1496" extrusionOk="0">
                  <a:moveTo>
                    <a:pt x="6729" y="0"/>
                  </a:moveTo>
                  <a:cubicBezTo>
                    <a:pt x="6334" y="0"/>
                    <a:pt x="5924" y="9"/>
                    <a:pt x="5504" y="28"/>
                  </a:cubicBezTo>
                  <a:cubicBezTo>
                    <a:pt x="2435" y="128"/>
                    <a:pt x="0" y="728"/>
                    <a:pt x="0" y="1329"/>
                  </a:cubicBezTo>
                  <a:cubicBezTo>
                    <a:pt x="0" y="1395"/>
                    <a:pt x="33" y="1462"/>
                    <a:pt x="67" y="1495"/>
                  </a:cubicBezTo>
                  <a:cubicBezTo>
                    <a:pt x="434" y="928"/>
                    <a:pt x="2735" y="461"/>
                    <a:pt x="5504" y="328"/>
                  </a:cubicBezTo>
                  <a:cubicBezTo>
                    <a:pt x="5946" y="307"/>
                    <a:pt x="6377" y="296"/>
                    <a:pt x="6789" y="296"/>
                  </a:cubicBezTo>
                  <a:cubicBezTo>
                    <a:pt x="8960" y="296"/>
                    <a:pt x="10644" y="580"/>
                    <a:pt x="11008" y="1028"/>
                  </a:cubicBezTo>
                  <a:cubicBezTo>
                    <a:pt x="11041" y="995"/>
                    <a:pt x="11075" y="928"/>
                    <a:pt x="11075" y="862"/>
                  </a:cubicBezTo>
                  <a:cubicBezTo>
                    <a:pt x="11046" y="344"/>
                    <a:pt x="9185" y="0"/>
                    <a:pt x="6729" y="0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5" name="Google Shape;495;p52"/>
            <p:cNvSpPr/>
            <p:nvPr/>
          </p:nvSpPr>
          <p:spPr>
            <a:xfrm flipH="1">
              <a:off x="6645434" y="3860545"/>
              <a:ext cx="306113" cy="41349"/>
            </a:xfrm>
            <a:custGeom>
              <a:avLst/>
              <a:gdLst/>
              <a:ahLst/>
              <a:cxnLst/>
              <a:rect l="l" t="t" r="r" b="b"/>
              <a:pathLst>
                <a:path w="11075" h="1496" extrusionOk="0">
                  <a:moveTo>
                    <a:pt x="6729" y="0"/>
                  </a:moveTo>
                  <a:cubicBezTo>
                    <a:pt x="6334" y="0"/>
                    <a:pt x="5924" y="9"/>
                    <a:pt x="5504" y="28"/>
                  </a:cubicBezTo>
                  <a:cubicBezTo>
                    <a:pt x="2435" y="128"/>
                    <a:pt x="0" y="728"/>
                    <a:pt x="0" y="1329"/>
                  </a:cubicBezTo>
                  <a:cubicBezTo>
                    <a:pt x="0" y="1395"/>
                    <a:pt x="33" y="1462"/>
                    <a:pt x="67" y="1495"/>
                  </a:cubicBezTo>
                  <a:cubicBezTo>
                    <a:pt x="434" y="928"/>
                    <a:pt x="2735" y="461"/>
                    <a:pt x="5504" y="328"/>
                  </a:cubicBezTo>
                  <a:cubicBezTo>
                    <a:pt x="5946" y="307"/>
                    <a:pt x="6377" y="296"/>
                    <a:pt x="6789" y="296"/>
                  </a:cubicBezTo>
                  <a:cubicBezTo>
                    <a:pt x="8960" y="296"/>
                    <a:pt x="10644" y="580"/>
                    <a:pt x="11008" y="1028"/>
                  </a:cubicBezTo>
                  <a:cubicBezTo>
                    <a:pt x="11041" y="995"/>
                    <a:pt x="11075" y="928"/>
                    <a:pt x="11075" y="862"/>
                  </a:cubicBezTo>
                  <a:cubicBezTo>
                    <a:pt x="11046" y="344"/>
                    <a:pt x="9185" y="0"/>
                    <a:pt x="67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6" name="Google Shape;496;p52"/>
            <p:cNvSpPr/>
            <p:nvPr/>
          </p:nvSpPr>
          <p:spPr>
            <a:xfrm flipH="1">
              <a:off x="6583658" y="3825718"/>
              <a:ext cx="352217" cy="89858"/>
            </a:xfrm>
            <a:custGeom>
              <a:avLst/>
              <a:gdLst/>
              <a:ahLst/>
              <a:cxnLst/>
              <a:rect l="l" t="t" r="r" b="b"/>
              <a:pathLst>
                <a:path w="12743" h="3251" extrusionOk="0">
                  <a:moveTo>
                    <a:pt x="7303" y="1"/>
                  </a:moveTo>
                  <a:cubicBezTo>
                    <a:pt x="6977" y="1"/>
                    <a:pt x="6644" y="7"/>
                    <a:pt x="6305" y="20"/>
                  </a:cubicBezTo>
                  <a:cubicBezTo>
                    <a:pt x="2802" y="154"/>
                    <a:pt x="0" y="1021"/>
                    <a:pt x="33" y="1888"/>
                  </a:cubicBezTo>
                  <a:cubicBezTo>
                    <a:pt x="63" y="2687"/>
                    <a:pt x="2352" y="3250"/>
                    <a:pt x="5292" y="3250"/>
                  </a:cubicBezTo>
                  <a:cubicBezTo>
                    <a:pt x="5664" y="3250"/>
                    <a:pt x="6048" y="3241"/>
                    <a:pt x="6438" y="3222"/>
                  </a:cubicBezTo>
                  <a:cubicBezTo>
                    <a:pt x="9941" y="3089"/>
                    <a:pt x="12743" y="2255"/>
                    <a:pt x="12709" y="1354"/>
                  </a:cubicBezTo>
                  <a:cubicBezTo>
                    <a:pt x="12679" y="542"/>
                    <a:pt x="10314" y="1"/>
                    <a:pt x="73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7" name="Google Shape;497;p52"/>
            <p:cNvSpPr/>
            <p:nvPr/>
          </p:nvSpPr>
          <p:spPr>
            <a:xfrm flipH="1">
              <a:off x="6585510" y="3817951"/>
              <a:ext cx="352217" cy="59979"/>
            </a:xfrm>
            <a:custGeom>
              <a:avLst/>
              <a:gdLst/>
              <a:ahLst/>
              <a:cxnLst/>
              <a:rect l="l" t="t" r="r" b="b"/>
              <a:pathLst>
                <a:path w="12743" h="2170" extrusionOk="0">
                  <a:moveTo>
                    <a:pt x="12676" y="1"/>
                  </a:moveTo>
                  <a:lnTo>
                    <a:pt x="0" y="568"/>
                  </a:lnTo>
                  <a:lnTo>
                    <a:pt x="100" y="2169"/>
                  </a:lnTo>
                  <a:lnTo>
                    <a:pt x="12743" y="1635"/>
                  </a:lnTo>
                  <a:lnTo>
                    <a:pt x="1267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8" name="Google Shape;498;p52"/>
            <p:cNvSpPr/>
            <p:nvPr/>
          </p:nvSpPr>
          <p:spPr>
            <a:xfrm flipH="1">
              <a:off x="6585510" y="3780581"/>
              <a:ext cx="352217" cy="90466"/>
            </a:xfrm>
            <a:custGeom>
              <a:avLst/>
              <a:gdLst/>
              <a:ahLst/>
              <a:cxnLst/>
              <a:rect l="l" t="t" r="r" b="b"/>
              <a:pathLst>
                <a:path w="12743" h="3273" extrusionOk="0">
                  <a:moveTo>
                    <a:pt x="7263" y="0"/>
                  </a:moveTo>
                  <a:cubicBezTo>
                    <a:pt x="6950" y="0"/>
                    <a:pt x="6630" y="6"/>
                    <a:pt x="6305" y="19"/>
                  </a:cubicBezTo>
                  <a:cubicBezTo>
                    <a:pt x="2802" y="185"/>
                    <a:pt x="0" y="1019"/>
                    <a:pt x="34" y="1887"/>
                  </a:cubicBezTo>
                  <a:cubicBezTo>
                    <a:pt x="64" y="2703"/>
                    <a:pt x="2452" y="3273"/>
                    <a:pt x="5482" y="3273"/>
                  </a:cubicBezTo>
                  <a:cubicBezTo>
                    <a:pt x="5795" y="3273"/>
                    <a:pt x="6114" y="3267"/>
                    <a:pt x="6438" y="3254"/>
                  </a:cubicBezTo>
                  <a:cubicBezTo>
                    <a:pt x="9941" y="3087"/>
                    <a:pt x="12743" y="2254"/>
                    <a:pt x="12709" y="1353"/>
                  </a:cubicBezTo>
                  <a:cubicBezTo>
                    <a:pt x="12679" y="567"/>
                    <a:pt x="10293" y="0"/>
                    <a:pt x="726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9" name="Google Shape;499;p52"/>
            <p:cNvSpPr/>
            <p:nvPr/>
          </p:nvSpPr>
          <p:spPr>
            <a:xfrm flipH="1">
              <a:off x="6608562" y="3792384"/>
              <a:ext cx="307053" cy="42206"/>
            </a:xfrm>
            <a:custGeom>
              <a:avLst/>
              <a:gdLst/>
              <a:ahLst/>
              <a:cxnLst/>
              <a:rect l="l" t="t" r="r" b="b"/>
              <a:pathLst>
                <a:path w="11109" h="1527" extrusionOk="0">
                  <a:moveTo>
                    <a:pt x="6635" y="1"/>
                  </a:moveTo>
                  <a:cubicBezTo>
                    <a:pt x="6280" y="1"/>
                    <a:pt x="5913" y="9"/>
                    <a:pt x="5538" y="25"/>
                  </a:cubicBezTo>
                  <a:cubicBezTo>
                    <a:pt x="2469" y="159"/>
                    <a:pt x="1" y="759"/>
                    <a:pt x="34" y="1360"/>
                  </a:cubicBezTo>
                  <a:cubicBezTo>
                    <a:pt x="34" y="1426"/>
                    <a:pt x="68" y="1460"/>
                    <a:pt x="101" y="1526"/>
                  </a:cubicBezTo>
                  <a:cubicBezTo>
                    <a:pt x="468" y="959"/>
                    <a:pt x="2770" y="459"/>
                    <a:pt x="5538" y="325"/>
                  </a:cubicBezTo>
                  <a:cubicBezTo>
                    <a:pt x="5894" y="313"/>
                    <a:pt x="6242" y="306"/>
                    <a:pt x="6579" y="306"/>
                  </a:cubicBezTo>
                  <a:cubicBezTo>
                    <a:pt x="8867" y="306"/>
                    <a:pt x="10664" y="594"/>
                    <a:pt x="11042" y="1059"/>
                  </a:cubicBezTo>
                  <a:cubicBezTo>
                    <a:pt x="11076" y="993"/>
                    <a:pt x="11076" y="959"/>
                    <a:pt x="11109" y="893"/>
                  </a:cubicBezTo>
                  <a:cubicBezTo>
                    <a:pt x="11080" y="395"/>
                    <a:pt x="9154" y="1"/>
                    <a:pt x="6635" y="1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0" name="Google Shape;500;p52"/>
            <p:cNvSpPr/>
            <p:nvPr/>
          </p:nvSpPr>
          <p:spPr>
            <a:xfrm flipH="1">
              <a:off x="6608562" y="3792384"/>
              <a:ext cx="307053" cy="42206"/>
            </a:xfrm>
            <a:custGeom>
              <a:avLst/>
              <a:gdLst/>
              <a:ahLst/>
              <a:cxnLst/>
              <a:rect l="l" t="t" r="r" b="b"/>
              <a:pathLst>
                <a:path w="11109" h="1527" extrusionOk="0">
                  <a:moveTo>
                    <a:pt x="6635" y="1"/>
                  </a:moveTo>
                  <a:cubicBezTo>
                    <a:pt x="6280" y="1"/>
                    <a:pt x="5913" y="9"/>
                    <a:pt x="5538" y="25"/>
                  </a:cubicBezTo>
                  <a:cubicBezTo>
                    <a:pt x="2469" y="159"/>
                    <a:pt x="1" y="759"/>
                    <a:pt x="34" y="1360"/>
                  </a:cubicBezTo>
                  <a:cubicBezTo>
                    <a:pt x="34" y="1426"/>
                    <a:pt x="68" y="1460"/>
                    <a:pt x="101" y="1526"/>
                  </a:cubicBezTo>
                  <a:cubicBezTo>
                    <a:pt x="468" y="959"/>
                    <a:pt x="2770" y="459"/>
                    <a:pt x="5538" y="325"/>
                  </a:cubicBezTo>
                  <a:cubicBezTo>
                    <a:pt x="5894" y="313"/>
                    <a:pt x="6242" y="306"/>
                    <a:pt x="6579" y="306"/>
                  </a:cubicBezTo>
                  <a:cubicBezTo>
                    <a:pt x="8867" y="306"/>
                    <a:pt x="10664" y="594"/>
                    <a:pt x="11042" y="1059"/>
                  </a:cubicBezTo>
                  <a:cubicBezTo>
                    <a:pt x="11076" y="993"/>
                    <a:pt x="11076" y="959"/>
                    <a:pt x="11109" y="893"/>
                  </a:cubicBezTo>
                  <a:cubicBezTo>
                    <a:pt x="11080" y="395"/>
                    <a:pt x="9154" y="1"/>
                    <a:pt x="663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1" name="Google Shape;501;p52"/>
            <p:cNvSpPr/>
            <p:nvPr/>
          </p:nvSpPr>
          <p:spPr>
            <a:xfrm flipH="1">
              <a:off x="6639906" y="3768337"/>
              <a:ext cx="350365" cy="89802"/>
            </a:xfrm>
            <a:custGeom>
              <a:avLst/>
              <a:gdLst/>
              <a:ahLst/>
              <a:cxnLst/>
              <a:rect l="l" t="t" r="r" b="b"/>
              <a:pathLst>
                <a:path w="12676" h="3249" extrusionOk="0">
                  <a:moveTo>
                    <a:pt x="7393" y="0"/>
                  </a:moveTo>
                  <a:cubicBezTo>
                    <a:pt x="7018" y="0"/>
                    <a:pt x="6632" y="9"/>
                    <a:pt x="6238" y="28"/>
                  </a:cubicBezTo>
                  <a:cubicBezTo>
                    <a:pt x="2769" y="161"/>
                    <a:pt x="0" y="995"/>
                    <a:pt x="0" y="1896"/>
                  </a:cubicBezTo>
                  <a:cubicBezTo>
                    <a:pt x="0" y="2682"/>
                    <a:pt x="2384" y="3249"/>
                    <a:pt x="5413" y="3249"/>
                  </a:cubicBezTo>
                  <a:cubicBezTo>
                    <a:pt x="5726" y="3249"/>
                    <a:pt x="6046" y="3243"/>
                    <a:pt x="6371" y="3230"/>
                  </a:cubicBezTo>
                  <a:cubicBezTo>
                    <a:pt x="9874" y="3063"/>
                    <a:pt x="12676" y="2230"/>
                    <a:pt x="12642" y="1362"/>
                  </a:cubicBezTo>
                  <a:cubicBezTo>
                    <a:pt x="12613" y="563"/>
                    <a:pt x="10350" y="0"/>
                    <a:pt x="739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2" name="Google Shape;502;p52"/>
            <p:cNvSpPr/>
            <p:nvPr/>
          </p:nvSpPr>
          <p:spPr>
            <a:xfrm flipH="1">
              <a:off x="6640818" y="3760791"/>
              <a:ext cx="352244" cy="59951"/>
            </a:xfrm>
            <a:custGeom>
              <a:avLst/>
              <a:gdLst/>
              <a:ahLst/>
              <a:cxnLst/>
              <a:rect l="l" t="t" r="r" b="b"/>
              <a:pathLst>
                <a:path w="12744" h="2169" extrusionOk="0">
                  <a:moveTo>
                    <a:pt x="12677" y="1"/>
                  </a:moveTo>
                  <a:lnTo>
                    <a:pt x="1" y="568"/>
                  </a:lnTo>
                  <a:lnTo>
                    <a:pt x="68" y="2169"/>
                  </a:lnTo>
                  <a:lnTo>
                    <a:pt x="12743" y="1635"/>
                  </a:lnTo>
                  <a:lnTo>
                    <a:pt x="1267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3" name="Google Shape;503;p52"/>
            <p:cNvSpPr/>
            <p:nvPr/>
          </p:nvSpPr>
          <p:spPr>
            <a:xfrm flipH="1">
              <a:off x="6641731" y="3724057"/>
              <a:ext cx="352244" cy="89830"/>
            </a:xfrm>
            <a:custGeom>
              <a:avLst/>
              <a:gdLst/>
              <a:ahLst/>
              <a:cxnLst/>
              <a:rect l="l" t="t" r="r" b="b"/>
              <a:pathLst>
                <a:path w="12744" h="3250" extrusionOk="0">
                  <a:moveTo>
                    <a:pt x="7452" y="1"/>
                  </a:moveTo>
                  <a:cubicBezTo>
                    <a:pt x="7079" y="1"/>
                    <a:pt x="6696" y="10"/>
                    <a:pt x="6305" y="29"/>
                  </a:cubicBezTo>
                  <a:cubicBezTo>
                    <a:pt x="2803" y="162"/>
                    <a:pt x="1" y="996"/>
                    <a:pt x="34" y="1897"/>
                  </a:cubicBezTo>
                  <a:cubicBezTo>
                    <a:pt x="64" y="2683"/>
                    <a:pt x="2451" y="3250"/>
                    <a:pt x="5480" y="3250"/>
                  </a:cubicBezTo>
                  <a:cubicBezTo>
                    <a:pt x="5793" y="3250"/>
                    <a:pt x="6113" y="3244"/>
                    <a:pt x="6439" y="3231"/>
                  </a:cubicBezTo>
                  <a:cubicBezTo>
                    <a:pt x="9941" y="3064"/>
                    <a:pt x="12743" y="2230"/>
                    <a:pt x="12710" y="1363"/>
                  </a:cubicBezTo>
                  <a:cubicBezTo>
                    <a:pt x="12680" y="564"/>
                    <a:pt x="10391" y="1"/>
                    <a:pt x="745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4" name="Google Shape;504;p52"/>
            <p:cNvSpPr/>
            <p:nvPr/>
          </p:nvSpPr>
          <p:spPr>
            <a:xfrm flipH="1">
              <a:off x="6664782" y="3736108"/>
              <a:ext cx="306141" cy="41322"/>
            </a:xfrm>
            <a:custGeom>
              <a:avLst/>
              <a:gdLst/>
              <a:ahLst/>
              <a:cxnLst/>
              <a:rect l="l" t="t" r="r" b="b"/>
              <a:pathLst>
                <a:path w="11076" h="1495" extrusionOk="0">
                  <a:moveTo>
                    <a:pt x="6660" y="1"/>
                  </a:moveTo>
                  <a:cubicBezTo>
                    <a:pt x="6286" y="1"/>
                    <a:pt x="5900" y="9"/>
                    <a:pt x="5504" y="26"/>
                  </a:cubicBezTo>
                  <a:cubicBezTo>
                    <a:pt x="2436" y="160"/>
                    <a:pt x="1" y="760"/>
                    <a:pt x="1" y="1361"/>
                  </a:cubicBezTo>
                  <a:cubicBezTo>
                    <a:pt x="1" y="1394"/>
                    <a:pt x="34" y="1461"/>
                    <a:pt x="67" y="1494"/>
                  </a:cubicBezTo>
                  <a:cubicBezTo>
                    <a:pt x="434" y="960"/>
                    <a:pt x="2736" y="460"/>
                    <a:pt x="5504" y="327"/>
                  </a:cubicBezTo>
                  <a:cubicBezTo>
                    <a:pt x="5920" y="307"/>
                    <a:pt x="6325" y="297"/>
                    <a:pt x="6715" y="297"/>
                  </a:cubicBezTo>
                  <a:cubicBezTo>
                    <a:pt x="8922" y="297"/>
                    <a:pt x="10640" y="602"/>
                    <a:pt x="11008" y="1027"/>
                  </a:cubicBezTo>
                  <a:cubicBezTo>
                    <a:pt x="11042" y="994"/>
                    <a:pt x="11075" y="927"/>
                    <a:pt x="11075" y="894"/>
                  </a:cubicBezTo>
                  <a:cubicBezTo>
                    <a:pt x="11046" y="372"/>
                    <a:pt x="9150" y="1"/>
                    <a:pt x="6660" y="1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5" name="Google Shape;505;p52"/>
            <p:cNvSpPr/>
            <p:nvPr/>
          </p:nvSpPr>
          <p:spPr>
            <a:xfrm flipH="1">
              <a:off x="6664782" y="3736108"/>
              <a:ext cx="306141" cy="41322"/>
            </a:xfrm>
            <a:custGeom>
              <a:avLst/>
              <a:gdLst/>
              <a:ahLst/>
              <a:cxnLst/>
              <a:rect l="l" t="t" r="r" b="b"/>
              <a:pathLst>
                <a:path w="11076" h="1495" extrusionOk="0">
                  <a:moveTo>
                    <a:pt x="6660" y="1"/>
                  </a:moveTo>
                  <a:cubicBezTo>
                    <a:pt x="6286" y="1"/>
                    <a:pt x="5900" y="9"/>
                    <a:pt x="5504" y="26"/>
                  </a:cubicBezTo>
                  <a:cubicBezTo>
                    <a:pt x="2436" y="160"/>
                    <a:pt x="1" y="760"/>
                    <a:pt x="1" y="1361"/>
                  </a:cubicBezTo>
                  <a:cubicBezTo>
                    <a:pt x="1" y="1394"/>
                    <a:pt x="34" y="1461"/>
                    <a:pt x="67" y="1494"/>
                  </a:cubicBezTo>
                  <a:cubicBezTo>
                    <a:pt x="434" y="960"/>
                    <a:pt x="2736" y="460"/>
                    <a:pt x="5504" y="327"/>
                  </a:cubicBezTo>
                  <a:cubicBezTo>
                    <a:pt x="5920" y="307"/>
                    <a:pt x="6325" y="297"/>
                    <a:pt x="6715" y="297"/>
                  </a:cubicBezTo>
                  <a:cubicBezTo>
                    <a:pt x="8922" y="297"/>
                    <a:pt x="10640" y="602"/>
                    <a:pt x="11008" y="1027"/>
                  </a:cubicBezTo>
                  <a:cubicBezTo>
                    <a:pt x="11042" y="994"/>
                    <a:pt x="11075" y="927"/>
                    <a:pt x="11075" y="894"/>
                  </a:cubicBezTo>
                  <a:cubicBezTo>
                    <a:pt x="11046" y="372"/>
                    <a:pt x="9150" y="1"/>
                    <a:pt x="666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6" name="Google Shape;506;p52"/>
            <p:cNvSpPr/>
            <p:nvPr/>
          </p:nvSpPr>
          <p:spPr>
            <a:xfrm flipH="1">
              <a:off x="6666634" y="3744593"/>
              <a:ext cx="302437" cy="53649"/>
            </a:xfrm>
            <a:custGeom>
              <a:avLst/>
              <a:gdLst/>
              <a:ahLst/>
              <a:cxnLst/>
              <a:rect l="l" t="t" r="r" b="b"/>
              <a:pathLst>
                <a:path w="10942" h="1941" extrusionOk="0">
                  <a:moveTo>
                    <a:pt x="6484" y="0"/>
                  </a:moveTo>
                  <a:cubicBezTo>
                    <a:pt x="6145" y="0"/>
                    <a:pt x="5795" y="7"/>
                    <a:pt x="5437" y="20"/>
                  </a:cubicBezTo>
                  <a:cubicBezTo>
                    <a:pt x="2669" y="153"/>
                    <a:pt x="367" y="653"/>
                    <a:pt x="0" y="1187"/>
                  </a:cubicBezTo>
                  <a:cubicBezTo>
                    <a:pt x="378" y="1652"/>
                    <a:pt x="2200" y="1940"/>
                    <a:pt x="4473" y="1940"/>
                  </a:cubicBezTo>
                  <a:cubicBezTo>
                    <a:pt x="4808" y="1940"/>
                    <a:pt x="5153" y="1934"/>
                    <a:pt x="5504" y="1921"/>
                  </a:cubicBezTo>
                  <a:cubicBezTo>
                    <a:pt x="8273" y="1788"/>
                    <a:pt x="10574" y="1287"/>
                    <a:pt x="10941" y="720"/>
                  </a:cubicBezTo>
                  <a:cubicBezTo>
                    <a:pt x="10564" y="284"/>
                    <a:pt x="8770" y="0"/>
                    <a:pt x="64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7" name="Google Shape;507;p52"/>
            <p:cNvSpPr/>
            <p:nvPr/>
          </p:nvSpPr>
          <p:spPr>
            <a:xfrm flipH="1">
              <a:off x="6603006" y="3701032"/>
              <a:ext cx="352244" cy="90051"/>
            </a:xfrm>
            <a:custGeom>
              <a:avLst/>
              <a:gdLst/>
              <a:ahLst/>
              <a:cxnLst/>
              <a:rect l="l" t="t" r="r" b="b"/>
              <a:pathLst>
                <a:path w="12744" h="3258" extrusionOk="0">
                  <a:moveTo>
                    <a:pt x="7461" y="0"/>
                  </a:moveTo>
                  <a:cubicBezTo>
                    <a:pt x="7086" y="0"/>
                    <a:pt x="6699" y="9"/>
                    <a:pt x="6305" y="28"/>
                  </a:cubicBezTo>
                  <a:cubicBezTo>
                    <a:pt x="2803" y="161"/>
                    <a:pt x="1" y="995"/>
                    <a:pt x="34" y="1896"/>
                  </a:cubicBezTo>
                  <a:cubicBezTo>
                    <a:pt x="93" y="2695"/>
                    <a:pt x="2359" y="3258"/>
                    <a:pt x="5293" y="3258"/>
                  </a:cubicBezTo>
                  <a:cubicBezTo>
                    <a:pt x="5665" y="3258"/>
                    <a:pt x="6048" y="3249"/>
                    <a:pt x="6439" y="3230"/>
                  </a:cubicBezTo>
                  <a:cubicBezTo>
                    <a:pt x="9941" y="3097"/>
                    <a:pt x="12743" y="2229"/>
                    <a:pt x="12710" y="1362"/>
                  </a:cubicBezTo>
                  <a:cubicBezTo>
                    <a:pt x="12680" y="563"/>
                    <a:pt x="10417" y="0"/>
                    <a:pt x="74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8" name="Google Shape;508;p52"/>
            <p:cNvSpPr/>
            <p:nvPr/>
          </p:nvSpPr>
          <p:spPr>
            <a:xfrm flipH="1">
              <a:off x="6603946" y="3694426"/>
              <a:ext cx="352217" cy="59011"/>
            </a:xfrm>
            <a:custGeom>
              <a:avLst/>
              <a:gdLst/>
              <a:ahLst/>
              <a:cxnLst/>
              <a:rect l="l" t="t" r="r" b="b"/>
              <a:pathLst>
                <a:path w="12743" h="2135" extrusionOk="0">
                  <a:moveTo>
                    <a:pt x="12676" y="0"/>
                  </a:moveTo>
                  <a:lnTo>
                    <a:pt x="0" y="534"/>
                  </a:lnTo>
                  <a:lnTo>
                    <a:pt x="67" y="2135"/>
                  </a:lnTo>
                  <a:lnTo>
                    <a:pt x="12743" y="1601"/>
                  </a:lnTo>
                  <a:lnTo>
                    <a:pt x="1267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9" name="Google Shape;509;p52"/>
            <p:cNvSpPr/>
            <p:nvPr/>
          </p:nvSpPr>
          <p:spPr>
            <a:xfrm flipH="1">
              <a:off x="6604858" y="3656752"/>
              <a:ext cx="352244" cy="89830"/>
            </a:xfrm>
            <a:custGeom>
              <a:avLst/>
              <a:gdLst/>
              <a:ahLst/>
              <a:cxnLst/>
              <a:rect l="l" t="t" r="r" b="b"/>
              <a:pathLst>
                <a:path w="12744" h="3250" extrusionOk="0">
                  <a:moveTo>
                    <a:pt x="7451" y="1"/>
                  </a:moveTo>
                  <a:cubicBezTo>
                    <a:pt x="7079" y="1"/>
                    <a:pt x="6696" y="10"/>
                    <a:pt x="6305" y="29"/>
                  </a:cubicBezTo>
                  <a:cubicBezTo>
                    <a:pt x="2803" y="162"/>
                    <a:pt x="1" y="996"/>
                    <a:pt x="34" y="1897"/>
                  </a:cubicBezTo>
                  <a:cubicBezTo>
                    <a:pt x="64" y="2683"/>
                    <a:pt x="2451" y="3250"/>
                    <a:pt x="5480" y="3250"/>
                  </a:cubicBezTo>
                  <a:cubicBezTo>
                    <a:pt x="5794" y="3250"/>
                    <a:pt x="6114" y="3244"/>
                    <a:pt x="6439" y="3231"/>
                  </a:cubicBezTo>
                  <a:cubicBezTo>
                    <a:pt x="9941" y="3064"/>
                    <a:pt x="12743" y="2230"/>
                    <a:pt x="12710" y="1363"/>
                  </a:cubicBezTo>
                  <a:cubicBezTo>
                    <a:pt x="12651" y="564"/>
                    <a:pt x="10385" y="1"/>
                    <a:pt x="745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0" name="Google Shape;510;p52"/>
            <p:cNvSpPr/>
            <p:nvPr/>
          </p:nvSpPr>
          <p:spPr>
            <a:xfrm flipH="1">
              <a:off x="6628822" y="3668803"/>
              <a:ext cx="306141" cy="42234"/>
            </a:xfrm>
            <a:custGeom>
              <a:avLst/>
              <a:gdLst/>
              <a:ahLst/>
              <a:cxnLst/>
              <a:rect l="l" t="t" r="r" b="b"/>
              <a:pathLst>
                <a:path w="11076" h="1528" extrusionOk="0">
                  <a:moveTo>
                    <a:pt x="6693" y="1"/>
                  </a:moveTo>
                  <a:cubicBezTo>
                    <a:pt x="6320" y="1"/>
                    <a:pt x="5933" y="9"/>
                    <a:pt x="5538" y="26"/>
                  </a:cubicBezTo>
                  <a:cubicBezTo>
                    <a:pt x="2469" y="160"/>
                    <a:pt x="0" y="760"/>
                    <a:pt x="34" y="1361"/>
                  </a:cubicBezTo>
                  <a:cubicBezTo>
                    <a:pt x="34" y="1427"/>
                    <a:pt x="67" y="1461"/>
                    <a:pt x="101" y="1527"/>
                  </a:cubicBezTo>
                  <a:cubicBezTo>
                    <a:pt x="467" y="960"/>
                    <a:pt x="2769" y="460"/>
                    <a:pt x="5538" y="327"/>
                  </a:cubicBezTo>
                  <a:cubicBezTo>
                    <a:pt x="5893" y="314"/>
                    <a:pt x="6241" y="307"/>
                    <a:pt x="6578" y="307"/>
                  </a:cubicBezTo>
                  <a:cubicBezTo>
                    <a:pt x="8867" y="307"/>
                    <a:pt x="10664" y="595"/>
                    <a:pt x="11042" y="1060"/>
                  </a:cubicBezTo>
                  <a:cubicBezTo>
                    <a:pt x="11075" y="994"/>
                    <a:pt x="11075" y="960"/>
                    <a:pt x="11075" y="894"/>
                  </a:cubicBezTo>
                  <a:cubicBezTo>
                    <a:pt x="11075" y="371"/>
                    <a:pt x="9183" y="1"/>
                    <a:pt x="669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1" name="Google Shape;511;p52"/>
            <p:cNvSpPr/>
            <p:nvPr/>
          </p:nvSpPr>
          <p:spPr>
            <a:xfrm flipH="1">
              <a:off x="6626998" y="3382448"/>
              <a:ext cx="356832" cy="315621"/>
            </a:xfrm>
            <a:custGeom>
              <a:avLst/>
              <a:gdLst/>
              <a:ahLst/>
              <a:cxnLst/>
              <a:rect l="l" t="t" r="r" b="b"/>
              <a:pathLst>
                <a:path w="12910" h="11419" extrusionOk="0">
                  <a:moveTo>
                    <a:pt x="6473" y="1"/>
                  </a:moveTo>
                  <a:cubicBezTo>
                    <a:pt x="5798" y="1"/>
                    <a:pt x="5110" y="122"/>
                    <a:pt x="4437" y="379"/>
                  </a:cubicBezTo>
                  <a:cubicBezTo>
                    <a:pt x="1502" y="1480"/>
                    <a:pt x="1" y="4749"/>
                    <a:pt x="1101" y="7718"/>
                  </a:cubicBezTo>
                  <a:cubicBezTo>
                    <a:pt x="1955" y="10019"/>
                    <a:pt x="4131" y="11419"/>
                    <a:pt x="6434" y="11419"/>
                  </a:cubicBezTo>
                  <a:cubicBezTo>
                    <a:pt x="7102" y="11419"/>
                    <a:pt x="7780" y="11301"/>
                    <a:pt x="8440" y="11054"/>
                  </a:cubicBezTo>
                  <a:cubicBezTo>
                    <a:pt x="11409" y="9953"/>
                    <a:pt x="12910" y="6650"/>
                    <a:pt x="11809" y="3715"/>
                  </a:cubicBezTo>
                  <a:cubicBezTo>
                    <a:pt x="10932" y="1419"/>
                    <a:pt x="8778" y="1"/>
                    <a:pt x="64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2" name="Google Shape;512;p52"/>
            <p:cNvSpPr/>
            <p:nvPr/>
          </p:nvSpPr>
          <p:spPr>
            <a:xfrm flipH="1">
              <a:off x="6611326" y="3390243"/>
              <a:ext cx="354068" cy="315676"/>
            </a:xfrm>
            <a:custGeom>
              <a:avLst/>
              <a:gdLst/>
              <a:ahLst/>
              <a:cxnLst/>
              <a:rect l="l" t="t" r="r" b="b"/>
              <a:pathLst>
                <a:path w="12810" h="11421" extrusionOk="0">
                  <a:moveTo>
                    <a:pt x="6394" y="1"/>
                  </a:moveTo>
                  <a:cubicBezTo>
                    <a:pt x="4785" y="1"/>
                    <a:pt x="3189" y="676"/>
                    <a:pt x="2069" y="1999"/>
                  </a:cubicBezTo>
                  <a:cubicBezTo>
                    <a:pt x="1" y="4400"/>
                    <a:pt x="301" y="8036"/>
                    <a:pt x="2703" y="10071"/>
                  </a:cubicBezTo>
                  <a:cubicBezTo>
                    <a:pt x="3773" y="10978"/>
                    <a:pt x="5082" y="11421"/>
                    <a:pt x="6387" y="11421"/>
                  </a:cubicBezTo>
                  <a:cubicBezTo>
                    <a:pt x="8011" y="11421"/>
                    <a:pt x="9629" y="10735"/>
                    <a:pt x="10775" y="9404"/>
                  </a:cubicBezTo>
                  <a:cubicBezTo>
                    <a:pt x="12810" y="7002"/>
                    <a:pt x="12510" y="3400"/>
                    <a:pt x="10108" y="1365"/>
                  </a:cubicBezTo>
                  <a:cubicBezTo>
                    <a:pt x="9029" y="450"/>
                    <a:pt x="7707" y="1"/>
                    <a:pt x="63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3" name="Google Shape;513;p52"/>
            <p:cNvSpPr/>
            <p:nvPr/>
          </p:nvSpPr>
          <p:spPr>
            <a:xfrm flipH="1">
              <a:off x="6711824" y="3464844"/>
              <a:ext cx="151218" cy="163214"/>
            </a:xfrm>
            <a:custGeom>
              <a:avLst/>
              <a:gdLst/>
              <a:ahLst/>
              <a:cxnLst/>
              <a:rect l="l" t="t" r="r" b="b"/>
              <a:pathLst>
                <a:path w="5471" h="5905" extrusionOk="0">
                  <a:moveTo>
                    <a:pt x="2669" y="1234"/>
                  </a:moveTo>
                  <a:lnTo>
                    <a:pt x="3703" y="1701"/>
                  </a:lnTo>
                  <a:cubicBezTo>
                    <a:pt x="3903" y="1801"/>
                    <a:pt x="4070" y="1935"/>
                    <a:pt x="4203" y="2102"/>
                  </a:cubicBezTo>
                  <a:cubicBezTo>
                    <a:pt x="4270" y="2235"/>
                    <a:pt x="4270" y="2435"/>
                    <a:pt x="4203" y="2569"/>
                  </a:cubicBezTo>
                  <a:cubicBezTo>
                    <a:pt x="4137" y="2735"/>
                    <a:pt x="4003" y="2835"/>
                    <a:pt x="3836" y="2869"/>
                  </a:cubicBezTo>
                  <a:cubicBezTo>
                    <a:pt x="3795" y="2875"/>
                    <a:pt x="3755" y="2877"/>
                    <a:pt x="3715" y="2877"/>
                  </a:cubicBezTo>
                  <a:cubicBezTo>
                    <a:pt x="3532" y="2877"/>
                    <a:pt x="3367" y="2818"/>
                    <a:pt x="3203" y="2735"/>
                  </a:cubicBezTo>
                  <a:lnTo>
                    <a:pt x="2169" y="2302"/>
                  </a:lnTo>
                  <a:lnTo>
                    <a:pt x="2669" y="1234"/>
                  </a:lnTo>
                  <a:close/>
                  <a:moveTo>
                    <a:pt x="1868" y="3036"/>
                  </a:moveTo>
                  <a:lnTo>
                    <a:pt x="3036" y="3569"/>
                  </a:lnTo>
                  <a:cubicBezTo>
                    <a:pt x="3603" y="3803"/>
                    <a:pt x="3770" y="4136"/>
                    <a:pt x="3603" y="4470"/>
                  </a:cubicBezTo>
                  <a:cubicBezTo>
                    <a:pt x="3570" y="4670"/>
                    <a:pt x="3403" y="4804"/>
                    <a:pt x="3236" y="4837"/>
                  </a:cubicBezTo>
                  <a:lnTo>
                    <a:pt x="3236" y="4804"/>
                  </a:lnTo>
                  <a:cubicBezTo>
                    <a:pt x="3002" y="4804"/>
                    <a:pt x="2769" y="4770"/>
                    <a:pt x="2569" y="4670"/>
                  </a:cubicBezTo>
                  <a:lnTo>
                    <a:pt x="1368" y="4103"/>
                  </a:lnTo>
                  <a:lnTo>
                    <a:pt x="1868" y="3036"/>
                  </a:lnTo>
                  <a:close/>
                  <a:moveTo>
                    <a:pt x="2002" y="0"/>
                  </a:moveTo>
                  <a:lnTo>
                    <a:pt x="0" y="4437"/>
                  </a:lnTo>
                  <a:lnTo>
                    <a:pt x="1068" y="4904"/>
                  </a:lnTo>
                  <a:lnTo>
                    <a:pt x="901" y="5237"/>
                  </a:lnTo>
                  <a:lnTo>
                    <a:pt x="1401" y="5437"/>
                  </a:lnTo>
                  <a:lnTo>
                    <a:pt x="1535" y="5137"/>
                  </a:lnTo>
                  <a:lnTo>
                    <a:pt x="2035" y="5371"/>
                  </a:lnTo>
                  <a:lnTo>
                    <a:pt x="1902" y="5671"/>
                  </a:lnTo>
                  <a:lnTo>
                    <a:pt x="2402" y="5904"/>
                  </a:lnTo>
                  <a:lnTo>
                    <a:pt x="2535" y="5571"/>
                  </a:lnTo>
                  <a:cubicBezTo>
                    <a:pt x="2808" y="5694"/>
                    <a:pt x="3116" y="5763"/>
                    <a:pt x="3421" y="5763"/>
                  </a:cubicBezTo>
                  <a:cubicBezTo>
                    <a:pt x="3527" y="5763"/>
                    <a:pt x="3633" y="5755"/>
                    <a:pt x="3736" y="5738"/>
                  </a:cubicBezTo>
                  <a:cubicBezTo>
                    <a:pt x="4103" y="5671"/>
                    <a:pt x="4403" y="5404"/>
                    <a:pt x="4570" y="5070"/>
                  </a:cubicBezTo>
                  <a:cubicBezTo>
                    <a:pt x="4704" y="4837"/>
                    <a:pt x="4737" y="4537"/>
                    <a:pt x="4704" y="4270"/>
                  </a:cubicBezTo>
                  <a:cubicBezTo>
                    <a:pt x="4637" y="4003"/>
                    <a:pt x="4470" y="3769"/>
                    <a:pt x="4270" y="3603"/>
                  </a:cubicBezTo>
                  <a:cubicBezTo>
                    <a:pt x="4504" y="3603"/>
                    <a:pt x="4704" y="3536"/>
                    <a:pt x="4870" y="3403"/>
                  </a:cubicBezTo>
                  <a:cubicBezTo>
                    <a:pt x="5071" y="3269"/>
                    <a:pt x="5204" y="3102"/>
                    <a:pt x="5304" y="2902"/>
                  </a:cubicBezTo>
                  <a:cubicBezTo>
                    <a:pt x="5471" y="2569"/>
                    <a:pt x="5438" y="2168"/>
                    <a:pt x="5237" y="1868"/>
                  </a:cubicBezTo>
                  <a:cubicBezTo>
                    <a:pt x="5071" y="1601"/>
                    <a:pt x="4837" y="1368"/>
                    <a:pt x="4537" y="1201"/>
                  </a:cubicBezTo>
                  <a:lnTo>
                    <a:pt x="4670" y="867"/>
                  </a:lnTo>
                  <a:lnTo>
                    <a:pt x="4170" y="667"/>
                  </a:lnTo>
                  <a:lnTo>
                    <a:pt x="4037" y="967"/>
                  </a:lnTo>
                  <a:lnTo>
                    <a:pt x="3570" y="734"/>
                  </a:lnTo>
                  <a:lnTo>
                    <a:pt x="3703" y="434"/>
                  </a:lnTo>
                  <a:lnTo>
                    <a:pt x="3203" y="200"/>
                  </a:lnTo>
                  <a:lnTo>
                    <a:pt x="3069" y="500"/>
                  </a:lnTo>
                  <a:lnTo>
                    <a:pt x="20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4" name="Google Shape;514;p52"/>
            <p:cNvSpPr/>
            <p:nvPr/>
          </p:nvSpPr>
          <p:spPr>
            <a:xfrm flipH="1">
              <a:off x="5296527" y="4379467"/>
              <a:ext cx="212109" cy="73439"/>
            </a:xfrm>
            <a:custGeom>
              <a:avLst/>
              <a:gdLst/>
              <a:ahLst/>
              <a:cxnLst/>
              <a:rect l="l" t="t" r="r" b="b"/>
              <a:pathLst>
                <a:path w="7674" h="2657" extrusionOk="0">
                  <a:moveTo>
                    <a:pt x="1360" y="0"/>
                  </a:moveTo>
                  <a:cubicBezTo>
                    <a:pt x="643" y="0"/>
                    <a:pt x="168" y="134"/>
                    <a:pt x="101" y="401"/>
                  </a:cubicBezTo>
                  <a:cubicBezTo>
                    <a:pt x="1" y="901"/>
                    <a:pt x="1535" y="1735"/>
                    <a:pt x="3604" y="2269"/>
                  </a:cubicBezTo>
                  <a:cubicBezTo>
                    <a:pt x="4605" y="2531"/>
                    <a:pt x="5541" y="2657"/>
                    <a:pt x="6250" y="2657"/>
                  </a:cubicBezTo>
                  <a:cubicBezTo>
                    <a:pt x="6982" y="2657"/>
                    <a:pt x="7472" y="2523"/>
                    <a:pt x="7540" y="2269"/>
                  </a:cubicBezTo>
                  <a:cubicBezTo>
                    <a:pt x="7673" y="1768"/>
                    <a:pt x="6139" y="901"/>
                    <a:pt x="4071" y="401"/>
                  </a:cubicBezTo>
                  <a:cubicBezTo>
                    <a:pt x="3036" y="134"/>
                    <a:pt x="2077" y="0"/>
                    <a:pt x="1360" y="0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5" name="Google Shape;515;p52"/>
            <p:cNvSpPr/>
            <p:nvPr/>
          </p:nvSpPr>
          <p:spPr>
            <a:xfrm flipH="1">
              <a:off x="5293763" y="4364707"/>
              <a:ext cx="211170" cy="77475"/>
            </a:xfrm>
            <a:custGeom>
              <a:avLst/>
              <a:gdLst/>
              <a:ahLst/>
              <a:cxnLst/>
              <a:rect l="l" t="t" r="r" b="b"/>
              <a:pathLst>
                <a:path w="7640" h="2803" extrusionOk="0">
                  <a:moveTo>
                    <a:pt x="234" y="1"/>
                  </a:moveTo>
                  <a:lnTo>
                    <a:pt x="0" y="935"/>
                  </a:lnTo>
                  <a:lnTo>
                    <a:pt x="7406" y="2803"/>
                  </a:lnTo>
                  <a:lnTo>
                    <a:pt x="7639" y="1869"/>
                  </a:lnTo>
                  <a:lnTo>
                    <a:pt x="234" y="1"/>
                  </a:ln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6" name="Google Shape;516;p52"/>
            <p:cNvSpPr/>
            <p:nvPr/>
          </p:nvSpPr>
          <p:spPr>
            <a:xfrm flipH="1">
              <a:off x="5290087" y="4353651"/>
              <a:ext cx="212082" cy="73771"/>
            </a:xfrm>
            <a:custGeom>
              <a:avLst/>
              <a:gdLst/>
              <a:ahLst/>
              <a:cxnLst/>
              <a:rect l="l" t="t" r="r" b="b"/>
              <a:pathLst>
                <a:path w="7673" h="2669" extrusionOk="0">
                  <a:moveTo>
                    <a:pt x="1389" y="0"/>
                  </a:moveTo>
                  <a:cubicBezTo>
                    <a:pt x="676" y="0"/>
                    <a:pt x="201" y="134"/>
                    <a:pt x="134" y="401"/>
                  </a:cubicBezTo>
                  <a:cubicBezTo>
                    <a:pt x="0" y="934"/>
                    <a:pt x="1535" y="1735"/>
                    <a:pt x="3603" y="2269"/>
                  </a:cubicBezTo>
                  <a:cubicBezTo>
                    <a:pt x="4620" y="2536"/>
                    <a:pt x="5571" y="2669"/>
                    <a:pt x="6284" y="2669"/>
                  </a:cubicBezTo>
                  <a:cubicBezTo>
                    <a:pt x="6997" y="2669"/>
                    <a:pt x="7472" y="2536"/>
                    <a:pt x="7539" y="2269"/>
                  </a:cubicBezTo>
                  <a:cubicBezTo>
                    <a:pt x="7673" y="1735"/>
                    <a:pt x="6138" y="934"/>
                    <a:pt x="4070" y="401"/>
                  </a:cubicBezTo>
                  <a:cubicBezTo>
                    <a:pt x="3053" y="134"/>
                    <a:pt x="2102" y="0"/>
                    <a:pt x="1389" y="0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7" name="Google Shape;517;p52"/>
            <p:cNvSpPr/>
            <p:nvPr/>
          </p:nvSpPr>
          <p:spPr>
            <a:xfrm flipH="1">
              <a:off x="5290087" y="4353651"/>
              <a:ext cx="212082" cy="73771"/>
            </a:xfrm>
            <a:custGeom>
              <a:avLst/>
              <a:gdLst/>
              <a:ahLst/>
              <a:cxnLst/>
              <a:rect l="l" t="t" r="r" b="b"/>
              <a:pathLst>
                <a:path w="7673" h="2669" extrusionOk="0">
                  <a:moveTo>
                    <a:pt x="1389" y="0"/>
                  </a:moveTo>
                  <a:cubicBezTo>
                    <a:pt x="676" y="0"/>
                    <a:pt x="201" y="134"/>
                    <a:pt x="134" y="401"/>
                  </a:cubicBezTo>
                  <a:cubicBezTo>
                    <a:pt x="0" y="934"/>
                    <a:pt x="1535" y="1735"/>
                    <a:pt x="3603" y="2269"/>
                  </a:cubicBezTo>
                  <a:cubicBezTo>
                    <a:pt x="4620" y="2536"/>
                    <a:pt x="5571" y="2669"/>
                    <a:pt x="6284" y="2669"/>
                  </a:cubicBezTo>
                  <a:cubicBezTo>
                    <a:pt x="6997" y="2669"/>
                    <a:pt x="7472" y="2536"/>
                    <a:pt x="7539" y="2269"/>
                  </a:cubicBezTo>
                  <a:cubicBezTo>
                    <a:pt x="7673" y="1735"/>
                    <a:pt x="6138" y="934"/>
                    <a:pt x="4070" y="401"/>
                  </a:cubicBezTo>
                  <a:cubicBezTo>
                    <a:pt x="3053" y="134"/>
                    <a:pt x="2102" y="0"/>
                    <a:pt x="13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8" name="Google Shape;518;p52"/>
            <p:cNvSpPr/>
            <p:nvPr/>
          </p:nvSpPr>
          <p:spPr>
            <a:xfrm flipH="1">
              <a:off x="5303907" y="4360727"/>
              <a:ext cx="180738" cy="52875"/>
            </a:xfrm>
            <a:custGeom>
              <a:avLst/>
              <a:gdLst/>
              <a:ahLst/>
              <a:cxnLst/>
              <a:rect l="l" t="t" r="r" b="b"/>
              <a:pathLst>
                <a:path w="6539" h="1913" extrusionOk="0">
                  <a:moveTo>
                    <a:pt x="800" y="0"/>
                  </a:moveTo>
                  <a:cubicBezTo>
                    <a:pt x="337" y="0"/>
                    <a:pt x="43" y="70"/>
                    <a:pt x="0" y="211"/>
                  </a:cubicBezTo>
                  <a:cubicBezTo>
                    <a:pt x="0" y="245"/>
                    <a:pt x="0" y="278"/>
                    <a:pt x="0" y="311"/>
                  </a:cubicBezTo>
                  <a:cubicBezTo>
                    <a:pt x="107" y="217"/>
                    <a:pt x="351" y="173"/>
                    <a:pt x="695" y="173"/>
                  </a:cubicBezTo>
                  <a:cubicBezTo>
                    <a:pt x="1322" y="173"/>
                    <a:pt x="2281" y="320"/>
                    <a:pt x="3336" y="578"/>
                  </a:cubicBezTo>
                  <a:cubicBezTo>
                    <a:pt x="4937" y="979"/>
                    <a:pt x="6238" y="1546"/>
                    <a:pt x="6405" y="1913"/>
                  </a:cubicBezTo>
                  <a:cubicBezTo>
                    <a:pt x="6438" y="1913"/>
                    <a:pt x="6438" y="1879"/>
                    <a:pt x="6438" y="1846"/>
                  </a:cubicBezTo>
                  <a:cubicBezTo>
                    <a:pt x="6538" y="1479"/>
                    <a:pt x="5204" y="845"/>
                    <a:pt x="3403" y="378"/>
                  </a:cubicBezTo>
                  <a:cubicBezTo>
                    <a:pt x="2365" y="129"/>
                    <a:pt x="1428" y="0"/>
                    <a:pt x="800" y="0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9" name="Google Shape;519;p52"/>
            <p:cNvSpPr/>
            <p:nvPr/>
          </p:nvSpPr>
          <p:spPr>
            <a:xfrm flipH="1">
              <a:off x="5303907" y="4360727"/>
              <a:ext cx="180738" cy="52875"/>
            </a:xfrm>
            <a:custGeom>
              <a:avLst/>
              <a:gdLst/>
              <a:ahLst/>
              <a:cxnLst/>
              <a:rect l="l" t="t" r="r" b="b"/>
              <a:pathLst>
                <a:path w="6539" h="1913" extrusionOk="0">
                  <a:moveTo>
                    <a:pt x="800" y="0"/>
                  </a:moveTo>
                  <a:cubicBezTo>
                    <a:pt x="337" y="0"/>
                    <a:pt x="43" y="70"/>
                    <a:pt x="0" y="211"/>
                  </a:cubicBezTo>
                  <a:cubicBezTo>
                    <a:pt x="0" y="245"/>
                    <a:pt x="0" y="278"/>
                    <a:pt x="0" y="311"/>
                  </a:cubicBezTo>
                  <a:cubicBezTo>
                    <a:pt x="107" y="217"/>
                    <a:pt x="351" y="173"/>
                    <a:pt x="695" y="173"/>
                  </a:cubicBezTo>
                  <a:cubicBezTo>
                    <a:pt x="1322" y="173"/>
                    <a:pt x="2281" y="320"/>
                    <a:pt x="3336" y="578"/>
                  </a:cubicBezTo>
                  <a:cubicBezTo>
                    <a:pt x="4937" y="979"/>
                    <a:pt x="6238" y="1546"/>
                    <a:pt x="6405" y="1913"/>
                  </a:cubicBezTo>
                  <a:cubicBezTo>
                    <a:pt x="6438" y="1913"/>
                    <a:pt x="6438" y="1879"/>
                    <a:pt x="6438" y="1846"/>
                  </a:cubicBezTo>
                  <a:cubicBezTo>
                    <a:pt x="6538" y="1479"/>
                    <a:pt x="5204" y="845"/>
                    <a:pt x="3403" y="378"/>
                  </a:cubicBezTo>
                  <a:cubicBezTo>
                    <a:pt x="2365" y="129"/>
                    <a:pt x="1428" y="0"/>
                    <a:pt x="800" y="0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0" name="Google Shape;520;p52"/>
            <p:cNvSpPr/>
            <p:nvPr/>
          </p:nvSpPr>
          <p:spPr>
            <a:xfrm flipH="1">
              <a:off x="5307610" y="4365895"/>
              <a:ext cx="177034" cy="51825"/>
            </a:xfrm>
            <a:custGeom>
              <a:avLst/>
              <a:gdLst/>
              <a:ahLst/>
              <a:cxnLst/>
              <a:rect l="l" t="t" r="r" b="b"/>
              <a:pathLst>
                <a:path w="6405" h="1875" extrusionOk="0">
                  <a:moveTo>
                    <a:pt x="701" y="0"/>
                  </a:moveTo>
                  <a:cubicBezTo>
                    <a:pt x="354" y="0"/>
                    <a:pt x="107" y="41"/>
                    <a:pt x="0" y="124"/>
                  </a:cubicBezTo>
                  <a:cubicBezTo>
                    <a:pt x="134" y="491"/>
                    <a:pt x="1435" y="1092"/>
                    <a:pt x="3069" y="1492"/>
                  </a:cubicBezTo>
                  <a:cubicBezTo>
                    <a:pt x="4067" y="1742"/>
                    <a:pt x="4988" y="1875"/>
                    <a:pt x="5620" y="1875"/>
                  </a:cubicBezTo>
                  <a:cubicBezTo>
                    <a:pt x="6002" y="1875"/>
                    <a:pt x="6279" y="1826"/>
                    <a:pt x="6405" y="1726"/>
                  </a:cubicBezTo>
                  <a:cubicBezTo>
                    <a:pt x="6238" y="1359"/>
                    <a:pt x="4937" y="792"/>
                    <a:pt x="3336" y="391"/>
                  </a:cubicBezTo>
                  <a:cubicBezTo>
                    <a:pt x="2284" y="134"/>
                    <a:pt x="1329" y="0"/>
                    <a:pt x="701" y="0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1" name="Google Shape;521;p52"/>
            <p:cNvSpPr/>
            <p:nvPr/>
          </p:nvSpPr>
          <p:spPr>
            <a:xfrm flipH="1">
              <a:off x="5200643" y="4466590"/>
              <a:ext cx="213021" cy="54202"/>
            </a:xfrm>
            <a:custGeom>
              <a:avLst/>
              <a:gdLst/>
              <a:ahLst/>
              <a:cxnLst/>
              <a:rect l="l" t="t" r="r" b="b"/>
              <a:pathLst>
                <a:path w="7707" h="1961" extrusionOk="0">
                  <a:moveTo>
                    <a:pt x="4498" y="1"/>
                  </a:moveTo>
                  <a:cubicBezTo>
                    <a:pt x="4273" y="1"/>
                    <a:pt x="4041" y="6"/>
                    <a:pt x="3803" y="17"/>
                  </a:cubicBezTo>
                  <a:cubicBezTo>
                    <a:pt x="1702" y="117"/>
                    <a:pt x="1" y="618"/>
                    <a:pt x="34" y="1152"/>
                  </a:cubicBezTo>
                  <a:cubicBezTo>
                    <a:pt x="65" y="1640"/>
                    <a:pt x="1491" y="1961"/>
                    <a:pt x="3368" y="1961"/>
                  </a:cubicBezTo>
                  <a:cubicBezTo>
                    <a:pt x="3543" y="1961"/>
                    <a:pt x="3722" y="1958"/>
                    <a:pt x="3904" y="1952"/>
                  </a:cubicBezTo>
                  <a:cubicBezTo>
                    <a:pt x="6005" y="1852"/>
                    <a:pt x="7706" y="1352"/>
                    <a:pt x="7673" y="818"/>
                  </a:cubicBezTo>
                  <a:cubicBezTo>
                    <a:pt x="7673" y="344"/>
                    <a:pt x="6302" y="1"/>
                    <a:pt x="449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2" name="Google Shape;522;p52"/>
            <p:cNvSpPr/>
            <p:nvPr/>
          </p:nvSpPr>
          <p:spPr>
            <a:xfrm flipH="1">
              <a:off x="5201582" y="4462443"/>
              <a:ext cx="212994" cy="35987"/>
            </a:xfrm>
            <a:custGeom>
              <a:avLst/>
              <a:gdLst/>
              <a:ahLst/>
              <a:cxnLst/>
              <a:rect l="l" t="t" r="r" b="b"/>
              <a:pathLst>
                <a:path w="7706" h="1302" extrusionOk="0">
                  <a:moveTo>
                    <a:pt x="7673" y="1"/>
                  </a:moveTo>
                  <a:lnTo>
                    <a:pt x="0" y="334"/>
                  </a:lnTo>
                  <a:lnTo>
                    <a:pt x="67" y="1302"/>
                  </a:lnTo>
                  <a:lnTo>
                    <a:pt x="7706" y="968"/>
                  </a:lnTo>
                  <a:lnTo>
                    <a:pt x="767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3" name="Google Shape;523;p52"/>
            <p:cNvSpPr/>
            <p:nvPr/>
          </p:nvSpPr>
          <p:spPr>
            <a:xfrm flipH="1">
              <a:off x="5201582" y="4439861"/>
              <a:ext cx="212994" cy="54423"/>
            </a:xfrm>
            <a:custGeom>
              <a:avLst/>
              <a:gdLst/>
              <a:ahLst/>
              <a:cxnLst/>
              <a:rect l="l" t="t" r="r" b="b"/>
              <a:pathLst>
                <a:path w="7706" h="1969" extrusionOk="0">
                  <a:moveTo>
                    <a:pt x="4497" y="1"/>
                  </a:moveTo>
                  <a:cubicBezTo>
                    <a:pt x="4272" y="1"/>
                    <a:pt x="4040" y="6"/>
                    <a:pt x="3803" y="17"/>
                  </a:cubicBezTo>
                  <a:cubicBezTo>
                    <a:pt x="1702" y="117"/>
                    <a:pt x="0" y="617"/>
                    <a:pt x="34" y="1151"/>
                  </a:cubicBezTo>
                  <a:cubicBezTo>
                    <a:pt x="34" y="1626"/>
                    <a:pt x="1404" y="1968"/>
                    <a:pt x="3208" y="1968"/>
                  </a:cubicBezTo>
                  <a:cubicBezTo>
                    <a:pt x="3434" y="1968"/>
                    <a:pt x="3666" y="1963"/>
                    <a:pt x="3903" y="1952"/>
                  </a:cubicBezTo>
                  <a:cubicBezTo>
                    <a:pt x="6005" y="1852"/>
                    <a:pt x="7706" y="1351"/>
                    <a:pt x="7673" y="818"/>
                  </a:cubicBezTo>
                  <a:cubicBezTo>
                    <a:pt x="7643" y="343"/>
                    <a:pt x="6295" y="1"/>
                    <a:pt x="449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4" name="Google Shape;524;p52"/>
            <p:cNvSpPr/>
            <p:nvPr/>
          </p:nvSpPr>
          <p:spPr>
            <a:xfrm flipH="1">
              <a:off x="5215402" y="4447960"/>
              <a:ext cx="185354" cy="25567"/>
            </a:xfrm>
            <a:custGeom>
              <a:avLst/>
              <a:gdLst/>
              <a:ahLst/>
              <a:cxnLst/>
              <a:rect l="l" t="t" r="r" b="b"/>
              <a:pathLst>
                <a:path w="6706" h="925" extrusionOk="0">
                  <a:moveTo>
                    <a:pt x="4156" y="1"/>
                  </a:moveTo>
                  <a:cubicBezTo>
                    <a:pt x="3883" y="1"/>
                    <a:pt x="3597" y="8"/>
                    <a:pt x="3303" y="24"/>
                  </a:cubicBezTo>
                  <a:cubicBezTo>
                    <a:pt x="1468" y="91"/>
                    <a:pt x="1" y="458"/>
                    <a:pt x="1" y="825"/>
                  </a:cubicBezTo>
                  <a:cubicBezTo>
                    <a:pt x="1" y="858"/>
                    <a:pt x="1" y="892"/>
                    <a:pt x="34" y="925"/>
                  </a:cubicBezTo>
                  <a:cubicBezTo>
                    <a:pt x="268" y="591"/>
                    <a:pt x="1669" y="291"/>
                    <a:pt x="3336" y="191"/>
                  </a:cubicBezTo>
                  <a:cubicBezTo>
                    <a:pt x="3554" y="182"/>
                    <a:pt x="3767" y="178"/>
                    <a:pt x="3973" y="178"/>
                  </a:cubicBezTo>
                  <a:cubicBezTo>
                    <a:pt x="5350" y="178"/>
                    <a:pt x="6440" y="364"/>
                    <a:pt x="6672" y="625"/>
                  </a:cubicBezTo>
                  <a:cubicBezTo>
                    <a:pt x="6672" y="591"/>
                    <a:pt x="6706" y="558"/>
                    <a:pt x="6706" y="525"/>
                  </a:cubicBezTo>
                  <a:cubicBezTo>
                    <a:pt x="6706" y="215"/>
                    <a:pt x="5616" y="1"/>
                    <a:pt x="41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5" name="Google Shape;525;p52"/>
            <p:cNvSpPr/>
            <p:nvPr/>
          </p:nvSpPr>
          <p:spPr>
            <a:xfrm flipH="1">
              <a:off x="5265185" y="4192120"/>
              <a:ext cx="359624" cy="315704"/>
            </a:xfrm>
            <a:custGeom>
              <a:avLst/>
              <a:gdLst/>
              <a:ahLst/>
              <a:cxnLst/>
              <a:rect l="l" t="t" r="r" b="b"/>
              <a:pathLst>
                <a:path w="13011" h="11422" extrusionOk="0">
                  <a:moveTo>
                    <a:pt x="6511" y="1"/>
                  </a:moveTo>
                  <a:cubicBezTo>
                    <a:pt x="4654" y="1"/>
                    <a:pt x="2834" y="907"/>
                    <a:pt x="1736" y="2575"/>
                  </a:cubicBezTo>
                  <a:cubicBezTo>
                    <a:pt x="1" y="5211"/>
                    <a:pt x="735" y="8747"/>
                    <a:pt x="3370" y="10481"/>
                  </a:cubicBezTo>
                  <a:cubicBezTo>
                    <a:pt x="4337" y="11117"/>
                    <a:pt x="5429" y="11421"/>
                    <a:pt x="6510" y="11421"/>
                  </a:cubicBezTo>
                  <a:cubicBezTo>
                    <a:pt x="8377" y="11421"/>
                    <a:pt x="10211" y="10515"/>
                    <a:pt x="11309" y="8847"/>
                  </a:cubicBezTo>
                  <a:cubicBezTo>
                    <a:pt x="13010" y="6211"/>
                    <a:pt x="12276" y="2642"/>
                    <a:pt x="9641" y="941"/>
                  </a:cubicBezTo>
                  <a:cubicBezTo>
                    <a:pt x="8675" y="305"/>
                    <a:pt x="7587" y="1"/>
                    <a:pt x="651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6" name="Google Shape;526;p52"/>
            <p:cNvSpPr/>
            <p:nvPr/>
          </p:nvSpPr>
          <p:spPr>
            <a:xfrm flipH="1">
              <a:off x="5254128" y="4204779"/>
              <a:ext cx="339613" cy="316312"/>
            </a:xfrm>
            <a:custGeom>
              <a:avLst/>
              <a:gdLst/>
              <a:ahLst/>
              <a:cxnLst/>
              <a:rect l="l" t="t" r="r" b="b"/>
              <a:pathLst>
                <a:path w="12287" h="11444" extrusionOk="0">
                  <a:moveTo>
                    <a:pt x="5962" y="0"/>
                  </a:moveTo>
                  <a:cubicBezTo>
                    <a:pt x="2900" y="0"/>
                    <a:pt x="0" y="2492"/>
                    <a:pt x="211" y="6054"/>
                  </a:cubicBezTo>
                  <a:cubicBezTo>
                    <a:pt x="407" y="9358"/>
                    <a:pt x="3138" y="11443"/>
                    <a:pt x="5959" y="11443"/>
                  </a:cubicBezTo>
                  <a:cubicBezTo>
                    <a:pt x="7466" y="11443"/>
                    <a:pt x="9000" y="10847"/>
                    <a:pt x="10185" y="9523"/>
                  </a:cubicBezTo>
                  <a:cubicBezTo>
                    <a:pt x="12287" y="7154"/>
                    <a:pt x="12053" y="3552"/>
                    <a:pt x="9718" y="1450"/>
                  </a:cubicBezTo>
                  <a:cubicBezTo>
                    <a:pt x="8586" y="448"/>
                    <a:pt x="7260" y="0"/>
                    <a:pt x="596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7" name="Google Shape;527;p52"/>
            <p:cNvSpPr/>
            <p:nvPr/>
          </p:nvSpPr>
          <p:spPr>
            <a:xfrm flipH="1">
              <a:off x="5355538" y="4288198"/>
              <a:ext cx="157686" cy="148454"/>
            </a:xfrm>
            <a:custGeom>
              <a:avLst/>
              <a:gdLst/>
              <a:ahLst/>
              <a:cxnLst/>
              <a:rect l="l" t="t" r="r" b="b"/>
              <a:pathLst>
                <a:path w="5705" h="5371" extrusionOk="0">
                  <a:moveTo>
                    <a:pt x="3341" y="1136"/>
                  </a:moveTo>
                  <a:cubicBezTo>
                    <a:pt x="3464" y="1136"/>
                    <a:pt x="3607" y="1179"/>
                    <a:pt x="3770" y="1268"/>
                  </a:cubicBezTo>
                  <a:lnTo>
                    <a:pt x="3069" y="2035"/>
                  </a:lnTo>
                  <a:cubicBezTo>
                    <a:pt x="2902" y="1835"/>
                    <a:pt x="2869" y="1568"/>
                    <a:pt x="2969" y="1334"/>
                  </a:cubicBezTo>
                  <a:cubicBezTo>
                    <a:pt x="3062" y="1204"/>
                    <a:pt x="3186" y="1136"/>
                    <a:pt x="3341" y="1136"/>
                  </a:cubicBezTo>
                  <a:close/>
                  <a:moveTo>
                    <a:pt x="2769" y="3402"/>
                  </a:moveTo>
                  <a:cubicBezTo>
                    <a:pt x="2902" y="3569"/>
                    <a:pt x="2936" y="3836"/>
                    <a:pt x="2836" y="4036"/>
                  </a:cubicBezTo>
                  <a:cubicBezTo>
                    <a:pt x="2763" y="4163"/>
                    <a:pt x="2652" y="4221"/>
                    <a:pt x="2512" y="4221"/>
                  </a:cubicBezTo>
                  <a:cubicBezTo>
                    <a:pt x="2393" y="4221"/>
                    <a:pt x="2254" y="4179"/>
                    <a:pt x="2102" y="4103"/>
                  </a:cubicBezTo>
                  <a:lnTo>
                    <a:pt x="2769" y="3402"/>
                  </a:lnTo>
                  <a:close/>
                  <a:moveTo>
                    <a:pt x="4970" y="0"/>
                  </a:moveTo>
                  <a:lnTo>
                    <a:pt x="4437" y="567"/>
                  </a:lnTo>
                  <a:cubicBezTo>
                    <a:pt x="3980" y="236"/>
                    <a:pt x="3538" y="69"/>
                    <a:pt x="3146" y="69"/>
                  </a:cubicBezTo>
                  <a:cubicBezTo>
                    <a:pt x="2708" y="69"/>
                    <a:pt x="2332" y="278"/>
                    <a:pt x="2068" y="701"/>
                  </a:cubicBezTo>
                  <a:cubicBezTo>
                    <a:pt x="1601" y="1434"/>
                    <a:pt x="2002" y="2168"/>
                    <a:pt x="2402" y="2769"/>
                  </a:cubicBezTo>
                  <a:lnTo>
                    <a:pt x="1568" y="3636"/>
                  </a:lnTo>
                  <a:cubicBezTo>
                    <a:pt x="1201" y="3269"/>
                    <a:pt x="968" y="2802"/>
                    <a:pt x="834" y="2302"/>
                  </a:cubicBezTo>
                  <a:lnTo>
                    <a:pt x="0" y="2769"/>
                  </a:lnTo>
                  <a:cubicBezTo>
                    <a:pt x="167" y="3336"/>
                    <a:pt x="501" y="3869"/>
                    <a:pt x="901" y="4303"/>
                  </a:cubicBezTo>
                  <a:lnTo>
                    <a:pt x="367" y="4904"/>
                  </a:lnTo>
                  <a:lnTo>
                    <a:pt x="901" y="5371"/>
                  </a:lnTo>
                  <a:lnTo>
                    <a:pt x="1435" y="4804"/>
                  </a:lnTo>
                  <a:cubicBezTo>
                    <a:pt x="1871" y="5131"/>
                    <a:pt x="2308" y="5298"/>
                    <a:pt x="2700" y="5298"/>
                  </a:cubicBezTo>
                  <a:cubicBezTo>
                    <a:pt x="3147" y="5298"/>
                    <a:pt x="3536" y="5081"/>
                    <a:pt x="3803" y="4637"/>
                  </a:cubicBezTo>
                  <a:cubicBezTo>
                    <a:pt x="4237" y="3936"/>
                    <a:pt x="3836" y="3236"/>
                    <a:pt x="3469" y="2635"/>
                  </a:cubicBezTo>
                  <a:lnTo>
                    <a:pt x="4337" y="1735"/>
                  </a:lnTo>
                  <a:cubicBezTo>
                    <a:pt x="4603" y="2001"/>
                    <a:pt x="4804" y="2368"/>
                    <a:pt x="4937" y="2735"/>
                  </a:cubicBezTo>
                  <a:lnTo>
                    <a:pt x="5704" y="2268"/>
                  </a:lnTo>
                  <a:cubicBezTo>
                    <a:pt x="5537" y="1835"/>
                    <a:pt x="5304" y="1401"/>
                    <a:pt x="4970" y="1067"/>
                  </a:cubicBezTo>
                  <a:lnTo>
                    <a:pt x="5504" y="500"/>
                  </a:lnTo>
                  <a:lnTo>
                    <a:pt x="497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8" name="Google Shape;528;p52"/>
            <p:cNvSpPr/>
            <p:nvPr/>
          </p:nvSpPr>
          <p:spPr>
            <a:xfrm flipH="1">
              <a:off x="7172811" y="4481350"/>
              <a:ext cx="213021" cy="54202"/>
            </a:xfrm>
            <a:custGeom>
              <a:avLst/>
              <a:gdLst/>
              <a:ahLst/>
              <a:cxnLst/>
              <a:rect l="l" t="t" r="r" b="b"/>
              <a:pathLst>
                <a:path w="7707" h="1961" extrusionOk="0">
                  <a:moveTo>
                    <a:pt x="3210" y="1"/>
                  </a:moveTo>
                  <a:cubicBezTo>
                    <a:pt x="1411" y="1"/>
                    <a:pt x="64" y="343"/>
                    <a:pt x="34" y="818"/>
                  </a:cubicBezTo>
                  <a:cubicBezTo>
                    <a:pt x="1" y="1351"/>
                    <a:pt x="1702" y="1852"/>
                    <a:pt x="3804" y="1952"/>
                  </a:cubicBezTo>
                  <a:cubicBezTo>
                    <a:pt x="3985" y="1957"/>
                    <a:pt x="4164" y="1960"/>
                    <a:pt x="4339" y="1960"/>
                  </a:cubicBezTo>
                  <a:cubicBezTo>
                    <a:pt x="6221" y="1960"/>
                    <a:pt x="7673" y="1639"/>
                    <a:pt x="7673" y="1151"/>
                  </a:cubicBezTo>
                  <a:cubicBezTo>
                    <a:pt x="7706" y="618"/>
                    <a:pt x="6005" y="84"/>
                    <a:pt x="3904" y="17"/>
                  </a:cubicBezTo>
                  <a:cubicBezTo>
                    <a:pt x="3666" y="6"/>
                    <a:pt x="3435" y="1"/>
                    <a:pt x="32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9" name="Google Shape;529;p52"/>
            <p:cNvSpPr/>
            <p:nvPr/>
          </p:nvSpPr>
          <p:spPr>
            <a:xfrm flipH="1">
              <a:off x="7172811" y="4477203"/>
              <a:ext cx="212082" cy="35987"/>
            </a:xfrm>
            <a:custGeom>
              <a:avLst/>
              <a:gdLst/>
              <a:ahLst/>
              <a:cxnLst/>
              <a:rect l="l" t="t" r="r" b="b"/>
              <a:pathLst>
                <a:path w="7673" h="1302" extrusionOk="0">
                  <a:moveTo>
                    <a:pt x="34" y="0"/>
                  </a:moveTo>
                  <a:lnTo>
                    <a:pt x="0" y="968"/>
                  </a:lnTo>
                  <a:lnTo>
                    <a:pt x="7639" y="1301"/>
                  </a:lnTo>
                  <a:lnTo>
                    <a:pt x="7672" y="33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0" name="Google Shape;530;p52"/>
            <p:cNvSpPr/>
            <p:nvPr/>
          </p:nvSpPr>
          <p:spPr>
            <a:xfrm flipH="1">
              <a:off x="7171899" y="4454621"/>
              <a:ext cx="212994" cy="54396"/>
            </a:xfrm>
            <a:custGeom>
              <a:avLst/>
              <a:gdLst/>
              <a:ahLst/>
              <a:cxnLst/>
              <a:rect l="l" t="t" r="r" b="b"/>
              <a:pathLst>
                <a:path w="7706" h="1968" extrusionOk="0">
                  <a:moveTo>
                    <a:pt x="3209" y="0"/>
                  </a:moveTo>
                  <a:cubicBezTo>
                    <a:pt x="1411" y="0"/>
                    <a:pt x="63" y="343"/>
                    <a:pt x="34" y="817"/>
                  </a:cubicBezTo>
                  <a:cubicBezTo>
                    <a:pt x="0" y="1351"/>
                    <a:pt x="1701" y="1851"/>
                    <a:pt x="3836" y="1951"/>
                  </a:cubicBezTo>
                  <a:cubicBezTo>
                    <a:pt x="4070" y="1963"/>
                    <a:pt x="4299" y="1968"/>
                    <a:pt x="4521" y="1968"/>
                  </a:cubicBezTo>
                  <a:cubicBezTo>
                    <a:pt x="6302" y="1968"/>
                    <a:pt x="7672" y="1625"/>
                    <a:pt x="7672" y="1151"/>
                  </a:cubicBezTo>
                  <a:cubicBezTo>
                    <a:pt x="7706" y="584"/>
                    <a:pt x="6004" y="83"/>
                    <a:pt x="3903" y="17"/>
                  </a:cubicBezTo>
                  <a:cubicBezTo>
                    <a:pt x="3666" y="6"/>
                    <a:pt x="3434" y="0"/>
                    <a:pt x="32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1" name="Google Shape;531;p52"/>
            <p:cNvSpPr/>
            <p:nvPr/>
          </p:nvSpPr>
          <p:spPr>
            <a:xfrm flipH="1">
              <a:off x="7185719" y="4462084"/>
              <a:ext cx="184442" cy="25291"/>
            </a:xfrm>
            <a:custGeom>
              <a:avLst/>
              <a:gdLst/>
              <a:ahLst/>
              <a:cxnLst/>
              <a:rect l="l" t="t" r="r" b="b"/>
              <a:pathLst>
                <a:path w="6673" h="915" extrusionOk="0">
                  <a:moveTo>
                    <a:pt x="2682" y="1"/>
                  </a:moveTo>
                  <a:cubicBezTo>
                    <a:pt x="1167" y="1"/>
                    <a:pt x="1" y="194"/>
                    <a:pt x="1" y="514"/>
                  </a:cubicBezTo>
                  <a:cubicBezTo>
                    <a:pt x="1" y="547"/>
                    <a:pt x="1" y="581"/>
                    <a:pt x="34" y="614"/>
                  </a:cubicBezTo>
                  <a:cubicBezTo>
                    <a:pt x="226" y="367"/>
                    <a:pt x="1232" y="188"/>
                    <a:pt x="2511" y="188"/>
                  </a:cubicBezTo>
                  <a:cubicBezTo>
                    <a:pt x="2786" y="188"/>
                    <a:pt x="3075" y="196"/>
                    <a:pt x="3370" y="214"/>
                  </a:cubicBezTo>
                  <a:cubicBezTo>
                    <a:pt x="5038" y="280"/>
                    <a:pt x="6405" y="581"/>
                    <a:pt x="6639" y="914"/>
                  </a:cubicBezTo>
                  <a:cubicBezTo>
                    <a:pt x="6672" y="881"/>
                    <a:pt x="6672" y="848"/>
                    <a:pt x="6672" y="814"/>
                  </a:cubicBezTo>
                  <a:cubicBezTo>
                    <a:pt x="6672" y="447"/>
                    <a:pt x="5205" y="80"/>
                    <a:pt x="3370" y="14"/>
                  </a:cubicBezTo>
                  <a:cubicBezTo>
                    <a:pt x="3135" y="5"/>
                    <a:pt x="2905" y="1"/>
                    <a:pt x="26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2" name="Google Shape;532;p52"/>
            <p:cNvSpPr/>
            <p:nvPr/>
          </p:nvSpPr>
          <p:spPr>
            <a:xfrm flipH="1">
              <a:off x="7194951" y="4440773"/>
              <a:ext cx="212082" cy="54202"/>
            </a:xfrm>
            <a:custGeom>
              <a:avLst/>
              <a:gdLst/>
              <a:ahLst/>
              <a:cxnLst/>
              <a:rect l="l" t="t" r="r" b="b"/>
              <a:pathLst>
                <a:path w="7673" h="1961" extrusionOk="0">
                  <a:moveTo>
                    <a:pt x="3175" y="1"/>
                  </a:moveTo>
                  <a:cubicBezTo>
                    <a:pt x="1371" y="1"/>
                    <a:pt x="1" y="344"/>
                    <a:pt x="1" y="818"/>
                  </a:cubicBezTo>
                  <a:cubicBezTo>
                    <a:pt x="1" y="1352"/>
                    <a:pt x="1668" y="1852"/>
                    <a:pt x="3770" y="1952"/>
                  </a:cubicBezTo>
                  <a:cubicBezTo>
                    <a:pt x="3952" y="1958"/>
                    <a:pt x="4130" y="1961"/>
                    <a:pt x="4305" y="1961"/>
                  </a:cubicBezTo>
                  <a:cubicBezTo>
                    <a:pt x="6182" y="1961"/>
                    <a:pt x="7609" y="1640"/>
                    <a:pt x="7639" y="1152"/>
                  </a:cubicBezTo>
                  <a:cubicBezTo>
                    <a:pt x="7673" y="618"/>
                    <a:pt x="5972" y="84"/>
                    <a:pt x="3870" y="17"/>
                  </a:cubicBezTo>
                  <a:cubicBezTo>
                    <a:pt x="3633" y="6"/>
                    <a:pt x="3401" y="1"/>
                    <a:pt x="31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3" name="Google Shape;533;p52"/>
            <p:cNvSpPr/>
            <p:nvPr/>
          </p:nvSpPr>
          <p:spPr>
            <a:xfrm flipH="1">
              <a:off x="7194951" y="4435715"/>
              <a:ext cx="212994" cy="35987"/>
            </a:xfrm>
            <a:custGeom>
              <a:avLst/>
              <a:gdLst/>
              <a:ahLst/>
              <a:cxnLst/>
              <a:rect l="l" t="t" r="r" b="b"/>
              <a:pathLst>
                <a:path w="7706" h="1302" extrusionOk="0">
                  <a:moveTo>
                    <a:pt x="67" y="0"/>
                  </a:moveTo>
                  <a:lnTo>
                    <a:pt x="0" y="1001"/>
                  </a:lnTo>
                  <a:lnTo>
                    <a:pt x="7672" y="1301"/>
                  </a:lnTo>
                  <a:lnTo>
                    <a:pt x="7706" y="334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4" name="Google Shape;534;p52"/>
            <p:cNvSpPr/>
            <p:nvPr/>
          </p:nvSpPr>
          <p:spPr>
            <a:xfrm flipH="1">
              <a:off x="7193099" y="4414045"/>
              <a:ext cx="212082" cy="54423"/>
            </a:xfrm>
            <a:custGeom>
              <a:avLst/>
              <a:gdLst/>
              <a:ahLst/>
              <a:cxnLst/>
              <a:rect l="l" t="t" r="r" b="b"/>
              <a:pathLst>
                <a:path w="7673" h="1969" extrusionOk="0">
                  <a:moveTo>
                    <a:pt x="3175" y="1"/>
                  </a:moveTo>
                  <a:cubicBezTo>
                    <a:pt x="1371" y="1"/>
                    <a:pt x="0" y="343"/>
                    <a:pt x="0" y="818"/>
                  </a:cubicBezTo>
                  <a:cubicBezTo>
                    <a:pt x="0" y="1351"/>
                    <a:pt x="1668" y="1852"/>
                    <a:pt x="3770" y="1952"/>
                  </a:cubicBezTo>
                  <a:cubicBezTo>
                    <a:pt x="4007" y="1963"/>
                    <a:pt x="4239" y="1968"/>
                    <a:pt x="4464" y="1968"/>
                  </a:cubicBezTo>
                  <a:cubicBezTo>
                    <a:pt x="6262" y="1968"/>
                    <a:pt x="7609" y="1626"/>
                    <a:pt x="7639" y="1151"/>
                  </a:cubicBezTo>
                  <a:cubicBezTo>
                    <a:pt x="7672" y="584"/>
                    <a:pt x="5971" y="84"/>
                    <a:pt x="3870" y="17"/>
                  </a:cubicBezTo>
                  <a:cubicBezTo>
                    <a:pt x="3633" y="6"/>
                    <a:pt x="3400" y="1"/>
                    <a:pt x="317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5" name="Google Shape;535;p52"/>
            <p:cNvSpPr/>
            <p:nvPr/>
          </p:nvSpPr>
          <p:spPr>
            <a:xfrm flipH="1">
              <a:off x="7207859" y="4421536"/>
              <a:ext cx="184414" cy="25263"/>
            </a:xfrm>
            <a:custGeom>
              <a:avLst/>
              <a:gdLst/>
              <a:ahLst/>
              <a:cxnLst/>
              <a:rect l="l" t="t" r="r" b="b"/>
              <a:pathLst>
                <a:path w="6672" h="914" extrusionOk="0">
                  <a:moveTo>
                    <a:pt x="2682" y="0"/>
                  </a:moveTo>
                  <a:cubicBezTo>
                    <a:pt x="1167" y="0"/>
                    <a:pt x="0" y="193"/>
                    <a:pt x="0" y="513"/>
                  </a:cubicBezTo>
                  <a:cubicBezTo>
                    <a:pt x="0" y="547"/>
                    <a:pt x="0" y="580"/>
                    <a:pt x="34" y="613"/>
                  </a:cubicBezTo>
                  <a:cubicBezTo>
                    <a:pt x="226" y="366"/>
                    <a:pt x="1231" y="187"/>
                    <a:pt x="2510" y="187"/>
                  </a:cubicBezTo>
                  <a:cubicBezTo>
                    <a:pt x="2786" y="187"/>
                    <a:pt x="3074" y="195"/>
                    <a:pt x="3369" y="213"/>
                  </a:cubicBezTo>
                  <a:cubicBezTo>
                    <a:pt x="5037" y="280"/>
                    <a:pt x="6405" y="580"/>
                    <a:pt x="6638" y="914"/>
                  </a:cubicBezTo>
                  <a:cubicBezTo>
                    <a:pt x="6638" y="880"/>
                    <a:pt x="6672" y="847"/>
                    <a:pt x="6672" y="813"/>
                  </a:cubicBezTo>
                  <a:cubicBezTo>
                    <a:pt x="6672" y="447"/>
                    <a:pt x="5204" y="80"/>
                    <a:pt x="3369" y="13"/>
                  </a:cubicBezTo>
                  <a:cubicBezTo>
                    <a:pt x="3134" y="4"/>
                    <a:pt x="2904" y="0"/>
                    <a:pt x="26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6" name="Google Shape;536;p52"/>
            <p:cNvSpPr/>
            <p:nvPr/>
          </p:nvSpPr>
          <p:spPr>
            <a:xfrm flipH="1">
              <a:off x="7192187" y="4391343"/>
              <a:ext cx="212082" cy="54202"/>
            </a:xfrm>
            <a:custGeom>
              <a:avLst/>
              <a:gdLst/>
              <a:ahLst/>
              <a:cxnLst/>
              <a:rect l="l" t="t" r="r" b="b"/>
              <a:pathLst>
                <a:path w="7673" h="1961" extrusionOk="0">
                  <a:moveTo>
                    <a:pt x="3176" y="1"/>
                  </a:moveTo>
                  <a:cubicBezTo>
                    <a:pt x="1378" y="1"/>
                    <a:pt x="30" y="344"/>
                    <a:pt x="1" y="818"/>
                  </a:cubicBezTo>
                  <a:cubicBezTo>
                    <a:pt x="1" y="1352"/>
                    <a:pt x="1669" y="1852"/>
                    <a:pt x="3770" y="1952"/>
                  </a:cubicBezTo>
                  <a:cubicBezTo>
                    <a:pt x="3952" y="1958"/>
                    <a:pt x="4131" y="1961"/>
                    <a:pt x="4306" y="1961"/>
                  </a:cubicBezTo>
                  <a:cubicBezTo>
                    <a:pt x="6188" y="1961"/>
                    <a:pt x="7639" y="1640"/>
                    <a:pt x="7639" y="1152"/>
                  </a:cubicBezTo>
                  <a:cubicBezTo>
                    <a:pt x="7673" y="618"/>
                    <a:pt x="5972" y="84"/>
                    <a:pt x="3870" y="17"/>
                  </a:cubicBezTo>
                  <a:cubicBezTo>
                    <a:pt x="3633" y="6"/>
                    <a:pt x="3401" y="1"/>
                    <a:pt x="317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7" name="Google Shape;537;p52"/>
            <p:cNvSpPr/>
            <p:nvPr/>
          </p:nvSpPr>
          <p:spPr>
            <a:xfrm flipH="1">
              <a:off x="7192187" y="4386847"/>
              <a:ext cx="212082" cy="35987"/>
            </a:xfrm>
            <a:custGeom>
              <a:avLst/>
              <a:gdLst/>
              <a:ahLst/>
              <a:cxnLst/>
              <a:rect l="l" t="t" r="r" b="b"/>
              <a:pathLst>
                <a:path w="7673" h="1302" extrusionOk="0">
                  <a:moveTo>
                    <a:pt x="34" y="0"/>
                  </a:moveTo>
                  <a:lnTo>
                    <a:pt x="1" y="1001"/>
                  </a:lnTo>
                  <a:lnTo>
                    <a:pt x="7639" y="1301"/>
                  </a:lnTo>
                  <a:lnTo>
                    <a:pt x="7673" y="33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8" name="Google Shape;538;p52"/>
            <p:cNvSpPr/>
            <p:nvPr/>
          </p:nvSpPr>
          <p:spPr>
            <a:xfrm flipH="1">
              <a:off x="7191247" y="4365177"/>
              <a:ext cx="212082" cy="54423"/>
            </a:xfrm>
            <a:custGeom>
              <a:avLst/>
              <a:gdLst/>
              <a:ahLst/>
              <a:cxnLst/>
              <a:rect l="l" t="t" r="r" b="b"/>
              <a:pathLst>
                <a:path w="7673" h="1969" extrusionOk="0">
                  <a:moveTo>
                    <a:pt x="3184" y="1"/>
                  </a:moveTo>
                  <a:cubicBezTo>
                    <a:pt x="1404" y="1"/>
                    <a:pt x="30" y="343"/>
                    <a:pt x="0" y="818"/>
                  </a:cubicBezTo>
                  <a:cubicBezTo>
                    <a:pt x="0" y="1351"/>
                    <a:pt x="1668" y="1852"/>
                    <a:pt x="3803" y="1952"/>
                  </a:cubicBezTo>
                  <a:cubicBezTo>
                    <a:pt x="4036" y="1963"/>
                    <a:pt x="4265" y="1968"/>
                    <a:pt x="4488" y="1968"/>
                  </a:cubicBezTo>
                  <a:cubicBezTo>
                    <a:pt x="6268" y="1968"/>
                    <a:pt x="7639" y="1626"/>
                    <a:pt x="7639" y="1151"/>
                  </a:cubicBezTo>
                  <a:cubicBezTo>
                    <a:pt x="7672" y="584"/>
                    <a:pt x="5971" y="84"/>
                    <a:pt x="3869" y="17"/>
                  </a:cubicBezTo>
                  <a:cubicBezTo>
                    <a:pt x="3636" y="6"/>
                    <a:pt x="3407" y="1"/>
                    <a:pt x="31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9" name="Google Shape;539;p52"/>
            <p:cNvSpPr/>
            <p:nvPr/>
          </p:nvSpPr>
          <p:spPr>
            <a:xfrm flipH="1">
              <a:off x="7205094" y="4372695"/>
              <a:ext cx="184414" cy="25235"/>
            </a:xfrm>
            <a:custGeom>
              <a:avLst/>
              <a:gdLst/>
              <a:ahLst/>
              <a:cxnLst/>
              <a:rect l="l" t="t" r="r" b="b"/>
              <a:pathLst>
                <a:path w="6672" h="913" extrusionOk="0">
                  <a:moveTo>
                    <a:pt x="2747" y="1"/>
                  </a:moveTo>
                  <a:cubicBezTo>
                    <a:pt x="1201" y="1"/>
                    <a:pt x="0" y="217"/>
                    <a:pt x="0" y="512"/>
                  </a:cubicBezTo>
                  <a:cubicBezTo>
                    <a:pt x="0" y="546"/>
                    <a:pt x="0" y="579"/>
                    <a:pt x="34" y="612"/>
                  </a:cubicBezTo>
                  <a:cubicBezTo>
                    <a:pt x="226" y="365"/>
                    <a:pt x="1231" y="186"/>
                    <a:pt x="2511" y="186"/>
                  </a:cubicBezTo>
                  <a:cubicBezTo>
                    <a:pt x="2786" y="186"/>
                    <a:pt x="3074" y="194"/>
                    <a:pt x="3369" y="212"/>
                  </a:cubicBezTo>
                  <a:cubicBezTo>
                    <a:pt x="5037" y="279"/>
                    <a:pt x="6405" y="579"/>
                    <a:pt x="6638" y="913"/>
                  </a:cubicBezTo>
                  <a:cubicBezTo>
                    <a:pt x="6672" y="879"/>
                    <a:pt x="6672" y="846"/>
                    <a:pt x="6672" y="812"/>
                  </a:cubicBezTo>
                  <a:cubicBezTo>
                    <a:pt x="6672" y="446"/>
                    <a:pt x="5204" y="79"/>
                    <a:pt x="3369" y="12"/>
                  </a:cubicBezTo>
                  <a:cubicBezTo>
                    <a:pt x="3157" y="4"/>
                    <a:pt x="2949" y="1"/>
                    <a:pt x="27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0" name="Google Shape;540;p52"/>
            <p:cNvSpPr/>
            <p:nvPr/>
          </p:nvSpPr>
          <p:spPr>
            <a:xfrm flipH="1">
              <a:off x="7214299" y="4351357"/>
              <a:ext cx="212082" cy="54174"/>
            </a:xfrm>
            <a:custGeom>
              <a:avLst/>
              <a:gdLst/>
              <a:ahLst/>
              <a:cxnLst/>
              <a:rect l="l" t="t" r="r" b="b"/>
              <a:pathLst>
                <a:path w="7673" h="1960" extrusionOk="0">
                  <a:moveTo>
                    <a:pt x="3175" y="0"/>
                  </a:moveTo>
                  <a:cubicBezTo>
                    <a:pt x="1371" y="0"/>
                    <a:pt x="0" y="343"/>
                    <a:pt x="0" y="817"/>
                  </a:cubicBezTo>
                  <a:cubicBezTo>
                    <a:pt x="0" y="1351"/>
                    <a:pt x="1668" y="1851"/>
                    <a:pt x="3769" y="1951"/>
                  </a:cubicBezTo>
                  <a:cubicBezTo>
                    <a:pt x="3951" y="1957"/>
                    <a:pt x="4130" y="1960"/>
                    <a:pt x="4305" y="1960"/>
                  </a:cubicBezTo>
                  <a:cubicBezTo>
                    <a:pt x="6182" y="1960"/>
                    <a:pt x="7608" y="1639"/>
                    <a:pt x="7639" y="1151"/>
                  </a:cubicBezTo>
                  <a:cubicBezTo>
                    <a:pt x="7672" y="617"/>
                    <a:pt x="5971" y="83"/>
                    <a:pt x="3870" y="17"/>
                  </a:cubicBezTo>
                  <a:cubicBezTo>
                    <a:pt x="3632" y="6"/>
                    <a:pt x="3400" y="0"/>
                    <a:pt x="31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1" name="Google Shape;541;p52"/>
            <p:cNvSpPr/>
            <p:nvPr/>
          </p:nvSpPr>
          <p:spPr>
            <a:xfrm flipH="1">
              <a:off x="7214299" y="4347183"/>
              <a:ext cx="212082" cy="35075"/>
            </a:xfrm>
            <a:custGeom>
              <a:avLst/>
              <a:gdLst/>
              <a:ahLst/>
              <a:cxnLst/>
              <a:rect l="l" t="t" r="r" b="b"/>
              <a:pathLst>
                <a:path w="7673" h="1269" extrusionOk="0">
                  <a:moveTo>
                    <a:pt x="33" y="1"/>
                  </a:moveTo>
                  <a:lnTo>
                    <a:pt x="0" y="968"/>
                  </a:lnTo>
                  <a:lnTo>
                    <a:pt x="7639" y="1268"/>
                  </a:lnTo>
                  <a:lnTo>
                    <a:pt x="7672" y="301"/>
                  </a:lnTo>
                  <a:lnTo>
                    <a:pt x="3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2" name="Google Shape;542;p52"/>
            <p:cNvSpPr/>
            <p:nvPr/>
          </p:nvSpPr>
          <p:spPr>
            <a:xfrm flipH="1">
              <a:off x="7213387" y="4324601"/>
              <a:ext cx="212994" cy="54423"/>
            </a:xfrm>
            <a:custGeom>
              <a:avLst/>
              <a:gdLst/>
              <a:ahLst/>
              <a:cxnLst/>
              <a:rect l="l" t="t" r="r" b="b"/>
              <a:pathLst>
                <a:path w="7706" h="1969" extrusionOk="0">
                  <a:moveTo>
                    <a:pt x="3218" y="1"/>
                  </a:moveTo>
                  <a:cubicBezTo>
                    <a:pt x="1437" y="1"/>
                    <a:pt x="63" y="344"/>
                    <a:pt x="33" y="818"/>
                  </a:cubicBezTo>
                  <a:cubicBezTo>
                    <a:pt x="0" y="1352"/>
                    <a:pt x="1701" y="1852"/>
                    <a:pt x="3803" y="1952"/>
                  </a:cubicBezTo>
                  <a:cubicBezTo>
                    <a:pt x="4040" y="1963"/>
                    <a:pt x="4272" y="1969"/>
                    <a:pt x="4498" y="1969"/>
                  </a:cubicBezTo>
                  <a:cubicBezTo>
                    <a:pt x="6302" y="1969"/>
                    <a:pt x="7672" y="1626"/>
                    <a:pt x="7672" y="1151"/>
                  </a:cubicBezTo>
                  <a:cubicBezTo>
                    <a:pt x="7706" y="618"/>
                    <a:pt x="6004" y="117"/>
                    <a:pt x="3903" y="17"/>
                  </a:cubicBezTo>
                  <a:cubicBezTo>
                    <a:pt x="3669" y="6"/>
                    <a:pt x="3440" y="1"/>
                    <a:pt x="321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3" name="Google Shape;543;p52"/>
            <p:cNvSpPr/>
            <p:nvPr/>
          </p:nvSpPr>
          <p:spPr>
            <a:xfrm flipH="1">
              <a:off x="7227207" y="4332119"/>
              <a:ext cx="184442" cy="25235"/>
            </a:xfrm>
            <a:custGeom>
              <a:avLst/>
              <a:gdLst/>
              <a:ahLst/>
              <a:cxnLst/>
              <a:rect l="l" t="t" r="r" b="b"/>
              <a:pathLst>
                <a:path w="6673" h="913" extrusionOk="0">
                  <a:moveTo>
                    <a:pt x="2748" y="1"/>
                  </a:moveTo>
                  <a:cubicBezTo>
                    <a:pt x="1201" y="1"/>
                    <a:pt x="1" y="218"/>
                    <a:pt x="1" y="513"/>
                  </a:cubicBezTo>
                  <a:cubicBezTo>
                    <a:pt x="1" y="546"/>
                    <a:pt x="1" y="579"/>
                    <a:pt x="34" y="613"/>
                  </a:cubicBezTo>
                  <a:cubicBezTo>
                    <a:pt x="226" y="366"/>
                    <a:pt x="1232" y="186"/>
                    <a:pt x="2511" y="186"/>
                  </a:cubicBezTo>
                  <a:cubicBezTo>
                    <a:pt x="2786" y="186"/>
                    <a:pt x="3074" y="195"/>
                    <a:pt x="3370" y="212"/>
                  </a:cubicBezTo>
                  <a:cubicBezTo>
                    <a:pt x="5038" y="279"/>
                    <a:pt x="6405" y="579"/>
                    <a:pt x="6639" y="913"/>
                  </a:cubicBezTo>
                  <a:cubicBezTo>
                    <a:pt x="6639" y="879"/>
                    <a:pt x="6672" y="846"/>
                    <a:pt x="6672" y="813"/>
                  </a:cubicBezTo>
                  <a:cubicBezTo>
                    <a:pt x="6672" y="446"/>
                    <a:pt x="5205" y="79"/>
                    <a:pt x="3370" y="12"/>
                  </a:cubicBezTo>
                  <a:cubicBezTo>
                    <a:pt x="3158" y="4"/>
                    <a:pt x="2950" y="1"/>
                    <a:pt x="274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4" name="Google Shape;544;p52"/>
            <p:cNvSpPr/>
            <p:nvPr/>
          </p:nvSpPr>
          <p:spPr>
            <a:xfrm flipH="1">
              <a:off x="7180191" y="4316530"/>
              <a:ext cx="213021" cy="54893"/>
            </a:xfrm>
            <a:custGeom>
              <a:avLst/>
              <a:gdLst/>
              <a:ahLst/>
              <a:cxnLst/>
              <a:rect l="l" t="t" r="r" b="b"/>
              <a:pathLst>
                <a:path w="7707" h="1986" extrusionOk="0">
                  <a:moveTo>
                    <a:pt x="3344" y="1"/>
                  </a:moveTo>
                  <a:cubicBezTo>
                    <a:pt x="1487" y="1"/>
                    <a:pt x="34" y="324"/>
                    <a:pt x="34" y="843"/>
                  </a:cubicBezTo>
                  <a:cubicBezTo>
                    <a:pt x="1" y="1377"/>
                    <a:pt x="1702" y="1877"/>
                    <a:pt x="3804" y="1977"/>
                  </a:cubicBezTo>
                  <a:cubicBezTo>
                    <a:pt x="3972" y="1982"/>
                    <a:pt x="4138" y="1985"/>
                    <a:pt x="4300" y="1985"/>
                  </a:cubicBezTo>
                  <a:cubicBezTo>
                    <a:pt x="6196" y="1985"/>
                    <a:pt x="7642" y="1635"/>
                    <a:pt x="7673" y="1143"/>
                  </a:cubicBezTo>
                  <a:cubicBezTo>
                    <a:pt x="7706" y="610"/>
                    <a:pt x="6005" y="109"/>
                    <a:pt x="3870" y="9"/>
                  </a:cubicBezTo>
                  <a:cubicBezTo>
                    <a:pt x="3692" y="3"/>
                    <a:pt x="3516" y="1"/>
                    <a:pt x="33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5" name="Google Shape;545;p52"/>
            <p:cNvSpPr/>
            <p:nvPr/>
          </p:nvSpPr>
          <p:spPr>
            <a:xfrm flipH="1">
              <a:off x="7180191" y="4312162"/>
              <a:ext cx="213021" cy="35987"/>
            </a:xfrm>
            <a:custGeom>
              <a:avLst/>
              <a:gdLst/>
              <a:ahLst/>
              <a:cxnLst/>
              <a:rect l="l" t="t" r="r" b="b"/>
              <a:pathLst>
                <a:path w="7707" h="1302" extrusionOk="0">
                  <a:moveTo>
                    <a:pt x="68" y="0"/>
                  </a:moveTo>
                  <a:lnTo>
                    <a:pt x="1" y="968"/>
                  </a:lnTo>
                  <a:lnTo>
                    <a:pt x="7673" y="1301"/>
                  </a:lnTo>
                  <a:lnTo>
                    <a:pt x="7706" y="334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6" name="Google Shape;546;p52"/>
            <p:cNvSpPr/>
            <p:nvPr/>
          </p:nvSpPr>
          <p:spPr>
            <a:xfrm flipH="1">
              <a:off x="7179279" y="4289801"/>
              <a:ext cx="212994" cy="54865"/>
            </a:xfrm>
            <a:custGeom>
              <a:avLst/>
              <a:gdLst/>
              <a:ahLst/>
              <a:cxnLst/>
              <a:rect l="l" t="t" r="r" b="b"/>
              <a:pathLst>
                <a:path w="7706" h="1985" extrusionOk="0">
                  <a:moveTo>
                    <a:pt x="3406" y="1"/>
                  </a:moveTo>
                  <a:cubicBezTo>
                    <a:pt x="1506" y="1"/>
                    <a:pt x="34" y="351"/>
                    <a:pt x="34" y="843"/>
                  </a:cubicBezTo>
                  <a:cubicBezTo>
                    <a:pt x="0" y="1376"/>
                    <a:pt x="1702" y="1877"/>
                    <a:pt x="3803" y="1977"/>
                  </a:cubicBezTo>
                  <a:cubicBezTo>
                    <a:pt x="3971" y="1982"/>
                    <a:pt x="4137" y="1985"/>
                    <a:pt x="4299" y="1985"/>
                  </a:cubicBezTo>
                  <a:cubicBezTo>
                    <a:pt x="6196" y="1985"/>
                    <a:pt x="7642" y="1635"/>
                    <a:pt x="7672" y="1143"/>
                  </a:cubicBezTo>
                  <a:cubicBezTo>
                    <a:pt x="7706" y="609"/>
                    <a:pt x="6005" y="109"/>
                    <a:pt x="3903" y="9"/>
                  </a:cubicBezTo>
                  <a:cubicBezTo>
                    <a:pt x="3735" y="4"/>
                    <a:pt x="3569" y="1"/>
                    <a:pt x="340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7" name="Google Shape;547;p52"/>
            <p:cNvSpPr/>
            <p:nvPr/>
          </p:nvSpPr>
          <p:spPr>
            <a:xfrm flipH="1">
              <a:off x="7193099" y="4297983"/>
              <a:ext cx="185354" cy="25263"/>
            </a:xfrm>
            <a:custGeom>
              <a:avLst/>
              <a:gdLst/>
              <a:ahLst/>
              <a:cxnLst/>
              <a:rect l="l" t="t" r="r" b="b"/>
              <a:pathLst>
                <a:path w="6706" h="914" extrusionOk="0">
                  <a:moveTo>
                    <a:pt x="2711" y="0"/>
                  </a:moveTo>
                  <a:cubicBezTo>
                    <a:pt x="1177" y="0"/>
                    <a:pt x="30" y="197"/>
                    <a:pt x="1" y="547"/>
                  </a:cubicBezTo>
                  <a:cubicBezTo>
                    <a:pt x="1" y="580"/>
                    <a:pt x="34" y="613"/>
                    <a:pt x="34" y="613"/>
                  </a:cubicBezTo>
                  <a:cubicBezTo>
                    <a:pt x="254" y="366"/>
                    <a:pt x="1241" y="187"/>
                    <a:pt x="2513" y="187"/>
                  </a:cubicBezTo>
                  <a:cubicBezTo>
                    <a:pt x="2787" y="187"/>
                    <a:pt x="3074" y="195"/>
                    <a:pt x="3370" y="213"/>
                  </a:cubicBezTo>
                  <a:cubicBezTo>
                    <a:pt x="5038" y="280"/>
                    <a:pt x="6439" y="580"/>
                    <a:pt x="6672" y="914"/>
                  </a:cubicBezTo>
                  <a:cubicBezTo>
                    <a:pt x="6672" y="880"/>
                    <a:pt x="6705" y="847"/>
                    <a:pt x="6705" y="814"/>
                  </a:cubicBezTo>
                  <a:cubicBezTo>
                    <a:pt x="6705" y="480"/>
                    <a:pt x="5238" y="113"/>
                    <a:pt x="3403" y="13"/>
                  </a:cubicBezTo>
                  <a:cubicBezTo>
                    <a:pt x="3166" y="5"/>
                    <a:pt x="2934" y="0"/>
                    <a:pt x="27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8" name="Google Shape;548;p52"/>
            <p:cNvSpPr/>
            <p:nvPr/>
          </p:nvSpPr>
          <p:spPr>
            <a:xfrm flipH="1">
              <a:off x="7333236" y="4438811"/>
              <a:ext cx="212082" cy="73439"/>
            </a:xfrm>
            <a:custGeom>
              <a:avLst/>
              <a:gdLst/>
              <a:ahLst/>
              <a:cxnLst/>
              <a:rect l="l" t="t" r="r" b="b"/>
              <a:pathLst>
                <a:path w="7673" h="2657" extrusionOk="0">
                  <a:moveTo>
                    <a:pt x="6278" y="1"/>
                  </a:moveTo>
                  <a:cubicBezTo>
                    <a:pt x="5565" y="1"/>
                    <a:pt x="4620" y="126"/>
                    <a:pt x="3603" y="389"/>
                  </a:cubicBezTo>
                  <a:cubicBezTo>
                    <a:pt x="1568" y="922"/>
                    <a:pt x="0" y="1756"/>
                    <a:pt x="133" y="2257"/>
                  </a:cubicBezTo>
                  <a:cubicBezTo>
                    <a:pt x="200" y="2523"/>
                    <a:pt x="676" y="2657"/>
                    <a:pt x="1389" y="2657"/>
                  </a:cubicBezTo>
                  <a:cubicBezTo>
                    <a:pt x="2102" y="2657"/>
                    <a:pt x="3052" y="2523"/>
                    <a:pt x="4070" y="2257"/>
                  </a:cubicBezTo>
                  <a:cubicBezTo>
                    <a:pt x="6138" y="1756"/>
                    <a:pt x="7672" y="922"/>
                    <a:pt x="7572" y="389"/>
                  </a:cubicBezTo>
                  <a:cubicBezTo>
                    <a:pt x="7504" y="134"/>
                    <a:pt x="7015" y="1"/>
                    <a:pt x="62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9" name="Google Shape;549;p52"/>
            <p:cNvSpPr/>
            <p:nvPr/>
          </p:nvSpPr>
          <p:spPr>
            <a:xfrm flipH="1">
              <a:off x="7336000" y="4423719"/>
              <a:ext cx="212109" cy="77475"/>
            </a:xfrm>
            <a:custGeom>
              <a:avLst/>
              <a:gdLst/>
              <a:ahLst/>
              <a:cxnLst/>
              <a:rect l="l" t="t" r="r" b="b"/>
              <a:pathLst>
                <a:path w="7674" h="2803" extrusionOk="0">
                  <a:moveTo>
                    <a:pt x="7406" y="1"/>
                  </a:moveTo>
                  <a:lnTo>
                    <a:pt x="1" y="1869"/>
                  </a:lnTo>
                  <a:lnTo>
                    <a:pt x="234" y="2803"/>
                  </a:lnTo>
                  <a:lnTo>
                    <a:pt x="7673" y="935"/>
                  </a:lnTo>
                  <a:lnTo>
                    <a:pt x="740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0" name="Google Shape;550;p52"/>
            <p:cNvSpPr/>
            <p:nvPr/>
          </p:nvSpPr>
          <p:spPr>
            <a:xfrm flipH="1">
              <a:off x="7339703" y="4412995"/>
              <a:ext cx="212082" cy="73439"/>
            </a:xfrm>
            <a:custGeom>
              <a:avLst/>
              <a:gdLst/>
              <a:ahLst/>
              <a:cxnLst/>
              <a:rect l="l" t="t" r="r" b="b"/>
              <a:pathLst>
                <a:path w="7673" h="2657" extrusionOk="0">
                  <a:moveTo>
                    <a:pt x="6262" y="1"/>
                  </a:moveTo>
                  <a:cubicBezTo>
                    <a:pt x="5557" y="1"/>
                    <a:pt x="4621" y="126"/>
                    <a:pt x="3603" y="389"/>
                  </a:cubicBezTo>
                  <a:cubicBezTo>
                    <a:pt x="1568" y="922"/>
                    <a:pt x="1" y="1756"/>
                    <a:pt x="134" y="2257"/>
                  </a:cubicBezTo>
                  <a:cubicBezTo>
                    <a:pt x="201" y="2523"/>
                    <a:pt x="676" y="2657"/>
                    <a:pt x="1389" y="2657"/>
                  </a:cubicBezTo>
                  <a:cubicBezTo>
                    <a:pt x="2102" y="2657"/>
                    <a:pt x="3053" y="2523"/>
                    <a:pt x="4070" y="2257"/>
                  </a:cubicBezTo>
                  <a:cubicBezTo>
                    <a:pt x="6138" y="1723"/>
                    <a:pt x="7673" y="922"/>
                    <a:pt x="7539" y="389"/>
                  </a:cubicBezTo>
                  <a:cubicBezTo>
                    <a:pt x="7471" y="134"/>
                    <a:pt x="6990" y="1"/>
                    <a:pt x="626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1" name="Google Shape;551;p52"/>
            <p:cNvSpPr/>
            <p:nvPr/>
          </p:nvSpPr>
          <p:spPr>
            <a:xfrm flipH="1">
              <a:off x="7356287" y="4419988"/>
              <a:ext cx="181678" cy="53539"/>
            </a:xfrm>
            <a:custGeom>
              <a:avLst/>
              <a:gdLst/>
              <a:ahLst/>
              <a:cxnLst/>
              <a:rect l="l" t="t" r="r" b="b"/>
              <a:pathLst>
                <a:path w="6573" h="1937" extrusionOk="0">
                  <a:moveTo>
                    <a:pt x="5734" y="0"/>
                  </a:moveTo>
                  <a:cubicBezTo>
                    <a:pt x="5103" y="0"/>
                    <a:pt x="4163" y="136"/>
                    <a:pt x="3136" y="402"/>
                  </a:cubicBezTo>
                  <a:cubicBezTo>
                    <a:pt x="1369" y="836"/>
                    <a:pt x="1" y="1503"/>
                    <a:pt x="101" y="1870"/>
                  </a:cubicBezTo>
                  <a:cubicBezTo>
                    <a:pt x="101" y="1870"/>
                    <a:pt x="134" y="1904"/>
                    <a:pt x="134" y="1937"/>
                  </a:cubicBezTo>
                  <a:cubicBezTo>
                    <a:pt x="301" y="1570"/>
                    <a:pt x="1602" y="1003"/>
                    <a:pt x="3203" y="569"/>
                  </a:cubicBezTo>
                  <a:cubicBezTo>
                    <a:pt x="4222" y="320"/>
                    <a:pt x="5151" y="187"/>
                    <a:pt x="5778" y="187"/>
                  </a:cubicBezTo>
                  <a:cubicBezTo>
                    <a:pt x="6157" y="187"/>
                    <a:pt x="6426" y="235"/>
                    <a:pt x="6539" y="336"/>
                  </a:cubicBezTo>
                  <a:cubicBezTo>
                    <a:pt x="6572" y="302"/>
                    <a:pt x="6572" y="269"/>
                    <a:pt x="6539" y="236"/>
                  </a:cubicBezTo>
                  <a:cubicBezTo>
                    <a:pt x="6510" y="78"/>
                    <a:pt x="6210" y="0"/>
                    <a:pt x="573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2" name="Google Shape;552;p52"/>
            <p:cNvSpPr/>
            <p:nvPr/>
          </p:nvSpPr>
          <p:spPr>
            <a:xfrm flipH="1">
              <a:off x="7428208" y="4481350"/>
              <a:ext cx="212082" cy="54202"/>
            </a:xfrm>
            <a:custGeom>
              <a:avLst/>
              <a:gdLst/>
              <a:ahLst/>
              <a:cxnLst/>
              <a:rect l="l" t="t" r="r" b="b"/>
              <a:pathLst>
                <a:path w="7673" h="1961" extrusionOk="0">
                  <a:moveTo>
                    <a:pt x="3185" y="1"/>
                  </a:moveTo>
                  <a:cubicBezTo>
                    <a:pt x="1404" y="1"/>
                    <a:pt x="30" y="343"/>
                    <a:pt x="0" y="818"/>
                  </a:cubicBezTo>
                  <a:cubicBezTo>
                    <a:pt x="0" y="1351"/>
                    <a:pt x="1668" y="1852"/>
                    <a:pt x="3803" y="1952"/>
                  </a:cubicBezTo>
                  <a:cubicBezTo>
                    <a:pt x="3982" y="1957"/>
                    <a:pt x="4158" y="1960"/>
                    <a:pt x="4331" y="1960"/>
                  </a:cubicBezTo>
                  <a:cubicBezTo>
                    <a:pt x="6188" y="1960"/>
                    <a:pt x="7642" y="1639"/>
                    <a:pt x="7672" y="1151"/>
                  </a:cubicBezTo>
                  <a:cubicBezTo>
                    <a:pt x="7672" y="618"/>
                    <a:pt x="6005" y="84"/>
                    <a:pt x="3870" y="17"/>
                  </a:cubicBezTo>
                  <a:cubicBezTo>
                    <a:pt x="3636" y="6"/>
                    <a:pt x="3407" y="1"/>
                    <a:pt x="318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3" name="Google Shape;553;p52"/>
            <p:cNvSpPr/>
            <p:nvPr/>
          </p:nvSpPr>
          <p:spPr>
            <a:xfrm flipH="1">
              <a:off x="7427296" y="4477203"/>
              <a:ext cx="212994" cy="35048"/>
            </a:xfrm>
            <a:custGeom>
              <a:avLst/>
              <a:gdLst/>
              <a:ahLst/>
              <a:cxnLst/>
              <a:rect l="l" t="t" r="r" b="b"/>
              <a:pathLst>
                <a:path w="7706" h="1268" extrusionOk="0">
                  <a:moveTo>
                    <a:pt x="34" y="0"/>
                  </a:moveTo>
                  <a:lnTo>
                    <a:pt x="0" y="968"/>
                  </a:lnTo>
                  <a:lnTo>
                    <a:pt x="7672" y="1268"/>
                  </a:lnTo>
                  <a:lnTo>
                    <a:pt x="7706" y="301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4" name="Google Shape;554;p52"/>
            <p:cNvSpPr/>
            <p:nvPr/>
          </p:nvSpPr>
          <p:spPr>
            <a:xfrm flipH="1">
              <a:off x="7426356" y="4454621"/>
              <a:ext cx="213021" cy="54396"/>
            </a:xfrm>
            <a:custGeom>
              <a:avLst/>
              <a:gdLst/>
              <a:ahLst/>
              <a:cxnLst/>
              <a:rect l="l" t="t" r="r" b="b"/>
              <a:pathLst>
                <a:path w="7707" h="1968" extrusionOk="0">
                  <a:moveTo>
                    <a:pt x="3208" y="0"/>
                  </a:moveTo>
                  <a:cubicBezTo>
                    <a:pt x="1404" y="0"/>
                    <a:pt x="34" y="343"/>
                    <a:pt x="34" y="817"/>
                  </a:cubicBezTo>
                  <a:cubicBezTo>
                    <a:pt x="1" y="1351"/>
                    <a:pt x="1702" y="1851"/>
                    <a:pt x="3803" y="1951"/>
                  </a:cubicBezTo>
                  <a:cubicBezTo>
                    <a:pt x="4041" y="1963"/>
                    <a:pt x="4272" y="1968"/>
                    <a:pt x="4497" y="1968"/>
                  </a:cubicBezTo>
                  <a:cubicBezTo>
                    <a:pt x="6296" y="1968"/>
                    <a:pt x="7643" y="1625"/>
                    <a:pt x="7673" y="1151"/>
                  </a:cubicBezTo>
                  <a:cubicBezTo>
                    <a:pt x="7706" y="584"/>
                    <a:pt x="6005" y="83"/>
                    <a:pt x="3903" y="17"/>
                  </a:cubicBezTo>
                  <a:cubicBezTo>
                    <a:pt x="3666" y="6"/>
                    <a:pt x="3434" y="0"/>
                    <a:pt x="32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5" name="Google Shape;555;p52"/>
            <p:cNvSpPr/>
            <p:nvPr/>
          </p:nvSpPr>
          <p:spPr>
            <a:xfrm flipH="1">
              <a:off x="7440204" y="4462084"/>
              <a:ext cx="185354" cy="25291"/>
            </a:xfrm>
            <a:custGeom>
              <a:avLst/>
              <a:gdLst/>
              <a:ahLst/>
              <a:cxnLst/>
              <a:rect l="l" t="t" r="r" b="b"/>
              <a:pathLst>
                <a:path w="6706" h="915" extrusionOk="0">
                  <a:moveTo>
                    <a:pt x="2706" y="1"/>
                  </a:moveTo>
                  <a:cubicBezTo>
                    <a:pt x="1175" y="1"/>
                    <a:pt x="30" y="194"/>
                    <a:pt x="1" y="514"/>
                  </a:cubicBezTo>
                  <a:cubicBezTo>
                    <a:pt x="1" y="547"/>
                    <a:pt x="34" y="581"/>
                    <a:pt x="34" y="614"/>
                  </a:cubicBezTo>
                  <a:cubicBezTo>
                    <a:pt x="254" y="367"/>
                    <a:pt x="1241" y="188"/>
                    <a:pt x="2514" y="188"/>
                  </a:cubicBezTo>
                  <a:cubicBezTo>
                    <a:pt x="2788" y="188"/>
                    <a:pt x="3075" y="196"/>
                    <a:pt x="3370" y="214"/>
                  </a:cubicBezTo>
                  <a:cubicBezTo>
                    <a:pt x="5038" y="280"/>
                    <a:pt x="6439" y="581"/>
                    <a:pt x="6672" y="914"/>
                  </a:cubicBezTo>
                  <a:cubicBezTo>
                    <a:pt x="6672" y="881"/>
                    <a:pt x="6706" y="848"/>
                    <a:pt x="6706" y="814"/>
                  </a:cubicBezTo>
                  <a:cubicBezTo>
                    <a:pt x="6706" y="447"/>
                    <a:pt x="5238" y="80"/>
                    <a:pt x="3403" y="14"/>
                  </a:cubicBezTo>
                  <a:cubicBezTo>
                    <a:pt x="3164" y="5"/>
                    <a:pt x="2931" y="1"/>
                    <a:pt x="27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6" name="Google Shape;556;p52"/>
            <p:cNvSpPr/>
            <p:nvPr/>
          </p:nvSpPr>
          <p:spPr>
            <a:xfrm flipH="1">
              <a:off x="6329171" y="4479498"/>
              <a:ext cx="219462" cy="55335"/>
            </a:xfrm>
            <a:custGeom>
              <a:avLst/>
              <a:gdLst/>
              <a:ahLst/>
              <a:cxnLst/>
              <a:rect l="l" t="t" r="r" b="b"/>
              <a:pathLst>
                <a:path w="7940" h="2002" extrusionOk="0">
                  <a:moveTo>
                    <a:pt x="3300" y="1"/>
                  </a:moveTo>
                  <a:cubicBezTo>
                    <a:pt x="1465" y="1"/>
                    <a:pt x="63" y="347"/>
                    <a:pt x="33" y="851"/>
                  </a:cubicBezTo>
                  <a:cubicBezTo>
                    <a:pt x="0" y="1385"/>
                    <a:pt x="1768" y="1919"/>
                    <a:pt x="3936" y="1985"/>
                  </a:cubicBezTo>
                  <a:cubicBezTo>
                    <a:pt x="4176" y="1997"/>
                    <a:pt x="4411" y="2002"/>
                    <a:pt x="4639" y="2002"/>
                  </a:cubicBezTo>
                  <a:cubicBezTo>
                    <a:pt x="6474" y="2002"/>
                    <a:pt x="7876" y="1656"/>
                    <a:pt x="7906" y="1152"/>
                  </a:cubicBezTo>
                  <a:cubicBezTo>
                    <a:pt x="7939" y="618"/>
                    <a:pt x="6205" y="84"/>
                    <a:pt x="4003" y="17"/>
                  </a:cubicBezTo>
                  <a:cubicBezTo>
                    <a:pt x="3763" y="6"/>
                    <a:pt x="3528" y="1"/>
                    <a:pt x="33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7" name="Google Shape;557;p52"/>
            <p:cNvSpPr/>
            <p:nvPr/>
          </p:nvSpPr>
          <p:spPr>
            <a:xfrm flipH="1">
              <a:off x="6329171" y="4474439"/>
              <a:ext cx="218549" cy="36899"/>
            </a:xfrm>
            <a:custGeom>
              <a:avLst/>
              <a:gdLst/>
              <a:ahLst/>
              <a:cxnLst/>
              <a:rect l="l" t="t" r="r" b="b"/>
              <a:pathLst>
                <a:path w="7907" h="1335" extrusionOk="0">
                  <a:moveTo>
                    <a:pt x="34" y="0"/>
                  </a:moveTo>
                  <a:lnTo>
                    <a:pt x="0" y="1001"/>
                  </a:lnTo>
                  <a:lnTo>
                    <a:pt x="7873" y="1335"/>
                  </a:lnTo>
                  <a:lnTo>
                    <a:pt x="7906" y="33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8" name="Google Shape;558;p52"/>
            <p:cNvSpPr/>
            <p:nvPr/>
          </p:nvSpPr>
          <p:spPr>
            <a:xfrm flipH="1">
              <a:off x="6328259" y="4451857"/>
              <a:ext cx="218549" cy="55999"/>
            </a:xfrm>
            <a:custGeom>
              <a:avLst/>
              <a:gdLst/>
              <a:ahLst/>
              <a:cxnLst/>
              <a:rect l="l" t="t" r="r" b="b"/>
              <a:pathLst>
                <a:path w="7907" h="2026" extrusionOk="0">
                  <a:moveTo>
                    <a:pt x="3291" y="0"/>
                  </a:moveTo>
                  <a:cubicBezTo>
                    <a:pt x="1433" y="0"/>
                    <a:pt x="34" y="346"/>
                    <a:pt x="34" y="851"/>
                  </a:cubicBezTo>
                  <a:cubicBezTo>
                    <a:pt x="1" y="1384"/>
                    <a:pt x="1735" y="1918"/>
                    <a:pt x="3904" y="2018"/>
                  </a:cubicBezTo>
                  <a:cubicBezTo>
                    <a:pt x="4075" y="2023"/>
                    <a:pt x="4243" y="2026"/>
                    <a:pt x="4409" y="2026"/>
                  </a:cubicBezTo>
                  <a:cubicBezTo>
                    <a:pt x="6345" y="2026"/>
                    <a:pt x="7873" y="1676"/>
                    <a:pt x="7873" y="1184"/>
                  </a:cubicBezTo>
                  <a:cubicBezTo>
                    <a:pt x="7906" y="617"/>
                    <a:pt x="6172" y="117"/>
                    <a:pt x="4004" y="17"/>
                  </a:cubicBezTo>
                  <a:cubicBezTo>
                    <a:pt x="3760" y="6"/>
                    <a:pt x="3522" y="0"/>
                    <a:pt x="32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9" name="Google Shape;559;p52"/>
            <p:cNvSpPr/>
            <p:nvPr/>
          </p:nvSpPr>
          <p:spPr>
            <a:xfrm flipH="1">
              <a:off x="6343019" y="4459099"/>
              <a:ext cx="189030" cy="26424"/>
            </a:xfrm>
            <a:custGeom>
              <a:avLst/>
              <a:gdLst/>
              <a:ahLst/>
              <a:cxnLst/>
              <a:rect l="l" t="t" r="r" b="b"/>
              <a:pathLst>
                <a:path w="6839" h="956" extrusionOk="0">
                  <a:moveTo>
                    <a:pt x="2642" y="0"/>
                  </a:moveTo>
                  <a:cubicBezTo>
                    <a:pt x="1125" y="0"/>
                    <a:pt x="1" y="241"/>
                    <a:pt x="1" y="555"/>
                  </a:cubicBezTo>
                  <a:cubicBezTo>
                    <a:pt x="1" y="589"/>
                    <a:pt x="1" y="622"/>
                    <a:pt x="1" y="655"/>
                  </a:cubicBezTo>
                  <a:cubicBezTo>
                    <a:pt x="228" y="370"/>
                    <a:pt x="1308" y="207"/>
                    <a:pt x="2699" y="207"/>
                  </a:cubicBezTo>
                  <a:cubicBezTo>
                    <a:pt x="2937" y="207"/>
                    <a:pt x="3183" y="212"/>
                    <a:pt x="3436" y="222"/>
                  </a:cubicBezTo>
                  <a:cubicBezTo>
                    <a:pt x="5171" y="288"/>
                    <a:pt x="6572" y="589"/>
                    <a:pt x="6805" y="956"/>
                  </a:cubicBezTo>
                  <a:cubicBezTo>
                    <a:pt x="6839" y="922"/>
                    <a:pt x="6839" y="889"/>
                    <a:pt x="6839" y="855"/>
                  </a:cubicBezTo>
                  <a:cubicBezTo>
                    <a:pt x="6839" y="489"/>
                    <a:pt x="5338" y="122"/>
                    <a:pt x="3436" y="22"/>
                  </a:cubicBezTo>
                  <a:cubicBezTo>
                    <a:pt x="3163" y="7"/>
                    <a:pt x="2897" y="0"/>
                    <a:pt x="2642" y="0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0" name="Google Shape;560;p52"/>
            <p:cNvSpPr/>
            <p:nvPr/>
          </p:nvSpPr>
          <p:spPr>
            <a:xfrm flipH="1">
              <a:off x="6343019" y="4459099"/>
              <a:ext cx="189030" cy="26424"/>
            </a:xfrm>
            <a:custGeom>
              <a:avLst/>
              <a:gdLst/>
              <a:ahLst/>
              <a:cxnLst/>
              <a:rect l="l" t="t" r="r" b="b"/>
              <a:pathLst>
                <a:path w="6839" h="956" extrusionOk="0">
                  <a:moveTo>
                    <a:pt x="2642" y="0"/>
                  </a:moveTo>
                  <a:cubicBezTo>
                    <a:pt x="1125" y="0"/>
                    <a:pt x="1" y="241"/>
                    <a:pt x="1" y="555"/>
                  </a:cubicBezTo>
                  <a:cubicBezTo>
                    <a:pt x="1" y="589"/>
                    <a:pt x="1" y="622"/>
                    <a:pt x="1" y="655"/>
                  </a:cubicBezTo>
                  <a:cubicBezTo>
                    <a:pt x="228" y="370"/>
                    <a:pt x="1308" y="207"/>
                    <a:pt x="2699" y="207"/>
                  </a:cubicBezTo>
                  <a:cubicBezTo>
                    <a:pt x="2937" y="207"/>
                    <a:pt x="3183" y="212"/>
                    <a:pt x="3436" y="222"/>
                  </a:cubicBezTo>
                  <a:cubicBezTo>
                    <a:pt x="5171" y="288"/>
                    <a:pt x="6572" y="589"/>
                    <a:pt x="6805" y="956"/>
                  </a:cubicBezTo>
                  <a:cubicBezTo>
                    <a:pt x="6839" y="922"/>
                    <a:pt x="6839" y="889"/>
                    <a:pt x="6839" y="855"/>
                  </a:cubicBezTo>
                  <a:cubicBezTo>
                    <a:pt x="6839" y="489"/>
                    <a:pt x="5338" y="122"/>
                    <a:pt x="3436" y="22"/>
                  </a:cubicBezTo>
                  <a:cubicBezTo>
                    <a:pt x="3163" y="7"/>
                    <a:pt x="2897" y="0"/>
                    <a:pt x="2642" y="0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1" name="Google Shape;561;p52"/>
            <p:cNvSpPr/>
            <p:nvPr/>
          </p:nvSpPr>
          <p:spPr>
            <a:xfrm flipH="1">
              <a:off x="6343931" y="4464821"/>
              <a:ext cx="188118" cy="33085"/>
            </a:xfrm>
            <a:custGeom>
              <a:avLst/>
              <a:gdLst/>
              <a:ahLst/>
              <a:cxnLst/>
              <a:rect l="l" t="t" r="r" b="b"/>
              <a:pathLst>
                <a:path w="6806" h="1197" extrusionOk="0">
                  <a:moveTo>
                    <a:pt x="2699" y="0"/>
                  </a:moveTo>
                  <a:cubicBezTo>
                    <a:pt x="1308" y="0"/>
                    <a:pt x="228" y="163"/>
                    <a:pt x="1" y="448"/>
                  </a:cubicBezTo>
                  <a:cubicBezTo>
                    <a:pt x="267" y="782"/>
                    <a:pt x="1668" y="1115"/>
                    <a:pt x="3403" y="1182"/>
                  </a:cubicBezTo>
                  <a:cubicBezTo>
                    <a:pt x="3651" y="1192"/>
                    <a:pt x="3894" y="1197"/>
                    <a:pt x="4128" y="1197"/>
                  </a:cubicBezTo>
                  <a:cubicBezTo>
                    <a:pt x="5498" y="1197"/>
                    <a:pt x="6577" y="1033"/>
                    <a:pt x="6805" y="749"/>
                  </a:cubicBezTo>
                  <a:cubicBezTo>
                    <a:pt x="6572" y="382"/>
                    <a:pt x="5171" y="81"/>
                    <a:pt x="3436" y="15"/>
                  </a:cubicBezTo>
                  <a:cubicBezTo>
                    <a:pt x="3183" y="5"/>
                    <a:pt x="2937" y="0"/>
                    <a:pt x="269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2" name="Google Shape;562;p52"/>
            <p:cNvSpPr/>
            <p:nvPr/>
          </p:nvSpPr>
          <p:spPr>
            <a:xfrm flipH="1">
              <a:off x="6352224" y="4437125"/>
              <a:ext cx="218549" cy="56220"/>
            </a:xfrm>
            <a:custGeom>
              <a:avLst/>
              <a:gdLst/>
              <a:ahLst/>
              <a:cxnLst/>
              <a:rect l="l" t="t" r="r" b="b"/>
              <a:pathLst>
                <a:path w="7907" h="2034" extrusionOk="0">
                  <a:moveTo>
                    <a:pt x="3341" y="1"/>
                  </a:moveTo>
                  <a:cubicBezTo>
                    <a:pt x="1480" y="1"/>
                    <a:pt x="30" y="372"/>
                    <a:pt x="1" y="850"/>
                  </a:cubicBezTo>
                  <a:cubicBezTo>
                    <a:pt x="1" y="1417"/>
                    <a:pt x="1735" y="1917"/>
                    <a:pt x="3903" y="2017"/>
                  </a:cubicBezTo>
                  <a:cubicBezTo>
                    <a:pt x="4143" y="2028"/>
                    <a:pt x="4379" y="2034"/>
                    <a:pt x="4608" y="2034"/>
                  </a:cubicBezTo>
                  <a:cubicBezTo>
                    <a:pt x="6448" y="2034"/>
                    <a:pt x="7873" y="1688"/>
                    <a:pt x="7873" y="1183"/>
                  </a:cubicBezTo>
                  <a:cubicBezTo>
                    <a:pt x="7906" y="650"/>
                    <a:pt x="6172" y="116"/>
                    <a:pt x="4003" y="16"/>
                  </a:cubicBezTo>
                  <a:cubicBezTo>
                    <a:pt x="3778" y="6"/>
                    <a:pt x="3557" y="1"/>
                    <a:pt x="334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3" name="Google Shape;563;p52"/>
            <p:cNvSpPr/>
            <p:nvPr/>
          </p:nvSpPr>
          <p:spPr>
            <a:xfrm flipH="1">
              <a:off x="6351311" y="4432951"/>
              <a:ext cx="219462" cy="36899"/>
            </a:xfrm>
            <a:custGeom>
              <a:avLst/>
              <a:gdLst/>
              <a:ahLst/>
              <a:cxnLst/>
              <a:rect l="l" t="t" r="r" b="b"/>
              <a:pathLst>
                <a:path w="7940" h="1335" extrusionOk="0">
                  <a:moveTo>
                    <a:pt x="67" y="0"/>
                  </a:moveTo>
                  <a:lnTo>
                    <a:pt x="1" y="1001"/>
                  </a:lnTo>
                  <a:lnTo>
                    <a:pt x="7873" y="1334"/>
                  </a:lnTo>
                  <a:lnTo>
                    <a:pt x="7940" y="334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4" name="Google Shape;564;p52"/>
            <p:cNvSpPr/>
            <p:nvPr/>
          </p:nvSpPr>
          <p:spPr>
            <a:xfrm flipH="1">
              <a:off x="6351311" y="4409678"/>
              <a:ext cx="218549" cy="56026"/>
            </a:xfrm>
            <a:custGeom>
              <a:avLst/>
              <a:gdLst/>
              <a:ahLst/>
              <a:cxnLst/>
              <a:rect l="l" t="t" r="r" b="b"/>
              <a:pathLst>
                <a:path w="7907" h="2027" extrusionOk="0">
                  <a:moveTo>
                    <a:pt x="3499" y="0"/>
                  </a:moveTo>
                  <a:cubicBezTo>
                    <a:pt x="1563" y="0"/>
                    <a:pt x="34" y="351"/>
                    <a:pt x="34" y="842"/>
                  </a:cubicBezTo>
                  <a:cubicBezTo>
                    <a:pt x="1" y="1409"/>
                    <a:pt x="1735" y="1943"/>
                    <a:pt x="3904" y="2010"/>
                  </a:cubicBezTo>
                  <a:cubicBezTo>
                    <a:pt x="4144" y="2021"/>
                    <a:pt x="4379" y="2026"/>
                    <a:pt x="4608" y="2026"/>
                  </a:cubicBezTo>
                  <a:cubicBezTo>
                    <a:pt x="6449" y="2026"/>
                    <a:pt x="7877" y="1680"/>
                    <a:pt x="7907" y="1176"/>
                  </a:cubicBezTo>
                  <a:cubicBezTo>
                    <a:pt x="7907" y="642"/>
                    <a:pt x="6172" y="108"/>
                    <a:pt x="4004" y="8"/>
                  </a:cubicBezTo>
                  <a:cubicBezTo>
                    <a:pt x="3833" y="3"/>
                    <a:pt x="3664" y="0"/>
                    <a:pt x="349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5" name="Google Shape;565;p52"/>
            <p:cNvSpPr/>
            <p:nvPr/>
          </p:nvSpPr>
          <p:spPr>
            <a:xfrm flipH="1">
              <a:off x="6365131" y="4417611"/>
              <a:ext cx="189970" cy="26424"/>
            </a:xfrm>
            <a:custGeom>
              <a:avLst/>
              <a:gdLst/>
              <a:ahLst/>
              <a:cxnLst/>
              <a:rect l="l" t="t" r="r" b="b"/>
              <a:pathLst>
                <a:path w="6873" h="956" extrusionOk="0">
                  <a:moveTo>
                    <a:pt x="2652" y="0"/>
                  </a:moveTo>
                  <a:cubicBezTo>
                    <a:pt x="1150" y="0"/>
                    <a:pt x="1" y="241"/>
                    <a:pt x="1" y="555"/>
                  </a:cubicBezTo>
                  <a:cubicBezTo>
                    <a:pt x="1" y="589"/>
                    <a:pt x="1" y="622"/>
                    <a:pt x="34" y="655"/>
                  </a:cubicBezTo>
                  <a:cubicBezTo>
                    <a:pt x="262" y="370"/>
                    <a:pt x="1342" y="207"/>
                    <a:pt x="2712" y="207"/>
                  </a:cubicBezTo>
                  <a:cubicBezTo>
                    <a:pt x="2946" y="207"/>
                    <a:pt x="3188" y="212"/>
                    <a:pt x="3436" y="222"/>
                  </a:cubicBezTo>
                  <a:cubicBezTo>
                    <a:pt x="5171" y="288"/>
                    <a:pt x="6572" y="589"/>
                    <a:pt x="6805" y="955"/>
                  </a:cubicBezTo>
                  <a:cubicBezTo>
                    <a:pt x="6839" y="922"/>
                    <a:pt x="6872" y="889"/>
                    <a:pt x="6872" y="855"/>
                  </a:cubicBezTo>
                  <a:cubicBezTo>
                    <a:pt x="6872" y="488"/>
                    <a:pt x="5338" y="88"/>
                    <a:pt x="3436" y="21"/>
                  </a:cubicBezTo>
                  <a:cubicBezTo>
                    <a:pt x="3168" y="7"/>
                    <a:pt x="2905" y="0"/>
                    <a:pt x="265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6" name="Google Shape;566;p52"/>
            <p:cNvSpPr/>
            <p:nvPr/>
          </p:nvSpPr>
          <p:spPr>
            <a:xfrm flipH="1">
              <a:off x="6302443" y="4402519"/>
              <a:ext cx="219462" cy="36899"/>
            </a:xfrm>
            <a:custGeom>
              <a:avLst/>
              <a:gdLst/>
              <a:ahLst/>
              <a:cxnLst/>
              <a:rect l="l" t="t" r="r" b="b"/>
              <a:pathLst>
                <a:path w="7940" h="1335" extrusionOk="0">
                  <a:moveTo>
                    <a:pt x="67" y="0"/>
                  </a:moveTo>
                  <a:lnTo>
                    <a:pt x="0" y="1001"/>
                  </a:lnTo>
                  <a:lnTo>
                    <a:pt x="7873" y="1335"/>
                  </a:lnTo>
                  <a:lnTo>
                    <a:pt x="7939" y="334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7" name="Google Shape;567;p52"/>
            <p:cNvSpPr/>
            <p:nvPr/>
          </p:nvSpPr>
          <p:spPr>
            <a:xfrm flipH="1">
              <a:off x="6301531" y="4379052"/>
              <a:ext cx="219462" cy="56220"/>
            </a:xfrm>
            <a:custGeom>
              <a:avLst/>
              <a:gdLst/>
              <a:ahLst/>
              <a:cxnLst/>
              <a:rect l="l" t="t" r="r" b="b"/>
              <a:pathLst>
                <a:path w="7940" h="2034" extrusionOk="0">
                  <a:moveTo>
                    <a:pt x="3342" y="0"/>
                  </a:moveTo>
                  <a:cubicBezTo>
                    <a:pt x="1487" y="0"/>
                    <a:pt x="64" y="371"/>
                    <a:pt x="34" y="849"/>
                  </a:cubicBezTo>
                  <a:cubicBezTo>
                    <a:pt x="1" y="1383"/>
                    <a:pt x="1735" y="1917"/>
                    <a:pt x="3904" y="2017"/>
                  </a:cubicBezTo>
                  <a:cubicBezTo>
                    <a:pt x="4147" y="2028"/>
                    <a:pt x="4385" y="2033"/>
                    <a:pt x="4617" y="2033"/>
                  </a:cubicBezTo>
                  <a:cubicBezTo>
                    <a:pt x="6475" y="2033"/>
                    <a:pt x="7877" y="1687"/>
                    <a:pt x="7906" y="1183"/>
                  </a:cubicBezTo>
                  <a:cubicBezTo>
                    <a:pt x="7940" y="616"/>
                    <a:pt x="6172" y="115"/>
                    <a:pt x="4004" y="15"/>
                  </a:cubicBezTo>
                  <a:cubicBezTo>
                    <a:pt x="3778" y="5"/>
                    <a:pt x="3557" y="0"/>
                    <a:pt x="3342" y="0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8" name="Google Shape;568;p52"/>
            <p:cNvSpPr/>
            <p:nvPr/>
          </p:nvSpPr>
          <p:spPr>
            <a:xfrm flipH="1">
              <a:off x="6301531" y="4379052"/>
              <a:ext cx="219462" cy="56220"/>
            </a:xfrm>
            <a:custGeom>
              <a:avLst/>
              <a:gdLst/>
              <a:ahLst/>
              <a:cxnLst/>
              <a:rect l="l" t="t" r="r" b="b"/>
              <a:pathLst>
                <a:path w="7940" h="2034" extrusionOk="0">
                  <a:moveTo>
                    <a:pt x="3342" y="0"/>
                  </a:moveTo>
                  <a:cubicBezTo>
                    <a:pt x="1487" y="0"/>
                    <a:pt x="64" y="371"/>
                    <a:pt x="34" y="849"/>
                  </a:cubicBezTo>
                  <a:cubicBezTo>
                    <a:pt x="1" y="1383"/>
                    <a:pt x="1735" y="1917"/>
                    <a:pt x="3904" y="2017"/>
                  </a:cubicBezTo>
                  <a:cubicBezTo>
                    <a:pt x="4147" y="2028"/>
                    <a:pt x="4385" y="2033"/>
                    <a:pt x="4617" y="2033"/>
                  </a:cubicBezTo>
                  <a:cubicBezTo>
                    <a:pt x="6475" y="2033"/>
                    <a:pt x="7877" y="1687"/>
                    <a:pt x="7906" y="1183"/>
                  </a:cubicBezTo>
                  <a:cubicBezTo>
                    <a:pt x="7940" y="616"/>
                    <a:pt x="6172" y="115"/>
                    <a:pt x="4004" y="15"/>
                  </a:cubicBezTo>
                  <a:cubicBezTo>
                    <a:pt x="3778" y="5"/>
                    <a:pt x="3557" y="0"/>
                    <a:pt x="334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9" name="Google Shape;569;p52"/>
            <p:cNvSpPr/>
            <p:nvPr/>
          </p:nvSpPr>
          <p:spPr>
            <a:xfrm flipH="1">
              <a:off x="6317203" y="4386515"/>
              <a:ext cx="189030" cy="26175"/>
            </a:xfrm>
            <a:custGeom>
              <a:avLst/>
              <a:gdLst/>
              <a:ahLst/>
              <a:cxnLst/>
              <a:rect l="l" t="t" r="r" b="b"/>
              <a:pathLst>
                <a:path w="6839" h="947" extrusionOk="0">
                  <a:moveTo>
                    <a:pt x="2798" y="1"/>
                  </a:moveTo>
                  <a:cubicBezTo>
                    <a:pt x="1203" y="1"/>
                    <a:pt x="1" y="221"/>
                    <a:pt x="1" y="546"/>
                  </a:cubicBezTo>
                  <a:cubicBezTo>
                    <a:pt x="1" y="579"/>
                    <a:pt x="1" y="613"/>
                    <a:pt x="34" y="646"/>
                  </a:cubicBezTo>
                  <a:cubicBezTo>
                    <a:pt x="237" y="385"/>
                    <a:pt x="1348" y="200"/>
                    <a:pt x="2776" y="200"/>
                  </a:cubicBezTo>
                  <a:cubicBezTo>
                    <a:pt x="2989" y="200"/>
                    <a:pt x="3210" y="204"/>
                    <a:pt x="3436" y="212"/>
                  </a:cubicBezTo>
                  <a:cubicBezTo>
                    <a:pt x="5138" y="279"/>
                    <a:pt x="6572" y="613"/>
                    <a:pt x="6805" y="946"/>
                  </a:cubicBezTo>
                  <a:cubicBezTo>
                    <a:pt x="6839" y="913"/>
                    <a:pt x="6839" y="880"/>
                    <a:pt x="6839" y="846"/>
                  </a:cubicBezTo>
                  <a:cubicBezTo>
                    <a:pt x="6839" y="479"/>
                    <a:pt x="5338" y="112"/>
                    <a:pt x="3436" y="12"/>
                  </a:cubicBezTo>
                  <a:cubicBezTo>
                    <a:pt x="3218" y="5"/>
                    <a:pt x="3005" y="1"/>
                    <a:pt x="2798" y="1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0" name="Google Shape;570;p52"/>
            <p:cNvSpPr/>
            <p:nvPr/>
          </p:nvSpPr>
          <p:spPr>
            <a:xfrm flipH="1">
              <a:off x="6317203" y="4386515"/>
              <a:ext cx="189030" cy="26175"/>
            </a:xfrm>
            <a:custGeom>
              <a:avLst/>
              <a:gdLst/>
              <a:ahLst/>
              <a:cxnLst/>
              <a:rect l="l" t="t" r="r" b="b"/>
              <a:pathLst>
                <a:path w="6839" h="947" extrusionOk="0">
                  <a:moveTo>
                    <a:pt x="2798" y="1"/>
                  </a:moveTo>
                  <a:cubicBezTo>
                    <a:pt x="1203" y="1"/>
                    <a:pt x="1" y="221"/>
                    <a:pt x="1" y="546"/>
                  </a:cubicBezTo>
                  <a:cubicBezTo>
                    <a:pt x="1" y="579"/>
                    <a:pt x="1" y="613"/>
                    <a:pt x="34" y="646"/>
                  </a:cubicBezTo>
                  <a:cubicBezTo>
                    <a:pt x="237" y="385"/>
                    <a:pt x="1348" y="200"/>
                    <a:pt x="2776" y="200"/>
                  </a:cubicBezTo>
                  <a:cubicBezTo>
                    <a:pt x="2989" y="200"/>
                    <a:pt x="3210" y="204"/>
                    <a:pt x="3436" y="212"/>
                  </a:cubicBezTo>
                  <a:cubicBezTo>
                    <a:pt x="5138" y="279"/>
                    <a:pt x="6572" y="613"/>
                    <a:pt x="6805" y="946"/>
                  </a:cubicBezTo>
                  <a:cubicBezTo>
                    <a:pt x="6839" y="913"/>
                    <a:pt x="6839" y="880"/>
                    <a:pt x="6839" y="846"/>
                  </a:cubicBezTo>
                  <a:cubicBezTo>
                    <a:pt x="6839" y="479"/>
                    <a:pt x="5338" y="112"/>
                    <a:pt x="3436" y="12"/>
                  </a:cubicBezTo>
                  <a:cubicBezTo>
                    <a:pt x="3218" y="5"/>
                    <a:pt x="3005" y="1"/>
                    <a:pt x="2798" y="1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1" name="Google Shape;571;p52"/>
            <p:cNvSpPr/>
            <p:nvPr/>
          </p:nvSpPr>
          <p:spPr>
            <a:xfrm flipH="1">
              <a:off x="6318115" y="4392016"/>
              <a:ext cx="187206" cy="33361"/>
            </a:xfrm>
            <a:custGeom>
              <a:avLst/>
              <a:gdLst/>
              <a:ahLst/>
              <a:cxnLst/>
              <a:rect l="l" t="t" r="r" b="b"/>
              <a:pathLst>
                <a:path w="6773" h="1207" extrusionOk="0">
                  <a:moveTo>
                    <a:pt x="2759" y="1"/>
                  </a:moveTo>
                  <a:cubicBezTo>
                    <a:pt x="1351" y="1"/>
                    <a:pt x="233" y="190"/>
                    <a:pt x="1" y="480"/>
                  </a:cubicBezTo>
                  <a:cubicBezTo>
                    <a:pt x="234" y="814"/>
                    <a:pt x="1669" y="1114"/>
                    <a:pt x="3370" y="1181"/>
                  </a:cubicBezTo>
                  <a:cubicBezTo>
                    <a:pt x="3668" y="1198"/>
                    <a:pt x="3959" y="1207"/>
                    <a:pt x="4237" y="1207"/>
                  </a:cubicBezTo>
                  <a:cubicBezTo>
                    <a:pt x="5548" y="1207"/>
                    <a:pt x="6580" y="1022"/>
                    <a:pt x="6772" y="747"/>
                  </a:cubicBezTo>
                  <a:cubicBezTo>
                    <a:pt x="6572" y="414"/>
                    <a:pt x="5138" y="113"/>
                    <a:pt x="3403" y="13"/>
                  </a:cubicBezTo>
                  <a:cubicBezTo>
                    <a:pt x="3184" y="5"/>
                    <a:pt x="2968" y="1"/>
                    <a:pt x="27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2" name="Google Shape;572;p52"/>
            <p:cNvSpPr/>
            <p:nvPr/>
          </p:nvSpPr>
          <p:spPr>
            <a:xfrm flipH="1">
              <a:off x="6302443" y="4365177"/>
              <a:ext cx="219462" cy="56026"/>
            </a:xfrm>
            <a:custGeom>
              <a:avLst/>
              <a:gdLst/>
              <a:ahLst/>
              <a:cxnLst/>
              <a:rect l="l" t="t" r="r" b="b"/>
              <a:pathLst>
                <a:path w="7940" h="2027" extrusionOk="0">
                  <a:moveTo>
                    <a:pt x="3300" y="1"/>
                  </a:moveTo>
                  <a:cubicBezTo>
                    <a:pt x="1465" y="1"/>
                    <a:pt x="64" y="347"/>
                    <a:pt x="34" y="851"/>
                  </a:cubicBezTo>
                  <a:cubicBezTo>
                    <a:pt x="0" y="1385"/>
                    <a:pt x="1768" y="1918"/>
                    <a:pt x="3937" y="2019"/>
                  </a:cubicBezTo>
                  <a:cubicBezTo>
                    <a:pt x="4108" y="2024"/>
                    <a:pt x="4276" y="2026"/>
                    <a:pt x="4441" y="2026"/>
                  </a:cubicBezTo>
                  <a:cubicBezTo>
                    <a:pt x="6373" y="2026"/>
                    <a:pt x="7875" y="1676"/>
                    <a:pt x="7906" y="1185"/>
                  </a:cubicBezTo>
                  <a:cubicBezTo>
                    <a:pt x="7939" y="617"/>
                    <a:pt x="6205" y="84"/>
                    <a:pt x="4003" y="17"/>
                  </a:cubicBezTo>
                  <a:cubicBezTo>
                    <a:pt x="3763" y="6"/>
                    <a:pt x="3528" y="1"/>
                    <a:pt x="33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3" name="Google Shape;573;p52"/>
            <p:cNvSpPr/>
            <p:nvPr/>
          </p:nvSpPr>
          <p:spPr>
            <a:xfrm flipH="1">
              <a:off x="6301531" y="4337509"/>
              <a:ext cx="218522" cy="56026"/>
            </a:xfrm>
            <a:custGeom>
              <a:avLst/>
              <a:gdLst/>
              <a:ahLst/>
              <a:cxnLst/>
              <a:rect l="l" t="t" r="r" b="b"/>
              <a:pathLst>
                <a:path w="7906" h="2027" extrusionOk="0">
                  <a:moveTo>
                    <a:pt x="3299" y="1"/>
                  </a:moveTo>
                  <a:cubicBezTo>
                    <a:pt x="1458" y="1"/>
                    <a:pt x="34" y="347"/>
                    <a:pt x="34" y="851"/>
                  </a:cubicBezTo>
                  <a:cubicBezTo>
                    <a:pt x="0" y="1385"/>
                    <a:pt x="1735" y="1919"/>
                    <a:pt x="3903" y="2019"/>
                  </a:cubicBezTo>
                  <a:cubicBezTo>
                    <a:pt x="4074" y="2024"/>
                    <a:pt x="4243" y="2027"/>
                    <a:pt x="4408" y="2027"/>
                  </a:cubicBezTo>
                  <a:cubicBezTo>
                    <a:pt x="6344" y="2027"/>
                    <a:pt x="7872" y="1676"/>
                    <a:pt x="7872" y="1185"/>
                  </a:cubicBezTo>
                  <a:cubicBezTo>
                    <a:pt x="7906" y="618"/>
                    <a:pt x="6171" y="117"/>
                    <a:pt x="4003" y="17"/>
                  </a:cubicBezTo>
                  <a:cubicBezTo>
                    <a:pt x="3763" y="6"/>
                    <a:pt x="3528" y="1"/>
                    <a:pt x="329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4" name="Google Shape;574;p52"/>
            <p:cNvSpPr/>
            <p:nvPr/>
          </p:nvSpPr>
          <p:spPr>
            <a:xfrm flipH="1">
              <a:off x="6316263" y="4344778"/>
              <a:ext cx="189058" cy="26424"/>
            </a:xfrm>
            <a:custGeom>
              <a:avLst/>
              <a:gdLst/>
              <a:ahLst/>
              <a:cxnLst/>
              <a:rect l="l" t="t" r="r" b="b"/>
              <a:pathLst>
                <a:path w="6840" h="956" extrusionOk="0">
                  <a:moveTo>
                    <a:pt x="2642" y="0"/>
                  </a:moveTo>
                  <a:cubicBezTo>
                    <a:pt x="1126" y="0"/>
                    <a:pt x="1" y="241"/>
                    <a:pt x="1" y="555"/>
                  </a:cubicBezTo>
                  <a:cubicBezTo>
                    <a:pt x="1" y="588"/>
                    <a:pt x="1" y="622"/>
                    <a:pt x="1" y="655"/>
                  </a:cubicBezTo>
                  <a:cubicBezTo>
                    <a:pt x="229" y="370"/>
                    <a:pt x="1308" y="207"/>
                    <a:pt x="2699" y="207"/>
                  </a:cubicBezTo>
                  <a:cubicBezTo>
                    <a:pt x="2937" y="207"/>
                    <a:pt x="3184" y="212"/>
                    <a:pt x="3437" y="221"/>
                  </a:cubicBezTo>
                  <a:cubicBezTo>
                    <a:pt x="5138" y="288"/>
                    <a:pt x="6572" y="622"/>
                    <a:pt x="6806" y="955"/>
                  </a:cubicBezTo>
                  <a:cubicBezTo>
                    <a:pt x="6839" y="922"/>
                    <a:pt x="6839" y="888"/>
                    <a:pt x="6839" y="855"/>
                  </a:cubicBezTo>
                  <a:cubicBezTo>
                    <a:pt x="6839" y="488"/>
                    <a:pt x="5338" y="121"/>
                    <a:pt x="3437" y="21"/>
                  </a:cubicBezTo>
                  <a:cubicBezTo>
                    <a:pt x="3163" y="7"/>
                    <a:pt x="2897" y="0"/>
                    <a:pt x="2642" y="0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5" name="Google Shape;575;p52"/>
            <p:cNvSpPr/>
            <p:nvPr/>
          </p:nvSpPr>
          <p:spPr>
            <a:xfrm flipH="1">
              <a:off x="6316263" y="4344778"/>
              <a:ext cx="189058" cy="26424"/>
            </a:xfrm>
            <a:custGeom>
              <a:avLst/>
              <a:gdLst/>
              <a:ahLst/>
              <a:cxnLst/>
              <a:rect l="l" t="t" r="r" b="b"/>
              <a:pathLst>
                <a:path w="6840" h="956" extrusionOk="0">
                  <a:moveTo>
                    <a:pt x="2642" y="0"/>
                  </a:moveTo>
                  <a:cubicBezTo>
                    <a:pt x="1126" y="0"/>
                    <a:pt x="1" y="241"/>
                    <a:pt x="1" y="555"/>
                  </a:cubicBezTo>
                  <a:cubicBezTo>
                    <a:pt x="1" y="588"/>
                    <a:pt x="1" y="622"/>
                    <a:pt x="1" y="655"/>
                  </a:cubicBezTo>
                  <a:cubicBezTo>
                    <a:pt x="229" y="370"/>
                    <a:pt x="1308" y="207"/>
                    <a:pt x="2699" y="207"/>
                  </a:cubicBezTo>
                  <a:cubicBezTo>
                    <a:pt x="2937" y="207"/>
                    <a:pt x="3184" y="212"/>
                    <a:pt x="3437" y="221"/>
                  </a:cubicBezTo>
                  <a:cubicBezTo>
                    <a:pt x="5138" y="288"/>
                    <a:pt x="6572" y="622"/>
                    <a:pt x="6806" y="955"/>
                  </a:cubicBezTo>
                  <a:cubicBezTo>
                    <a:pt x="6839" y="922"/>
                    <a:pt x="6839" y="888"/>
                    <a:pt x="6839" y="855"/>
                  </a:cubicBezTo>
                  <a:cubicBezTo>
                    <a:pt x="6839" y="488"/>
                    <a:pt x="5338" y="121"/>
                    <a:pt x="3437" y="21"/>
                  </a:cubicBezTo>
                  <a:cubicBezTo>
                    <a:pt x="3163" y="7"/>
                    <a:pt x="2897" y="0"/>
                    <a:pt x="264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6" name="Google Shape;576;p52"/>
            <p:cNvSpPr/>
            <p:nvPr/>
          </p:nvSpPr>
          <p:spPr>
            <a:xfrm flipH="1">
              <a:off x="6317203" y="4350472"/>
              <a:ext cx="187178" cy="33113"/>
            </a:xfrm>
            <a:custGeom>
              <a:avLst/>
              <a:gdLst/>
              <a:ahLst/>
              <a:cxnLst/>
              <a:rect l="l" t="t" r="r" b="b"/>
              <a:pathLst>
                <a:path w="6772" h="1198" extrusionOk="0">
                  <a:moveTo>
                    <a:pt x="2665" y="1"/>
                  </a:moveTo>
                  <a:cubicBezTo>
                    <a:pt x="1275" y="1"/>
                    <a:pt x="200" y="164"/>
                    <a:pt x="0" y="449"/>
                  </a:cubicBezTo>
                  <a:cubicBezTo>
                    <a:pt x="234" y="816"/>
                    <a:pt x="1668" y="1116"/>
                    <a:pt x="3369" y="1183"/>
                  </a:cubicBezTo>
                  <a:cubicBezTo>
                    <a:pt x="3618" y="1193"/>
                    <a:pt x="3860" y="1197"/>
                    <a:pt x="4094" y="1197"/>
                  </a:cubicBezTo>
                  <a:cubicBezTo>
                    <a:pt x="5464" y="1197"/>
                    <a:pt x="6544" y="1034"/>
                    <a:pt x="6772" y="749"/>
                  </a:cubicBezTo>
                  <a:cubicBezTo>
                    <a:pt x="6538" y="416"/>
                    <a:pt x="5137" y="82"/>
                    <a:pt x="3403" y="15"/>
                  </a:cubicBezTo>
                  <a:cubicBezTo>
                    <a:pt x="3150" y="6"/>
                    <a:pt x="2903" y="1"/>
                    <a:pt x="266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7" name="Google Shape;577;p52"/>
            <p:cNvSpPr/>
            <p:nvPr/>
          </p:nvSpPr>
          <p:spPr>
            <a:xfrm flipH="1">
              <a:off x="6086682" y="4431099"/>
              <a:ext cx="204729" cy="102157"/>
            </a:xfrm>
            <a:custGeom>
              <a:avLst/>
              <a:gdLst/>
              <a:ahLst/>
              <a:cxnLst/>
              <a:rect l="l" t="t" r="r" b="b"/>
              <a:pathLst>
                <a:path w="7407" h="3696" extrusionOk="0">
                  <a:moveTo>
                    <a:pt x="864" y="1"/>
                  </a:moveTo>
                  <a:cubicBezTo>
                    <a:pt x="532" y="1"/>
                    <a:pt x="308" y="76"/>
                    <a:pt x="234" y="234"/>
                  </a:cubicBezTo>
                  <a:cubicBezTo>
                    <a:pt x="1" y="701"/>
                    <a:pt x="1368" y="1835"/>
                    <a:pt x="3303" y="2736"/>
                  </a:cubicBezTo>
                  <a:cubicBezTo>
                    <a:pt x="4618" y="3335"/>
                    <a:pt x="5853" y="3696"/>
                    <a:pt x="6567" y="3696"/>
                  </a:cubicBezTo>
                  <a:cubicBezTo>
                    <a:pt x="6885" y="3696"/>
                    <a:pt x="7100" y="3624"/>
                    <a:pt x="7173" y="3470"/>
                  </a:cubicBezTo>
                  <a:cubicBezTo>
                    <a:pt x="7406" y="2969"/>
                    <a:pt x="6038" y="1868"/>
                    <a:pt x="4137" y="968"/>
                  </a:cubicBezTo>
                  <a:cubicBezTo>
                    <a:pt x="2814" y="352"/>
                    <a:pt x="1584" y="1"/>
                    <a:pt x="86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8" name="Google Shape;578;p52"/>
            <p:cNvSpPr/>
            <p:nvPr/>
          </p:nvSpPr>
          <p:spPr>
            <a:xfrm flipH="1">
              <a:off x="6082094" y="4413575"/>
              <a:ext cx="202850" cy="114347"/>
            </a:xfrm>
            <a:custGeom>
              <a:avLst/>
              <a:gdLst/>
              <a:ahLst/>
              <a:cxnLst/>
              <a:rect l="l" t="t" r="r" b="b"/>
              <a:pathLst>
                <a:path w="7339" h="4137" extrusionOk="0">
                  <a:moveTo>
                    <a:pt x="434" y="1"/>
                  </a:moveTo>
                  <a:lnTo>
                    <a:pt x="0" y="868"/>
                  </a:lnTo>
                  <a:lnTo>
                    <a:pt x="6939" y="4137"/>
                  </a:lnTo>
                  <a:lnTo>
                    <a:pt x="7339" y="3236"/>
                  </a:lnTo>
                  <a:lnTo>
                    <a:pt x="43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9" name="Google Shape;579;p52"/>
            <p:cNvSpPr/>
            <p:nvPr/>
          </p:nvSpPr>
          <p:spPr>
            <a:xfrm flipH="1">
              <a:off x="6075626" y="4406831"/>
              <a:ext cx="203790" cy="102434"/>
            </a:xfrm>
            <a:custGeom>
              <a:avLst/>
              <a:gdLst/>
              <a:ahLst/>
              <a:cxnLst/>
              <a:rect l="l" t="t" r="r" b="b"/>
              <a:pathLst>
                <a:path w="7373" h="3706" extrusionOk="0">
                  <a:moveTo>
                    <a:pt x="815" y="1"/>
                  </a:moveTo>
                  <a:cubicBezTo>
                    <a:pt x="502" y="1"/>
                    <a:pt x="295" y="69"/>
                    <a:pt x="234" y="211"/>
                  </a:cubicBezTo>
                  <a:cubicBezTo>
                    <a:pt x="0" y="712"/>
                    <a:pt x="1368" y="1846"/>
                    <a:pt x="3269" y="2713"/>
                  </a:cubicBezTo>
                  <a:cubicBezTo>
                    <a:pt x="4588" y="3338"/>
                    <a:pt x="5842" y="3706"/>
                    <a:pt x="6554" y="3706"/>
                  </a:cubicBezTo>
                  <a:cubicBezTo>
                    <a:pt x="6869" y="3706"/>
                    <a:pt x="7077" y="3634"/>
                    <a:pt x="7139" y="3480"/>
                  </a:cubicBezTo>
                  <a:cubicBezTo>
                    <a:pt x="7372" y="2980"/>
                    <a:pt x="6005" y="1879"/>
                    <a:pt x="4103" y="979"/>
                  </a:cubicBezTo>
                  <a:cubicBezTo>
                    <a:pt x="2782" y="353"/>
                    <a:pt x="1526" y="1"/>
                    <a:pt x="815" y="1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0" name="Google Shape;580;p52"/>
            <p:cNvSpPr/>
            <p:nvPr/>
          </p:nvSpPr>
          <p:spPr>
            <a:xfrm flipH="1">
              <a:off x="6075626" y="4406831"/>
              <a:ext cx="203790" cy="102434"/>
            </a:xfrm>
            <a:custGeom>
              <a:avLst/>
              <a:gdLst/>
              <a:ahLst/>
              <a:cxnLst/>
              <a:rect l="l" t="t" r="r" b="b"/>
              <a:pathLst>
                <a:path w="7373" h="3706" extrusionOk="0">
                  <a:moveTo>
                    <a:pt x="815" y="1"/>
                  </a:moveTo>
                  <a:cubicBezTo>
                    <a:pt x="502" y="1"/>
                    <a:pt x="295" y="69"/>
                    <a:pt x="234" y="211"/>
                  </a:cubicBezTo>
                  <a:cubicBezTo>
                    <a:pt x="0" y="712"/>
                    <a:pt x="1368" y="1846"/>
                    <a:pt x="3269" y="2713"/>
                  </a:cubicBezTo>
                  <a:cubicBezTo>
                    <a:pt x="4588" y="3338"/>
                    <a:pt x="5842" y="3706"/>
                    <a:pt x="6554" y="3706"/>
                  </a:cubicBezTo>
                  <a:cubicBezTo>
                    <a:pt x="6869" y="3706"/>
                    <a:pt x="7077" y="3634"/>
                    <a:pt x="7139" y="3480"/>
                  </a:cubicBezTo>
                  <a:cubicBezTo>
                    <a:pt x="7372" y="2980"/>
                    <a:pt x="6005" y="1879"/>
                    <a:pt x="4103" y="979"/>
                  </a:cubicBezTo>
                  <a:cubicBezTo>
                    <a:pt x="2782" y="353"/>
                    <a:pt x="1526" y="1"/>
                    <a:pt x="81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1" name="Google Shape;581;p52"/>
            <p:cNvSpPr/>
            <p:nvPr/>
          </p:nvSpPr>
          <p:spPr>
            <a:xfrm flipH="1">
              <a:off x="6089473" y="4414764"/>
              <a:ext cx="171506" cy="83666"/>
            </a:xfrm>
            <a:custGeom>
              <a:avLst/>
              <a:gdLst/>
              <a:ahLst/>
              <a:cxnLst/>
              <a:rect l="l" t="t" r="r" b="b"/>
              <a:pathLst>
                <a:path w="6205" h="3027" extrusionOk="0">
                  <a:moveTo>
                    <a:pt x="357" y="1"/>
                  </a:moveTo>
                  <a:cubicBezTo>
                    <a:pt x="167" y="1"/>
                    <a:pt x="43" y="40"/>
                    <a:pt x="1" y="124"/>
                  </a:cubicBezTo>
                  <a:cubicBezTo>
                    <a:pt x="1" y="124"/>
                    <a:pt x="1" y="191"/>
                    <a:pt x="1" y="225"/>
                  </a:cubicBezTo>
                  <a:cubicBezTo>
                    <a:pt x="68" y="188"/>
                    <a:pt x="169" y="170"/>
                    <a:pt x="298" y="170"/>
                  </a:cubicBezTo>
                  <a:cubicBezTo>
                    <a:pt x="874" y="170"/>
                    <a:pt x="2010" y="520"/>
                    <a:pt x="3236" y="1092"/>
                  </a:cubicBezTo>
                  <a:cubicBezTo>
                    <a:pt x="4737" y="1826"/>
                    <a:pt x="5905" y="2626"/>
                    <a:pt x="6005" y="3027"/>
                  </a:cubicBezTo>
                  <a:cubicBezTo>
                    <a:pt x="6038" y="2993"/>
                    <a:pt x="6038" y="2993"/>
                    <a:pt x="6072" y="2960"/>
                  </a:cubicBezTo>
                  <a:cubicBezTo>
                    <a:pt x="6205" y="2626"/>
                    <a:pt x="5004" y="1692"/>
                    <a:pt x="3336" y="925"/>
                  </a:cubicBezTo>
                  <a:cubicBezTo>
                    <a:pt x="2063" y="351"/>
                    <a:pt x="921" y="1"/>
                    <a:pt x="3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2" name="Google Shape;582;p52"/>
            <p:cNvSpPr/>
            <p:nvPr/>
          </p:nvSpPr>
          <p:spPr>
            <a:xfrm flipH="1">
              <a:off x="6183507" y="4462001"/>
              <a:ext cx="212994" cy="54396"/>
            </a:xfrm>
            <a:custGeom>
              <a:avLst/>
              <a:gdLst/>
              <a:ahLst/>
              <a:cxnLst/>
              <a:rect l="l" t="t" r="r" b="b"/>
              <a:pathLst>
                <a:path w="7706" h="1968" extrusionOk="0">
                  <a:moveTo>
                    <a:pt x="3208" y="0"/>
                  </a:moveTo>
                  <a:cubicBezTo>
                    <a:pt x="1404" y="0"/>
                    <a:pt x="33" y="343"/>
                    <a:pt x="33" y="817"/>
                  </a:cubicBezTo>
                  <a:cubicBezTo>
                    <a:pt x="0" y="1351"/>
                    <a:pt x="1701" y="1851"/>
                    <a:pt x="3803" y="1951"/>
                  </a:cubicBezTo>
                  <a:cubicBezTo>
                    <a:pt x="4040" y="1962"/>
                    <a:pt x="4272" y="1968"/>
                    <a:pt x="4497" y="1968"/>
                  </a:cubicBezTo>
                  <a:cubicBezTo>
                    <a:pt x="6295" y="1968"/>
                    <a:pt x="7643" y="1625"/>
                    <a:pt x="7672" y="1151"/>
                  </a:cubicBezTo>
                  <a:cubicBezTo>
                    <a:pt x="7706" y="617"/>
                    <a:pt x="6004" y="117"/>
                    <a:pt x="3903" y="17"/>
                  </a:cubicBezTo>
                  <a:cubicBezTo>
                    <a:pt x="3666" y="5"/>
                    <a:pt x="3433" y="0"/>
                    <a:pt x="320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3" name="Google Shape;583;p52"/>
            <p:cNvSpPr/>
            <p:nvPr/>
          </p:nvSpPr>
          <p:spPr>
            <a:xfrm flipH="1">
              <a:off x="6183507" y="4457828"/>
              <a:ext cx="212994" cy="35987"/>
            </a:xfrm>
            <a:custGeom>
              <a:avLst/>
              <a:gdLst/>
              <a:ahLst/>
              <a:cxnLst/>
              <a:rect l="l" t="t" r="r" b="b"/>
              <a:pathLst>
                <a:path w="7706" h="1302" extrusionOk="0">
                  <a:moveTo>
                    <a:pt x="67" y="1"/>
                  </a:moveTo>
                  <a:lnTo>
                    <a:pt x="0" y="968"/>
                  </a:lnTo>
                  <a:lnTo>
                    <a:pt x="7672" y="1302"/>
                  </a:lnTo>
                  <a:lnTo>
                    <a:pt x="7706" y="301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4" name="Google Shape;584;p52"/>
            <p:cNvSpPr/>
            <p:nvPr/>
          </p:nvSpPr>
          <p:spPr>
            <a:xfrm flipH="1">
              <a:off x="6182594" y="4435245"/>
              <a:ext cx="212082" cy="54423"/>
            </a:xfrm>
            <a:custGeom>
              <a:avLst/>
              <a:gdLst/>
              <a:ahLst/>
              <a:cxnLst/>
              <a:rect l="l" t="t" r="r" b="b"/>
              <a:pathLst>
                <a:path w="7673" h="1969" extrusionOk="0">
                  <a:moveTo>
                    <a:pt x="3176" y="1"/>
                  </a:moveTo>
                  <a:cubicBezTo>
                    <a:pt x="1378" y="1"/>
                    <a:pt x="30" y="343"/>
                    <a:pt x="1" y="818"/>
                  </a:cubicBezTo>
                  <a:cubicBezTo>
                    <a:pt x="1" y="1352"/>
                    <a:pt x="1669" y="1852"/>
                    <a:pt x="3770" y="1952"/>
                  </a:cubicBezTo>
                  <a:cubicBezTo>
                    <a:pt x="4007" y="1963"/>
                    <a:pt x="4240" y="1968"/>
                    <a:pt x="4465" y="1968"/>
                  </a:cubicBezTo>
                  <a:cubicBezTo>
                    <a:pt x="6269" y="1968"/>
                    <a:pt x="7640" y="1626"/>
                    <a:pt x="7640" y="1151"/>
                  </a:cubicBezTo>
                  <a:cubicBezTo>
                    <a:pt x="7673" y="618"/>
                    <a:pt x="5972" y="117"/>
                    <a:pt x="3870" y="17"/>
                  </a:cubicBezTo>
                  <a:cubicBezTo>
                    <a:pt x="3633" y="6"/>
                    <a:pt x="3401" y="1"/>
                    <a:pt x="31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5" name="Google Shape;585;p52"/>
            <p:cNvSpPr/>
            <p:nvPr/>
          </p:nvSpPr>
          <p:spPr>
            <a:xfrm flipH="1">
              <a:off x="6196414" y="4442763"/>
              <a:ext cx="184414" cy="25235"/>
            </a:xfrm>
            <a:custGeom>
              <a:avLst/>
              <a:gdLst/>
              <a:ahLst/>
              <a:cxnLst/>
              <a:rect l="l" t="t" r="r" b="b"/>
              <a:pathLst>
                <a:path w="6672" h="913" extrusionOk="0">
                  <a:moveTo>
                    <a:pt x="2751" y="1"/>
                  </a:moveTo>
                  <a:cubicBezTo>
                    <a:pt x="1203" y="1"/>
                    <a:pt x="0" y="221"/>
                    <a:pt x="0" y="546"/>
                  </a:cubicBezTo>
                  <a:cubicBezTo>
                    <a:pt x="0" y="579"/>
                    <a:pt x="0" y="613"/>
                    <a:pt x="0" y="646"/>
                  </a:cubicBezTo>
                  <a:cubicBezTo>
                    <a:pt x="228" y="361"/>
                    <a:pt x="1283" y="198"/>
                    <a:pt x="2626" y="198"/>
                  </a:cubicBezTo>
                  <a:cubicBezTo>
                    <a:pt x="2855" y="198"/>
                    <a:pt x="3092" y="202"/>
                    <a:pt x="3336" y="212"/>
                  </a:cubicBezTo>
                  <a:cubicBezTo>
                    <a:pt x="5004" y="312"/>
                    <a:pt x="6405" y="579"/>
                    <a:pt x="6638" y="913"/>
                  </a:cubicBezTo>
                  <a:cubicBezTo>
                    <a:pt x="6672" y="913"/>
                    <a:pt x="6672" y="879"/>
                    <a:pt x="6672" y="846"/>
                  </a:cubicBezTo>
                  <a:cubicBezTo>
                    <a:pt x="6672" y="479"/>
                    <a:pt x="5204" y="112"/>
                    <a:pt x="3369" y="12"/>
                  </a:cubicBezTo>
                  <a:cubicBezTo>
                    <a:pt x="3159" y="4"/>
                    <a:pt x="2952" y="1"/>
                    <a:pt x="2751" y="1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6" name="Google Shape;586;p52"/>
            <p:cNvSpPr/>
            <p:nvPr/>
          </p:nvSpPr>
          <p:spPr>
            <a:xfrm flipH="1">
              <a:off x="6196414" y="4442763"/>
              <a:ext cx="184414" cy="25235"/>
            </a:xfrm>
            <a:custGeom>
              <a:avLst/>
              <a:gdLst/>
              <a:ahLst/>
              <a:cxnLst/>
              <a:rect l="l" t="t" r="r" b="b"/>
              <a:pathLst>
                <a:path w="6672" h="913" extrusionOk="0">
                  <a:moveTo>
                    <a:pt x="2751" y="1"/>
                  </a:moveTo>
                  <a:cubicBezTo>
                    <a:pt x="1203" y="1"/>
                    <a:pt x="0" y="221"/>
                    <a:pt x="0" y="546"/>
                  </a:cubicBezTo>
                  <a:cubicBezTo>
                    <a:pt x="0" y="579"/>
                    <a:pt x="0" y="613"/>
                    <a:pt x="0" y="646"/>
                  </a:cubicBezTo>
                  <a:cubicBezTo>
                    <a:pt x="228" y="361"/>
                    <a:pt x="1283" y="198"/>
                    <a:pt x="2626" y="198"/>
                  </a:cubicBezTo>
                  <a:cubicBezTo>
                    <a:pt x="2855" y="198"/>
                    <a:pt x="3092" y="202"/>
                    <a:pt x="3336" y="212"/>
                  </a:cubicBezTo>
                  <a:cubicBezTo>
                    <a:pt x="5004" y="312"/>
                    <a:pt x="6405" y="579"/>
                    <a:pt x="6638" y="913"/>
                  </a:cubicBezTo>
                  <a:cubicBezTo>
                    <a:pt x="6672" y="913"/>
                    <a:pt x="6672" y="879"/>
                    <a:pt x="6672" y="846"/>
                  </a:cubicBezTo>
                  <a:cubicBezTo>
                    <a:pt x="6672" y="479"/>
                    <a:pt x="5204" y="112"/>
                    <a:pt x="3369" y="12"/>
                  </a:cubicBezTo>
                  <a:cubicBezTo>
                    <a:pt x="3159" y="4"/>
                    <a:pt x="2952" y="1"/>
                    <a:pt x="275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87" name="Google Shape;587;p52"/>
          <p:cNvGrpSpPr/>
          <p:nvPr/>
        </p:nvGrpSpPr>
        <p:grpSpPr>
          <a:xfrm>
            <a:off x="4468969" y="4919895"/>
            <a:ext cx="483698" cy="408194"/>
            <a:chOff x="4192650" y="3203925"/>
            <a:chExt cx="438300" cy="415800"/>
          </a:xfrm>
        </p:grpSpPr>
        <p:sp>
          <p:nvSpPr>
            <p:cNvPr id="588" name="Google Shape;588;p52">
              <a:hlinkClick r:id="" action="ppaction://hlinkshowjump?jump=nextslide"/>
            </p:cNvPr>
            <p:cNvSpPr/>
            <p:nvPr/>
          </p:nvSpPr>
          <p:spPr>
            <a:xfrm>
              <a:off x="4192650" y="3203925"/>
              <a:ext cx="438300" cy="41580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589" name="Google Shape;589;p52"/>
            <p:cNvGrpSpPr/>
            <p:nvPr/>
          </p:nvGrpSpPr>
          <p:grpSpPr>
            <a:xfrm>
              <a:off x="4309575" y="3316763"/>
              <a:ext cx="204457" cy="190123"/>
              <a:chOff x="4426425" y="4796938"/>
              <a:chExt cx="204457" cy="190123"/>
            </a:xfrm>
          </p:grpSpPr>
          <p:sp>
            <p:nvSpPr>
              <p:cNvPr id="590" name="Google Shape;590;p52"/>
              <p:cNvSpPr/>
              <p:nvPr/>
            </p:nvSpPr>
            <p:spPr>
              <a:xfrm>
                <a:off x="4426425" y="4796938"/>
                <a:ext cx="116800" cy="190123"/>
              </a:xfrm>
              <a:custGeom>
                <a:avLst/>
                <a:gdLst/>
                <a:ahLst/>
                <a:cxnLst/>
                <a:rect l="l" t="t" r="r" b="b"/>
                <a:pathLst>
                  <a:path w="14257" h="23207" extrusionOk="0">
                    <a:moveTo>
                      <a:pt x="2654" y="1"/>
                    </a:moveTo>
                    <a:lnTo>
                      <a:pt x="2391" y="30"/>
                    </a:lnTo>
                    <a:lnTo>
                      <a:pt x="2158" y="59"/>
                    </a:lnTo>
                    <a:lnTo>
                      <a:pt x="1896" y="118"/>
                    </a:lnTo>
                    <a:lnTo>
                      <a:pt x="1662" y="205"/>
                    </a:lnTo>
                    <a:lnTo>
                      <a:pt x="1429" y="322"/>
                    </a:lnTo>
                    <a:lnTo>
                      <a:pt x="1196" y="438"/>
                    </a:lnTo>
                    <a:lnTo>
                      <a:pt x="992" y="613"/>
                    </a:lnTo>
                    <a:lnTo>
                      <a:pt x="788" y="788"/>
                    </a:lnTo>
                    <a:lnTo>
                      <a:pt x="613" y="992"/>
                    </a:lnTo>
                    <a:lnTo>
                      <a:pt x="438" y="1196"/>
                    </a:lnTo>
                    <a:lnTo>
                      <a:pt x="321" y="1429"/>
                    </a:lnTo>
                    <a:lnTo>
                      <a:pt x="205" y="1663"/>
                    </a:lnTo>
                    <a:lnTo>
                      <a:pt x="117" y="1896"/>
                    </a:lnTo>
                    <a:lnTo>
                      <a:pt x="59" y="2158"/>
                    </a:lnTo>
                    <a:lnTo>
                      <a:pt x="30" y="2391"/>
                    </a:lnTo>
                    <a:lnTo>
                      <a:pt x="1" y="2654"/>
                    </a:lnTo>
                    <a:lnTo>
                      <a:pt x="30" y="2916"/>
                    </a:lnTo>
                    <a:lnTo>
                      <a:pt x="59" y="3149"/>
                    </a:lnTo>
                    <a:lnTo>
                      <a:pt x="117" y="3412"/>
                    </a:lnTo>
                    <a:lnTo>
                      <a:pt x="205" y="3645"/>
                    </a:lnTo>
                    <a:lnTo>
                      <a:pt x="321" y="3878"/>
                    </a:lnTo>
                    <a:lnTo>
                      <a:pt x="438" y="4111"/>
                    </a:lnTo>
                    <a:lnTo>
                      <a:pt x="613" y="4315"/>
                    </a:lnTo>
                    <a:lnTo>
                      <a:pt x="788" y="4520"/>
                    </a:lnTo>
                    <a:lnTo>
                      <a:pt x="7872" y="11604"/>
                    </a:lnTo>
                    <a:lnTo>
                      <a:pt x="788" y="18717"/>
                    </a:lnTo>
                    <a:lnTo>
                      <a:pt x="613" y="18921"/>
                    </a:lnTo>
                    <a:lnTo>
                      <a:pt x="438" y="19125"/>
                    </a:lnTo>
                    <a:lnTo>
                      <a:pt x="321" y="19358"/>
                    </a:lnTo>
                    <a:lnTo>
                      <a:pt x="205" y="19591"/>
                    </a:lnTo>
                    <a:lnTo>
                      <a:pt x="117" y="19824"/>
                    </a:lnTo>
                    <a:lnTo>
                      <a:pt x="59" y="20087"/>
                    </a:lnTo>
                    <a:lnTo>
                      <a:pt x="30" y="20320"/>
                    </a:lnTo>
                    <a:lnTo>
                      <a:pt x="1" y="20582"/>
                    </a:lnTo>
                    <a:lnTo>
                      <a:pt x="30" y="20845"/>
                    </a:lnTo>
                    <a:lnTo>
                      <a:pt x="59" y="21078"/>
                    </a:lnTo>
                    <a:lnTo>
                      <a:pt x="117" y="21340"/>
                    </a:lnTo>
                    <a:lnTo>
                      <a:pt x="205" y="21574"/>
                    </a:lnTo>
                    <a:lnTo>
                      <a:pt x="321" y="21807"/>
                    </a:lnTo>
                    <a:lnTo>
                      <a:pt x="438" y="22040"/>
                    </a:lnTo>
                    <a:lnTo>
                      <a:pt x="613" y="22244"/>
                    </a:lnTo>
                    <a:lnTo>
                      <a:pt x="788" y="22448"/>
                    </a:lnTo>
                    <a:lnTo>
                      <a:pt x="992" y="22623"/>
                    </a:lnTo>
                    <a:lnTo>
                      <a:pt x="1196" y="22798"/>
                    </a:lnTo>
                    <a:lnTo>
                      <a:pt x="1429" y="22915"/>
                    </a:lnTo>
                    <a:lnTo>
                      <a:pt x="1662" y="23031"/>
                    </a:lnTo>
                    <a:lnTo>
                      <a:pt x="1896" y="23119"/>
                    </a:lnTo>
                    <a:lnTo>
                      <a:pt x="2158" y="23177"/>
                    </a:lnTo>
                    <a:lnTo>
                      <a:pt x="2391" y="23206"/>
                    </a:lnTo>
                    <a:lnTo>
                      <a:pt x="2916" y="23206"/>
                    </a:lnTo>
                    <a:lnTo>
                      <a:pt x="3149" y="23177"/>
                    </a:lnTo>
                    <a:lnTo>
                      <a:pt x="3412" y="23119"/>
                    </a:lnTo>
                    <a:lnTo>
                      <a:pt x="3645" y="23031"/>
                    </a:lnTo>
                    <a:lnTo>
                      <a:pt x="3878" y="22915"/>
                    </a:lnTo>
                    <a:lnTo>
                      <a:pt x="4111" y="22798"/>
                    </a:lnTo>
                    <a:lnTo>
                      <a:pt x="4315" y="22623"/>
                    </a:lnTo>
                    <a:lnTo>
                      <a:pt x="4519" y="22448"/>
                    </a:lnTo>
                    <a:lnTo>
                      <a:pt x="13469" y="13498"/>
                    </a:lnTo>
                    <a:lnTo>
                      <a:pt x="13673" y="13294"/>
                    </a:lnTo>
                    <a:lnTo>
                      <a:pt x="13819" y="13061"/>
                    </a:lnTo>
                    <a:lnTo>
                      <a:pt x="13935" y="12857"/>
                    </a:lnTo>
                    <a:lnTo>
                      <a:pt x="14052" y="12624"/>
                    </a:lnTo>
                    <a:lnTo>
                      <a:pt x="14140" y="12361"/>
                    </a:lnTo>
                    <a:lnTo>
                      <a:pt x="14198" y="12128"/>
                    </a:lnTo>
                    <a:lnTo>
                      <a:pt x="14227" y="11866"/>
                    </a:lnTo>
                    <a:lnTo>
                      <a:pt x="14256" y="11604"/>
                    </a:lnTo>
                    <a:lnTo>
                      <a:pt x="14227" y="11370"/>
                    </a:lnTo>
                    <a:lnTo>
                      <a:pt x="14198" y="11108"/>
                    </a:lnTo>
                    <a:lnTo>
                      <a:pt x="14140" y="10875"/>
                    </a:lnTo>
                    <a:lnTo>
                      <a:pt x="14052" y="10612"/>
                    </a:lnTo>
                    <a:lnTo>
                      <a:pt x="13935" y="10379"/>
                    </a:lnTo>
                    <a:lnTo>
                      <a:pt x="13819" y="10175"/>
                    </a:lnTo>
                    <a:lnTo>
                      <a:pt x="13673" y="9942"/>
                    </a:lnTo>
                    <a:lnTo>
                      <a:pt x="13469" y="9738"/>
                    </a:lnTo>
                    <a:lnTo>
                      <a:pt x="4519" y="788"/>
                    </a:lnTo>
                    <a:lnTo>
                      <a:pt x="4315" y="613"/>
                    </a:lnTo>
                    <a:lnTo>
                      <a:pt x="4111" y="438"/>
                    </a:lnTo>
                    <a:lnTo>
                      <a:pt x="3878" y="322"/>
                    </a:lnTo>
                    <a:lnTo>
                      <a:pt x="3645" y="205"/>
                    </a:lnTo>
                    <a:lnTo>
                      <a:pt x="3412" y="118"/>
                    </a:lnTo>
                    <a:lnTo>
                      <a:pt x="3149" y="59"/>
                    </a:lnTo>
                    <a:lnTo>
                      <a:pt x="2916" y="30"/>
                    </a:lnTo>
                    <a:lnTo>
                      <a:pt x="2654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91" name="Google Shape;591;p52"/>
              <p:cNvSpPr/>
              <p:nvPr/>
            </p:nvSpPr>
            <p:spPr>
              <a:xfrm>
                <a:off x="4514090" y="4796938"/>
                <a:ext cx="116792" cy="190123"/>
              </a:xfrm>
              <a:custGeom>
                <a:avLst/>
                <a:gdLst/>
                <a:ahLst/>
                <a:cxnLst/>
                <a:rect l="l" t="t" r="r" b="b"/>
                <a:pathLst>
                  <a:path w="14256" h="23207" extrusionOk="0">
                    <a:moveTo>
                      <a:pt x="2653" y="1"/>
                    </a:moveTo>
                    <a:lnTo>
                      <a:pt x="2391" y="30"/>
                    </a:lnTo>
                    <a:lnTo>
                      <a:pt x="2129" y="59"/>
                    </a:lnTo>
                    <a:lnTo>
                      <a:pt x="1895" y="118"/>
                    </a:lnTo>
                    <a:lnTo>
                      <a:pt x="1662" y="205"/>
                    </a:lnTo>
                    <a:lnTo>
                      <a:pt x="1429" y="322"/>
                    </a:lnTo>
                    <a:lnTo>
                      <a:pt x="1196" y="438"/>
                    </a:lnTo>
                    <a:lnTo>
                      <a:pt x="963" y="613"/>
                    </a:lnTo>
                    <a:lnTo>
                      <a:pt x="788" y="788"/>
                    </a:lnTo>
                    <a:lnTo>
                      <a:pt x="584" y="992"/>
                    </a:lnTo>
                    <a:lnTo>
                      <a:pt x="438" y="1196"/>
                    </a:lnTo>
                    <a:lnTo>
                      <a:pt x="292" y="1429"/>
                    </a:lnTo>
                    <a:lnTo>
                      <a:pt x="205" y="1663"/>
                    </a:lnTo>
                    <a:lnTo>
                      <a:pt x="117" y="1896"/>
                    </a:lnTo>
                    <a:lnTo>
                      <a:pt x="59" y="2158"/>
                    </a:lnTo>
                    <a:lnTo>
                      <a:pt x="1" y="2391"/>
                    </a:lnTo>
                    <a:lnTo>
                      <a:pt x="1" y="2654"/>
                    </a:lnTo>
                    <a:lnTo>
                      <a:pt x="1" y="2916"/>
                    </a:lnTo>
                    <a:lnTo>
                      <a:pt x="59" y="3149"/>
                    </a:lnTo>
                    <a:lnTo>
                      <a:pt x="117" y="3412"/>
                    </a:lnTo>
                    <a:lnTo>
                      <a:pt x="205" y="3645"/>
                    </a:lnTo>
                    <a:lnTo>
                      <a:pt x="292" y="3878"/>
                    </a:lnTo>
                    <a:lnTo>
                      <a:pt x="438" y="4111"/>
                    </a:lnTo>
                    <a:lnTo>
                      <a:pt x="584" y="4315"/>
                    </a:lnTo>
                    <a:lnTo>
                      <a:pt x="788" y="4520"/>
                    </a:lnTo>
                    <a:lnTo>
                      <a:pt x="7872" y="11604"/>
                    </a:lnTo>
                    <a:lnTo>
                      <a:pt x="788" y="18717"/>
                    </a:lnTo>
                    <a:lnTo>
                      <a:pt x="584" y="18921"/>
                    </a:lnTo>
                    <a:lnTo>
                      <a:pt x="438" y="19125"/>
                    </a:lnTo>
                    <a:lnTo>
                      <a:pt x="292" y="19358"/>
                    </a:lnTo>
                    <a:lnTo>
                      <a:pt x="205" y="19591"/>
                    </a:lnTo>
                    <a:lnTo>
                      <a:pt x="117" y="19824"/>
                    </a:lnTo>
                    <a:lnTo>
                      <a:pt x="59" y="20087"/>
                    </a:lnTo>
                    <a:lnTo>
                      <a:pt x="1" y="20320"/>
                    </a:lnTo>
                    <a:lnTo>
                      <a:pt x="1" y="20582"/>
                    </a:lnTo>
                    <a:lnTo>
                      <a:pt x="1" y="20845"/>
                    </a:lnTo>
                    <a:lnTo>
                      <a:pt x="59" y="21078"/>
                    </a:lnTo>
                    <a:lnTo>
                      <a:pt x="117" y="21340"/>
                    </a:lnTo>
                    <a:lnTo>
                      <a:pt x="205" y="21574"/>
                    </a:lnTo>
                    <a:lnTo>
                      <a:pt x="292" y="21807"/>
                    </a:lnTo>
                    <a:lnTo>
                      <a:pt x="438" y="22040"/>
                    </a:lnTo>
                    <a:lnTo>
                      <a:pt x="584" y="22244"/>
                    </a:lnTo>
                    <a:lnTo>
                      <a:pt x="788" y="22448"/>
                    </a:lnTo>
                    <a:lnTo>
                      <a:pt x="963" y="22623"/>
                    </a:lnTo>
                    <a:lnTo>
                      <a:pt x="1196" y="22798"/>
                    </a:lnTo>
                    <a:lnTo>
                      <a:pt x="1429" y="22915"/>
                    </a:lnTo>
                    <a:lnTo>
                      <a:pt x="1662" y="23031"/>
                    </a:lnTo>
                    <a:lnTo>
                      <a:pt x="1895" y="23119"/>
                    </a:lnTo>
                    <a:lnTo>
                      <a:pt x="2129" y="23177"/>
                    </a:lnTo>
                    <a:lnTo>
                      <a:pt x="2391" y="23206"/>
                    </a:lnTo>
                    <a:lnTo>
                      <a:pt x="2887" y="23206"/>
                    </a:lnTo>
                    <a:lnTo>
                      <a:pt x="3149" y="23177"/>
                    </a:lnTo>
                    <a:lnTo>
                      <a:pt x="3382" y="23119"/>
                    </a:lnTo>
                    <a:lnTo>
                      <a:pt x="3645" y="23031"/>
                    </a:lnTo>
                    <a:lnTo>
                      <a:pt x="3878" y="22915"/>
                    </a:lnTo>
                    <a:lnTo>
                      <a:pt x="4082" y="22798"/>
                    </a:lnTo>
                    <a:lnTo>
                      <a:pt x="4315" y="22623"/>
                    </a:lnTo>
                    <a:lnTo>
                      <a:pt x="4519" y="22448"/>
                    </a:lnTo>
                    <a:lnTo>
                      <a:pt x="13469" y="13498"/>
                    </a:lnTo>
                    <a:lnTo>
                      <a:pt x="13644" y="13294"/>
                    </a:lnTo>
                    <a:lnTo>
                      <a:pt x="13819" y="13061"/>
                    </a:lnTo>
                    <a:lnTo>
                      <a:pt x="13935" y="12857"/>
                    </a:lnTo>
                    <a:lnTo>
                      <a:pt x="14052" y="12624"/>
                    </a:lnTo>
                    <a:lnTo>
                      <a:pt x="14139" y="12361"/>
                    </a:lnTo>
                    <a:lnTo>
                      <a:pt x="14198" y="12128"/>
                    </a:lnTo>
                    <a:lnTo>
                      <a:pt x="14227" y="11866"/>
                    </a:lnTo>
                    <a:lnTo>
                      <a:pt x="14256" y="11604"/>
                    </a:lnTo>
                    <a:lnTo>
                      <a:pt x="14227" y="11370"/>
                    </a:lnTo>
                    <a:lnTo>
                      <a:pt x="14198" y="11108"/>
                    </a:lnTo>
                    <a:lnTo>
                      <a:pt x="14139" y="10875"/>
                    </a:lnTo>
                    <a:lnTo>
                      <a:pt x="14052" y="10612"/>
                    </a:lnTo>
                    <a:lnTo>
                      <a:pt x="13935" y="10379"/>
                    </a:lnTo>
                    <a:lnTo>
                      <a:pt x="13819" y="10175"/>
                    </a:lnTo>
                    <a:lnTo>
                      <a:pt x="13644" y="9942"/>
                    </a:lnTo>
                    <a:lnTo>
                      <a:pt x="13469" y="9738"/>
                    </a:lnTo>
                    <a:lnTo>
                      <a:pt x="4519" y="788"/>
                    </a:lnTo>
                    <a:lnTo>
                      <a:pt x="4315" y="613"/>
                    </a:lnTo>
                    <a:lnTo>
                      <a:pt x="4082" y="438"/>
                    </a:lnTo>
                    <a:lnTo>
                      <a:pt x="3878" y="322"/>
                    </a:lnTo>
                    <a:lnTo>
                      <a:pt x="3645" y="205"/>
                    </a:lnTo>
                    <a:lnTo>
                      <a:pt x="3382" y="118"/>
                    </a:lnTo>
                    <a:lnTo>
                      <a:pt x="3149" y="59"/>
                    </a:lnTo>
                    <a:lnTo>
                      <a:pt x="2887" y="30"/>
                    </a:lnTo>
                    <a:lnTo>
                      <a:pt x="2653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122362"/>
            <a:ext cx="6968169" cy="2728089"/>
          </a:xfrm>
        </p:spPr>
        <p:txBody>
          <a:bodyPr>
            <a:normAutofit/>
          </a:bodyPr>
          <a:lstStyle/>
          <a:p>
            <a:r>
              <a:rPr lang="ar-DZ" dirty="0" smtClean="0"/>
              <a:t>واقع تطبيق الإدارة الاستراتيجية في البنوك التجارية الجزائرية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2781877" y="4525719"/>
            <a:ext cx="4270586" cy="299704"/>
          </a:xfrm>
        </p:spPr>
        <p:txBody>
          <a:bodyPr>
            <a:noAutofit/>
          </a:bodyPr>
          <a:lstStyle/>
          <a:p>
            <a:r>
              <a:rPr lang="ar-DZ" sz="3200" dirty="0" smtClean="0"/>
              <a:t>من انجاز: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15932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87" name="Google Shape;2687;p65"/>
          <p:cNvGrpSpPr/>
          <p:nvPr/>
        </p:nvGrpSpPr>
        <p:grpSpPr>
          <a:xfrm>
            <a:off x="953439" y="713382"/>
            <a:ext cx="3602479" cy="3640916"/>
            <a:chOff x="715079" y="535036"/>
            <a:chExt cx="2701859" cy="2730687"/>
          </a:xfrm>
        </p:grpSpPr>
        <p:sp>
          <p:nvSpPr>
            <p:cNvPr id="2688" name="Google Shape;2688;p65"/>
            <p:cNvSpPr/>
            <p:nvPr/>
          </p:nvSpPr>
          <p:spPr>
            <a:xfrm>
              <a:off x="1487566" y="1045400"/>
              <a:ext cx="418428" cy="240326"/>
            </a:xfrm>
            <a:custGeom>
              <a:avLst/>
              <a:gdLst/>
              <a:ahLst/>
              <a:cxnLst/>
              <a:rect l="l" t="t" r="r" b="b"/>
              <a:pathLst>
                <a:path w="22784" h="13095" extrusionOk="0">
                  <a:moveTo>
                    <a:pt x="3621" y="0"/>
                  </a:moveTo>
                  <a:cubicBezTo>
                    <a:pt x="3153" y="0"/>
                    <a:pt x="2733" y="70"/>
                    <a:pt x="2369" y="223"/>
                  </a:cubicBezTo>
                  <a:cubicBezTo>
                    <a:pt x="1768" y="490"/>
                    <a:pt x="1135" y="2425"/>
                    <a:pt x="934" y="2959"/>
                  </a:cubicBezTo>
                  <a:cubicBezTo>
                    <a:pt x="0" y="5194"/>
                    <a:pt x="3870" y="8896"/>
                    <a:pt x="9574" y="11231"/>
                  </a:cubicBezTo>
                  <a:cubicBezTo>
                    <a:pt x="12533" y="12467"/>
                    <a:pt x="15428" y="13094"/>
                    <a:pt x="17648" y="13094"/>
                  </a:cubicBezTo>
                  <a:cubicBezTo>
                    <a:pt x="19683" y="13094"/>
                    <a:pt x="21152" y="12567"/>
                    <a:pt x="21583" y="11498"/>
                  </a:cubicBezTo>
                  <a:cubicBezTo>
                    <a:pt x="21849" y="10864"/>
                    <a:pt x="22783" y="9430"/>
                    <a:pt x="22350" y="8096"/>
                  </a:cubicBezTo>
                  <a:cubicBezTo>
                    <a:pt x="21616" y="5894"/>
                    <a:pt x="16979" y="4793"/>
                    <a:pt x="12910" y="3125"/>
                  </a:cubicBezTo>
                  <a:cubicBezTo>
                    <a:pt x="9286" y="1632"/>
                    <a:pt x="5892" y="0"/>
                    <a:pt x="362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89" name="Google Shape;2689;p65"/>
            <p:cNvSpPr/>
            <p:nvPr/>
          </p:nvSpPr>
          <p:spPr>
            <a:xfrm>
              <a:off x="1502277" y="1034921"/>
              <a:ext cx="411688" cy="215642"/>
            </a:xfrm>
            <a:custGeom>
              <a:avLst/>
              <a:gdLst/>
              <a:ahLst/>
              <a:cxnLst/>
              <a:rect l="l" t="t" r="r" b="b"/>
              <a:pathLst>
                <a:path w="22417" h="11750" extrusionOk="0">
                  <a:moveTo>
                    <a:pt x="4930" y="1"/>
                  </a:moveTo>
                  <a:cubicBezTo>
                    <a:pt x="2862" y="1"/>
                    <a:pt x="1371" y="543"/>
                    <a:pt x="934" y="1628"/>
                  </a:cubicBezTo>
                  <a:cubicBezTo>
                    <a:pt x="0" y="3863"/>
                    <a:pt x="3869" y="7566"/>
                    <a:pt x="9540" y="9934"/>
                  </a:cubicBezTo>
                  <a:cubicBezTo>
                    <a:pt x="12486" y="11140"/>
                    <a:pt x="15334" y="11750"/>
                    <a:pt x="17528" y="11750"/>
                  </a:cubicBezTo>
                  <a:cubicBezTo>
                    <a:pt x="19582" y="11750"/>
                    <a:pt x="21064" y="11215"/>
                    <a:pt x="21515" y="10134"/>
                  </a:cubicBezTo>
                  <a:cubicBezTo>
                    <a:pt x="22416" y="7866"/>
                    <a:pt x="18580" y="4163"/>
                    <a:pt x="12876" y="1828"/>
                  </a:cubicBezTo>
                  <a:cubicBezTo>
                    <a:pt x="9958" y="610"/>
                    <a:pt x="7120" y="1"/>
                    <a:pt x="49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90" name="Google Shape;2690;p65"/>
            <p:cNvSpPr/>
            <p:nvPr/>
          </p:nvSpPr>
          <p:spPr>
            <a:xfrm>
              <a:off x="2054843" y="841174"/>
              <a:ext cx="384122" cy="309552"/>
            </a:xfrm>
            <a:custGeom>
              <a:avLst/>
              <a:gdLst/>
              <a:ahLst/>
              <a:cxnLst/>
              <a:rect l="l" t="t" r="r" b="b"/>
              <a:pathLst>
                <a:path w="20916" h="16867" extrusionOk="0">
                  <a:moveTo>
                    <a:pt x="16416" y="1"/>
                  </a:moveTo>
                  <a:cubicBezTo>
                    <a:pt x="14178" y="1"/>
                    <a:pt x="11128" y="3212"/>
                    <a:pt x="7872" y="5747"/>
                  </a:cubicBezTo>
                  <a:cubicBezTo>
                    <a:pt x="4136" y="8649"/>
                    <a:pt x="367" y="11151"/>
                    <a:pt x="100" y="13420"/>
                  </a:cubicBezTo>
                  <a:cubicBezTo>
                    <a:pt x="0" y="14120"/>
                    <a:pt x="1401" y="15588"/>
                    <a:pt x="1735" y="16021"/>
                  </a:cubicBezTo>
                  <a:cubicBezTo>
                    <a:pt x="2180" y="16595"/>
                    <a:pt x="2944" y="16867"/>
                    <a:pt x="3927" y="16867"/>
                  </a:cubicBezTo>
                  <a:cubicBezTo>
                    <a:pt x="6258" y="16867"/>
                    <a:pt x="9817" y="15337"/>
                    <a:pt x="13243" y="12686"/>
                  </a:cubicBezTo>
                  <a:cubicBezTo>
                    <a:pt x="18080" y="8950"/>
                    <a:pt x="20915" y="4313"/>
                    <a:pt x="19447" y="2378"/>
                  </a:cubicBezTo>
                  <a:cubicBezTo>
                    <a:pt x="19014" y="1845"/>
                    <a:pt x="18247" y="344"/>
                    <a:pt x="16846" y="43"/>
                  </a:cubicBezTo>
                  <a:cubicBezTo>
                    <a:pt x="16706" y="15"/>
                    <a:pt x="16562" y="1"/>
                    <a:pt x="1641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91" name="Google Shape;2691;p65"/>
            <p:cNvSpPr/>
            <p:nvPr/>
          </p:nvSpPr>
          <p:spPr>
            <a:xfrm>
              <a:off x="2036459" y="840311"/>
              <a:ext cx="377988" cy="280628"/>
            </a:xfrm>
            <a:custGeom>
              <a:avLst/>
              <a:gdLst/>
              <a:ahLst/>
              <a:cxnLst/>
              <a:rect l="l" t="t" r="r" b="b"/>
              <a:pathLst>
                <a:path w="20582" h="15291" extrusionOk="0">
                  <a:moveTo>
                    <a:pt x="16937" y="1"/>
                  </a:moveTo>
                  <a:cubicBezTo>
                    <a:pt x="14618" y="1"/>
                    <a:pt x="11045" y="1531"/>
                    <a:pt x="7606" y="4193"/>
                  </a:cubicBezTo>
                  <a:cubicBezTo>
                    <a:pt x="2736" y="7963"/>
                    <a:pt x="0" y="12566"/>
                    <a:pt x="1468" y="14467"/>
                  </a:cubicBezTo>
                  <a:cubicBezTo>
                    <a:pt x="1909" y="15026"/>
                    <a:pt x="2664" y="15291"/>
                    <a:pt x="3634" y="15291"/>
                  </a:cubicBezTo>
                  <a:cubicBezTo>
                    <a:pt x="5965" y="15291"/>
                    <a:pt x="9537" y="13760"/>
                    <a:pt x="12976" y="11098"/>
                  </a:cubicBezTo>
                  <a:cubicBezTo>
                    <a:pt x="17813" y="7329"/>
                    <a:pt x="20582" y="2726"/>
                    <a:pt x="19081" y="824"/>
                  </a:cubicBezTo>
                  <a:cubicBezTo>
                    <a:pt x="18650" y="266"/>
                    <a:pt x="17902" y="1"/>
                    <a:pt x="1693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92" name="Google Shape;2692;p65"/>
            <p:cNvSpPr/>
            <p:nvPr/>
          </p:nvSpPr>
          <p:spPr>
            <a:xfrm>
              <a:off x="1567821" y="560821"/>
              <a:ext cx="489482" cy="217697"/>
            </a:xfrm>
            <a:custGeom>
              <a:avLst/>
              <a:gdLst/>
              <a:ahLst/>
              <a:cxnLst/>
              <a:rect l="l" t="t" r="r" b="b"/>
              <a:pathLst>
                <a:path w="26653" h="11862" extrusionOk="0">
                  <a:moveTo>
                    <a:pt x="4465" y="1"/>
                  </a:moveTo>
                  <a:cubicBezTo>
                    <a:pt x="3199" y="1"/>
                    <a:pt x="2157" y="197"/>
                    <a:pt x="1435" y="709"/>
                  </a:cubicBezTo>
                  <a:cubicBezTo>
                    <a:pt x="801" y="1176"/>
                    <a:pt x="601" y="3511"/>
                    <a:pt x="501" y="4145"/>
                  </a:cubicBezTo>
                  <a:cubicBezTo>
                    <a:pt x="0" y="6880"/>
                    <a:pt x="5271" y="10116"/>
                    <a:pt x="12242" y="11350"/>
                  </a:cubicBezTo>
                  <a:cubicBezTo>
                    <a:pt x="14150" y="11697"/>
                    <a:pt x="15995" y="11861"/>
                    <a:pt x="17678" y="11861"/>
                  </a:cubicBezTo>
                  <a:cubicBezTo>
                    <a:pt x="22148" y="11861"/>
                    <a:pt x="25479" y="10701"/>
                    <a:pt x="25819" y="8715"/>
                  </a:cubicBezTo>
                  <a:cubicBezTo>
                    <a:pt x="25952" y="7914"/>
                    <a:pt x="26653" y="6079"/>
                    <a:pt x="25819" y="4678"/>
                  </a:cubicBezTo>
                  <a:cubicBezTo>
                    <a:pt x="24484" y="2377"/>
                    <a:pt x="19014" y="2310"/>
                    <a:pt x="14010" y="1409"/>
                  </a:cubicBezTo>
                  <a:cubicBezTo>
                    <a:pt x="10430" y="787"/>
                    <a:pt x="6998" y="1"/>
                    <a:pt x="446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93" name="Google Shape;2693;p65"/>
            <p:cNvSpPr/>
            <p:nvPr/>
          </p:nvSpPr>
          <p:spPr>
            <a:xfrm>
              <a:off x="1575167" y="535036"/>
              <a:ext cx="482136" cy="200134"/>
            </a:xfrm>
            <a:custGeom>
              <a:avLst/>
              <a:gdLst/>
              <a:ahLst/>
              <a:cxnLst/>
              <a:rect l="l" t="t" r="r" b="b"/>
              <a:pathLst>
                <a:path w="26253" h="10905" extrusionOk="0">
                  <a:moveTo>
                    <a:pt x="8776" y="0"/>
                  </a:moveTo>
                  <a:cubicBezTo>
                    <a:pt x="4240" y="0"/>
                    <a:pt x="869" y="1200"/>
                    <a:pt x="501" y="3215"/>
                  </a:cubicBezTo>
                  <a:cubicBezTo>
                    <a:pt x="1" y="5950"/>
                    <a:pt x="5271" y="9186"/>
                    <a:pt x="12243" y="10420"/>
                  </a:cubicBezTo>
                  <a:cubicBezTo>
                    <a:pt x="14101" y="10749"/>
                    <a:pt x="15893" y="10905"/>
                    <a:pt x="17532" y="10905"/>
                  </a:cubicBezTo>
                  <a:cubicBezTo>
                    <a:pt x="22040" y="10905"/>
                    <a:pt x="25385" y="9724"/>
                    <a:pt x="25752" y="7718"/>
                  </a:cubicBezTo>
                  <a:cubicBezTo>
                    <a:pt x="26253" y="4949"/>
                    <a:pt x="20982" y="1747"/>
                    <a:pt x="14011" y="479"/>
                  </a:cubicBezTo>
                  <a:cubicBezTo>
                    <a:pt x="12173" y="154"/>
                    <a:pt x="10400" y="0"/>
                    <a:pt x="87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94" name="Google Shape;2694;p65"/>
            <p:cNvSpPr/>
            <p:nvPr/>
          </p:nvSpPr>
          <p:spPr>
            <a:xfrm>
              <a:off x="938067" y="2005732"/>
              <a:ext cx="1947480" cy="1253659"/>
            </a:xfrm>
            <a:custGeom>
              <a:avLst/>
              <a:gdLst/>
              <a:ahLst/>
              <a:cxnLst/>
              <a:rect l="l" t="t" r="r" b="b"/>
              <a:pathLst>
                <a:path w="106043" h="68310" extrusionOk="0">
                  <a:moveTo>
                    <a:pt x="96571" y="0"/>
                  </a:moveTo>
                  <a:cubicBezTo>
                    <a:pt x="96559" y="0"/>
                    <a:pt x="96547" y="0"/>
                    <a:pt x="96536" y="0"/>
                  </a:cubicBezTo>
                  <a:lnTo>
                    <a:pt x="53605" y="2502"/>
                  </a:lnTo>
                  <a:cubicBezTo>
                    <a:pt x="52104" y="2602"/>
                    <a:pt x="50603" y="2969"/>
                    <a:pt x="49235" y="3570"/>
                  </a:cubicBezTo>
                  <a:lnTo>
                    <a:pt x="2602" y="24418"/>
                  </a:lnTo>
                  <a:cubicBezTo>
                    <a:pt x="934" y="25185"/>
                    <a:pt x="0" y="26986"/>
                    <a:pt x="367" y="28788"/>
                  </a:cubicBezTo>
                  <a:lnTo>
                    <a:pt x="8073" y="65214"/>
                  </a:lnTo>
                  <a:cubicBezTo>
                    <a:pt x="8473" y="67090"/>
                    <a:pt x="10149" y="68310"/>
                    <a:pt x="11919" y="68310"/>
                  </a:cubicBezTo>
                  <a:cubicBezTo>
                    <a:pt x="12509" y="68310"/>
                    <a:pt x="13109" y="68174"/>
                    <a:pt x="13677" y="67882"/>
                  </a:cubicBezTo>
                  <a:lnTo>
                    <a:pt x="59709" y="44899"/>
                  </a:lnTo>
                  <a:lnTo>
                    <a:pt x="102173" y="43498"/>
                  </a:lnTo>
                  <a:cubicBezTo>
                    <a:pt x="104375" y="43431"/>
                    <a:pt x="106042" y="41430"/>
                    <a:pt x="105709" y="39228"/>
                  </a:cubicBezTo>
                  <a:lnTo>
                    <a:pt x="100038" y="4370"/>
                  </a:lnTo>
                  <a:cubicBezTo>
                    <a:pt x="99740" y="2580"/>
                    <a:pt x="98388" y="0"/>
                    <a:pt x="965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95" name="Google Shape;2695;p65"/>
            <p:cNvSpPr/>
            <p:nvPr/>
          </p:nvSpPr>
          <p:spPr>
            <a:xfrm>
              <a:off x="715079" y="1570465"/>
              <a:ext cx="1156003" cy="1185828"/>
            </a:xfrm>
            <a:custGeom>
              <a:avLst/>
              <a:gdLst/>
              <a:ahLst/>
              <a:cxnLst/>
              <a:rect l="l" t="t" r="r" b="b"/>
              <a:pathLst>
                <a:path w="62946" h="64614" extrusionOk="0">
                  <a:moveTo>
                    <a:pt x="22516" y="0"/>
                  </a:moveTo>
                  <a:lnTo>
                    <a:pt x="0" y="20782"/>
                  </a:lnTo>
                  <a:lnTo>
                    <a:pt x="40429" y="64613"/>
                  </a:lnTo>
                  <a:lnTo>
                    <a:pt x="62945" y="43865"/>
                  </a:lnTo>
                  <a:lnTo>
                    <a:pt x="2251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96" name="Google Shape;2696;p65"/>
            <p:cNvSpPr/>
            <p:nvPr/>
          </p:nvSpPr>
          <p:spPr>
            <a:xfrm>
              <a:off x="766538" y="1620054"/>
              <a:ext cx="1059201" cy="1088487"/>
            </a:xfrm>
            <a:custGeom>
              <a:avLst/>
              <a:gdLst/>
              <a:ahLst/>
              <a:cxnLst/>
              <a:rect l="l" t="t" r="r" b="b"/>
              <a:pathLst>
                <a:path w="57675" h="59310" fill="none" extrusionOk="0">
                  <a:moveTo>
                    <a:pt x="0" y="18313"/>
                  </a:moveTo>
                  <a:lnTo>
                    <a:pt x="19881" y="0"/>
                  </a:lnTo>
                  <a:lnTo>
                    <a:pt x="57675" y="40996"/>
                  </a:lnTo>
                  <a:lnTo>
                    <a:pt x="37794" y="59309"/>
                  </a:lnTo>
                  <a:close/>
                </a:path>
              </a:pathLst>
            </a:custGeom>
            <a:solidFill>
              <a:schemeClr val="accent1"/>
            </a:solidFill>
            <a:ln w="10000" cap="flat" cmpd="sng">
              <a:solidFill>
                <a:schemeClr val="accent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97" name="Google Shape;2697;p65"/>
            <p:cNvSpPr/>
            <p:nvPr/>
          </p:nvSpPr>
          <p:spPr>
            <a:xfrm>
              <a:off x="1161055" y="2040454"/>
              <a:ext cx="259149" cy="235609"/>
            </a:xfrm>
            <a:custGeom>
              <a:avLst/>
              <a:gdLst/>
              <a:ahLst/>
              <a:cxnLst/>
              <a:rect l="l" t="t" r="r" b="b"/>
              <a:pathLst>
                <a:path w="14111" h="12838" extrusionOk="0">
                  <a:moveTo>
                    <a:pt x="5643" y="1"/>
                  </a:moveTo>
                  <a:cubicBezTo>
                    <a:pt x="4387" y="1"/>
                    <a:pt x="3208" y="404"/>
                    <a:pt x="2302" y="1244"/>
                  </a:cubicBezTo>
                  <a:cubicBezTo>
                    <a:pt x="0" y="3345"/>
                    <a:pt x="300" y="7382"/>
                    <a:pt x="2936" y="10217"/>
                  </a:cubicBezTo>
                  <a:cubicBezTo>
                    <a:pt x="4512" y="11933"/>
                    <a:pt x="6565" y="12837"/>
                    <a:pt x="8454" y="12837"/>
                  </a:cubicBezTo>
                  <a:cubicBezTo>
                    <a:pt x="9723" y="12837"/>
                    <a:pt x="10917" y="12429"/>
                    <a:pt x="11842" y="11585"/>
                  </a:cubicBezTo>
                  <a:cubicBezTo>
                    <a:pt x="14110" y="9517"/>
                    <a:pt x="13810" y="5480"/>
                    <a:pt x="11175" y="2612"/>
                  </a:cubicBezTo>
                  <a:cubicBezTo>
                    <a:pt x="9593" y="910"/>
                    <a:pt x="7530" y="1"/>
                    <a:pt x="56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98" name="Google Shape;2698;p65"/>
            <p:cNvSpPr/>
            <p:nvPr/>
          </p:nvSpPr>
          <p:spPr>
            <a:xfrm>
              <a:off x="952759" y="1255793"/>
              <a:ext cx="902383" cy="1220111"/>
            </a:xfrm>
            <a:custGeom>
              <a:avLst/>
              <a:gdLst/>
              <a:ahLst/>
              <a:cxnLst/>
              <a:rect l="l" t="t" r="r" b="b"/>
              <a:pathLst>
                <a:path w="49136" h="66482" extrusionOk="0">
                  <a:moveTo>
                    <a:pt x="28788" y="1"/>
                  </a:moveTo>
                  <a:lnTo>
                    <a:pt x="1" y="10442"/>
                  </a:lnTo>
                  <a:lnTo>
                    <a:pt x="20315" y="66482"/>
                  </a:lnTo>
                  <a:lnTo>
                    <a:pt x="49136" y="56041"/>
                  </a:lnTo>
                  <a:lnTo>
                    <a:pt x="2878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99" name="Google Shape;2699;p65"/>
            <p:cNvSpPr/>
            <p:nvPr/>
          </p:nvSpPr>
          <p:spPr>
            <a:xfrm>
              <a:off x="998708" y="1301711"/>
              <a:ext cx="815388" cy="1131340"/>
            </a:xfrm>
            <a:custGeom>
              <a:avLst/>
              <a:gdLst/>
              <a:ahLst/>
              <a:cxnLst/>
              <a:rect l="l" t="t" r="r" b="b"/>
              <a:pathLst>
                <a:path w="44399" h="61645" fill="none" extrusionOk="0">
                  <a:moveTo>
                    <a:pt x="0" y="9207"/>
                  </a:moveTo>
                  <a:lnTo>
                    <a:pt x="25385" y="1"/>
                  </a:lnTo>
                  <a:lnTo>
                    <a:pt x="44399" y="52438"/>
                  </a:lnTo>
                  <a:lnTo>
                    <a:pt x="18981" y="61645"/>
                  </a:lnTo>
                  <a:close/>
                </a:path>
              </a:pathLst>
            </a:custGeom>
            <a:solidFill>
              <a:schemeClr val="accent1"/>
            </a:solidFill>
            <a:ln w="10850" cap="flat" cmpd="sng">
              <a:solidFill>
                <a:schemeClr val="accent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00" name="Google Shape;2700;p65"/>
            <p:cNvSpPr/>
            <p:nvPr/>
          </p:nvSpPr>
          <p:spPr>
            <a:xfrm>
              <a:off x="1282337" y="1733362"/>
              <a:ext cx="242620" cy="252989"/>
            </a:xfrm>
            <a:custGeom>
              <a:avLst/>
              <a:gdLst/>
              <a:ahLst/>
              <a:cxnLst/>
              <a:rect l="l" t="t" r="r" b="b"/>
              <a:pathLst>
                <a:path w="13211" h="13785" extrusionOk="0">
                  <a:moveTo>
                    <a:pt x="5738" y="1"/>
                  </a:moveTo>
                  <a:cubicBezTo>
                    <a:pt x="5220" y="1"/>
                    <a:pt x="4704" y="86"/>
                    <a:pt x="4204" y="264"/>
                  </a:cubicBezTo>
                  <a:cubicBezTo>
                    <a:pt x="1302" y="1332"/>
                    <a:pt x="1" y="5168"/>
                    <a:pt x="1335" y="8804"/>
                  </a:cubicBezTo>
                  <a:cubicBezTo>
                    <a:pt x="2407" y="11826"/>
                    <a:pt x="4927" y="13785"/>
                    <a:pt x="7423" y="13785"/>
                  </a:cubicBezTo>
                  <a:cubicBezTo>
                    <a:pt x="7957" y="13785"/>
                    <a:pt x="8490" y="13695"/>
                    <a:pt x="9007" y="13507"/>
                  </a:cubicBezTo>
                  <a:cubicBezTo>
                    <a:pt x="11909" y="12473"/>
                    <a:pt x="13210" y="8637"/>
                    <a:pt x="11876" y="5001"/>
                  </a:cubicBezTo>
                  <a:cubicBezTo>
                    <a:pt x="10772" y="1964"/>
                    <a:pt x="8228" y="1"/>
                    <a:pt x="573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01" name="Google Shape;2701;p65"/>
            <p:cNvSpPr/>
            <p:nvPr/>
          </p:nvSpPr>
          <p:spPr>
            <a:xfrm>
              <a:off x="1970290" y="2152662"/>
              <a:ext cx="666539" cy="41642"/>
            </a:xfrm>
            <a:custGeom>
              <a:avLst/>
              <a:gdLst/>
              <a:ahLst/>
              <a:cxnLst/>
              <a:rect l="l" t="t" r="r" b="b"/>
              <a:pathLst>
                <a:path w="36294" h="2269" fill="none" extrusionOk="0">
                  <a:moveTo>
                    <a:pt x="1" y="2268"/>
                  </a:moveTo>
                  <a:lnTo>
                    <a:pt x="36293" y="0"/>
                  </a:lnTo>
                </a:path>
              </a:pathLst>
            </a:custGeom>
            <a:solidFill>
              <a:schemeClr val="accent2"/>
            </a:solidFill>
            <a:ln w="2085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02" name="Google Shape;2702;p65"/>
            <p:cNvSpPr/>
            <p:nvPr/>
          </p:nvSpPr>
          <p:spPr>
            <a:xfrm>
              <a:off x="1890054" y="2211426"/>
              <a:ext cx="121925" cy="558944"/>
            </a:xfrm>
            <a:custGeom>
              <a:avLst/>
              <a:gdLst/>
              <a:ahLst/>
              <a:cxnLst/>
              <a:rect l="l" t="t" r="r" b="b"/>
              <a:pathLst>
                <a:path w="6639" h="30456" fill="none" extrusionOk="0">
                  <a:moveTo>
                    <a:pt x="0" y="0"/>
                  </a:moveTo>
                  <a:lnTo>
                    <a:pt x="6638" y="30456"/>
                  </a:lnTo>
                </a:path>
              </a:pathLst>
            </a:custGeom>
            <a:solidFill>
              <a:schemeClr val="accent2"/>
            </a:solidFill>
            <a:ln w="2085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03" name="Google Shape;2703;p65"/>
            <p:cNvSpPr/>
            <p:nvPr/>
          </p:nvSpPr>
          <p:spPr>
            <a:xfrm>
              <a:off x="1077733" y="2715863"/>
              <a:ext cx="151952" cy="430384"/>
            </a:xfrm>
            <a:custGeom>
              <a:avLst/>
              <a:gdLst/>
              <a:ahLst/>
              <a:cxnLst/>
              <a:rect l="l" t="t" r="r" b="b"/>
              <a:pathLst>
                <a:path w="8274" h="23451" extrusionOk="0">
                  <a:moveTo>
                    <a:pt x="1" y="1"/>
                  </a:moveTo>
                  <a:lnTo>
                    <a:pt x="4704" y="23451"/>
                  </a:lnTo>
                  <a:cubicBezTo>
                    <a:pt x="4704" y="23451"/>
                    <a:pt x="8273" y="14144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04" name="Google Shape;2704;p65"/>
            <p:cNvSpPr/>
            <p:nvPr/>
          </p:nvSpPr>
          <p:spPr>
            <a:xfrm>
              <a:off x="1089376" y="2403045"/>
              <a:ext cx="766996" cy="410013"/>
            </a:xfrm>
            <a:custGeom>
              <a:avLst/>
              <a:gdLst/>
              <a:ahLst/>
              <a:cxnLst/>
              <a:rect l="l" t="t" r="r" b="b"/>
              <a:pathLst>
                <a:path w="41764" h="22341" extrusionOk="0">
                  <a:moveTo>
                    <a:pt x="0" y="17346"/>
                  </a:moveTo>
                  <a:cubicBezTo>
                    <a:pt x="2" y="17349"/>
                    <a:pt x="5" y="17351"/>
                    <a:pt x="12" y="17352"/>
                  </a:cubicBezTo>
                  <a:lnTo>
                    <a:pt x="12" y="17352"/>
                  </a:lnTo>
                  <a:cubicBezTo>
                    <a:pt x="4" y="17348"/>
                    <a:pt x="0" y="17346"/>
                    <a:pt x="0" y="17346"/>
                  </a:cubicBezTo>
                  <a:close/>
                  <a:moveTo>
                    <a:pt x="41563" y="0"/>
                  </a:moveTo>
                  <a:cubicBezTo>
                    <a:pt x="41562" y="1"/>
                    <a:pt x="1085" y="17353"/>
                    <a:pt x="21" y="17353"/>
                  </a:cubicBezTo>
                  <a:cubicBezTo>
                    <a:pt x="18" y="17353"/>
                    <a:pt x="15" y="17352"/>
                    <a:pt x="12" y="17352"/>
                  </a:cubicBezTo>
                  <a:lnTo>
                    <a:pt x="12" y="17352"/>
                  </a:lnTo>
                  <a:cubicBezTo>
                    <a:pt x="382" y="17547"/>
                    <a:pt x="9589" y="22341"/>
                    <a:pt x="19308" y="22341"/>
                  </a:cubicBezTo>
                  <a:cubicBezTo>
                    <a:pt x="23002" y="22341"/>
                    <a:pt x="26770" y="21648"/>
                    <a:pt x="30155" y="19748"/>
                  </a:cubicBezTo>
                  <a:cubicBezTo>
                    <a:pt x="37360" y="15845"/>
                    <a:pt x="41763" y="8206"/>
                    <a:pt x="4156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05" name="Google Shape;2705;p65"/>
            <p:cNvSpPr/>
            <p:nvPr/>
          </p:nvSpPr>
          <p:spPr>
            <a:xfrm>
              <a:off x="1852681" y="2403045"/>
              <a:ext cx="94359" cy="383237"/>
            </a:xfrm>
            <a:custGeom>
              <a:avLst/>
              <a:gdLst/>
              <a:ahLst/>
              <a:cxnLst/>
              <a:rect l="l" t="t" r="r" b="b"/>
              <a:pathLst>
                <a:path w="5138" h="20882" extrusionOk="0">
                  <a:moveTo>
                    <a:pt x="0" y="0"/>
                  </a:moveTo>
                  <a:lnTo>
                    <a:pt x="3903" y="20882"/>
                  </a:lnTo>
                  <a:cubicBezTo>
                    <a:pt x="5137" y="7706"/>
                    <a:pt x="1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06" name="Google Shape;2706;p65"/>
            <p:cNvSpPr/>
            <p:nvPr/>
          </p:nvSpPr>
          <p:spPr>
            <a:xfrm>
              <a:off x="1823885" y="2194285"/>
              <a:ext cx="17171" cy="7359"/>
            </a:xfrm>
            <a:custGeom>
              <a:avLst/>
              <a:gdLst/>
              <a:ahLst/>
              <a:cxnLst/>
              <a:rect l="l" t="t" r="r" b="b"/>
              <a:pathLst>
                <a:path w="935" h="401" fill="none" extrusionOk="0">
                  <a:moveTo>
                    <a:pt x="1" y="401"/>
                  </a:moveTo>
                  <a:lnTo>
                    <a:pt x="935" y="0"/>
                  </a:lnTo>
                </a:path>
              </a:pathLst>
            </a:custGeom>
            <a:noFill/>
            <a:ln w="108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07" name="Google Shape;2707;p65"/>
            <p:cNvSpPr/>
            <p:nvPr/>
          </p:nvSpPr>
          <p:spPr>
            <a:xfrm>
              <a:off x="1992347" y="2278762"/>
              <a:ext cx="667145" cy="41036"/>
            </a:xfrm>
            <a:custGeom>
              <a:avLst/>
              <a:gdLst/>
              <a:ahLst/>
              <a:cxnLst/>
              <a:rect l="l" t="t" r="r" b="b"/>
              <a:pathLst>
                <a:path w="36327" h="2236" fill="none" extrusionOk="0">
                  <a:moveTo>
                    <a:pt x="1" y="2236"/>
                  </a:moveTo>
                  <a:lnTo>
                    <a:pt x="36327" y="1"/>
                  </a:lnTo>
                </a:path>
              </a:pathLst>
            </a:custGeom>
            <a:solidFill>
              <a:schemeClr val="accent2"/>
            </a:solidFill>
            <a:ln w="2085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08" name="Google Shape;2708;p65"/>
            <p:cNvSpPr/>
            <p:nvPr/>
          </p:nvSpPr>
          <p:spPr>
            <a:xfrm>
              <a:off x="2022373" y="2435492"/>
              <a:ext cx="667145" cy="41036"/>
            </a:xfrm>
            <a:custGeom>
              <a:avLst/>
              <a:gdLst/>
              <a:ahLst/>
              <a:cxnLst/>
              <a:rect l="l" t="t" r="r" b="b"/>
              <a:pathLst>
                <a:path w="36327" h="2236" fill="none" extrusionOk="0">
                  <a:moveTo>
                    <a:pt x="0" y="2235"/>
                  </a:moveTo>
                  <a:lnTo>
                    <a:pt x="36326" y="0"/>
                  </a:lnTo>
                </a:path>
              </a:pathLst>
            </a:custGeom>
            <a:solidFill>
              <a:schemeClr val="accent2"/>
            </a:solidFill>
            <a:ln w="2085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09" name="Google Shape;2709;p65"/>
            <p:cNvSpPr/>
            <p:nvPr/>
          </p:nvSpPr>
          <p:spPr>
            <a:xfrm>
              <a:off x="2257005" y="1362935"/>
              <a:ext cx="333876" cy="264625"/>
            </a:xfrm>
            <a:custGeom>
              <a:avLst/>
              <a:gdLst/>
              <a:ahLst/>
              <a:cxnLst/>
              <a:rect l="l" t="t" r="r" b="b"/>
              <a:pathLst>
                <a:path w="18180" h="14419" extrusionOk="0">
                  <a:moveTo>
                    <a:pt x="15578" y="0"/>
                  </a:moveTo>
                  <a:cubicBezTo>
                    <a:pt x="15578" y="0"/>
                    <a:pt x="14677" y="9707"/>
                    <a:pt x="11041" y="10541"/>
                  </a:cubicBezTo>
                  <a:cubicBezTo>
                    <a:pt x="10273" y="10713"/>
                    <a:pt x="9494" y="10798"/>
                    <a:pt x="8716" y="10798"/>
                  </a:cubicBezTo>
                  <a:cubicBezTo>
                    <a:pt x="7229" y="10798"/>
                    <a:pt x="5749" y="10487"/>
                    <a:pt x="4370" y="9874"/>
                  </a:cubicBezTo>
                  <a:lnTo>
                    <a:pt x="1434" y="7639"/>
                  </a:lnTo>
                  <a:lnTo>
                    <a:pt x="0" y="12643"/>
                  </a:lnTo>
                  <a:cubicBezTo>
                    <a:pt x="0" y="12643"/>
                    <a:pt x="861" y="13797"/>
                    <a:pt x="2638" y="13797"/>
                  </a:cubicBezTo>
                  <a:cubicBezTo>
                    <a:pt x="3259" y="13797"/>
                    <a:pt x="3991" y="13656"/>
                    <a:pt x="4837" y="13276"/>
                  </a:cubicBezTo>
                  <a:cubicBezTo>
                    <a:pt x="4837" y="13276"/>
                    <a:pt x="7431" y="14418"/>
                    <a:pt x="10120" y="14418"/>
                  </a:cubicBezTo>
                  <a:cubicBezTo>
                    <a:pt x="11464" y="14418"/>
                    <a:pt x="12831" y="14133"/>
                    <a:pt x="13910" y="13276"/>
                  </a:cubicBezTo>
                  <a:cubicBezTo>
                    <a:pt x="17146" y="10708"/>
                    <a:pt x="18180" y="3670"/>
                    <a:pt x="18180" y="3670"/>
                  </a:cubicBezTo>
                  <a:lnTo>
                    <a:pt x="15578" y="0"/>
                  </a:lnTo>
                  <a:close/>
                </a:path>
              </a:pathLst>
            </a:custGeom>
            <a:solidFill>
              <a:srgbClr val="B979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10" name="Google Shape;2710;p65"/>
            <p:cNvSpPr/>
            <p:nvPr/>
          </p:nvSpPr>
          <p:spPr>
            <a:xfrm>
              <a:off x="2550441" y="901333"/>
              <a:ext cx="866497" cy="664416"/>
            </a:xfrm>
            <a:custGeom>
              <a:avLst/>
              <a:gdLst/>
              <a:ahLst/>
              <a:cxnLst/>
              <a:rect l="l" t="t" r="r" b="b"/>
              <a:pathLst>
                <a:path w="47182" h="36203" extrusionOk="0">
                  <a:moveTo>
                    <a:pt x="9993" y="1"/>
                  </a:moveTo>
                  <a:cubicBezTo>
                    <a:pt x="7006" y="1"/>
                    <a:pt x="2130" y="1684"/>
                    <a:pt x="1134" y="8340"/>
                  </a:cubicBezTo>
                  <a:cubicBezTo>
                    <a:pt x="0" y="16112"/>
                    <a:pt x="2502" y="20416"/>
                    <a:pt x="2502" y="20416"/>
                  </a:cubicBezTo>
                  <a:cubicBezTo>
                    <a:pt x="2502" y="20416"/>
                    <a:pt x="1268" y="22884"/>
                    <a:pt x="15811" y="32224"/>
                  </a:cubicBezTo>
                  <a:cubicBezTo>
                    <a:pt x="20189" y="35035"/>
                    <a:pt x="24636" y="36203"/>
                    <a:pt x="28739" y="36203"/>
                  </a:cubicBezTo>
                  <a:cubicBezTo>
                    <a:pt x="38269" y="36203"/>
                    <a:pt x="45947" y="29906"/>
                    <a:pt x="46600" y="23284"/>
                  </a:cubicBezTo>
                  <a:cubicBezTo>
                    <a:pt x="47181" y="17170"/>
                    <a:pt x="42968" y="16086"/>
                    <a:pt x="39908" y="16086"/>
                  </a:cubicBezTo>
                  <a:cubicBezTo>
                    <a:pt x="38227" y="16086"/>
                    <a:pt x="36893" y="16413"/>
                    <a:pt x="36893" y="16413"/>
                  </a:cubicBezTo>
                  <a:cubicBezTo>
                    <a:pt x="37260" y="14678"/>
                    <a:pt x="36726" y="12910"/>
                    <a:pt x="35459" y="11643"/>
                  </a:cubicBezTo>
                  <a:cubicBezTo>
                    <a:pt x="34844" y="10989"/>
                    <a:pt x="33754" y="10743"/>
                    <a:pt x="32449" y="10743"/>
                  </a:cubicBezTo>
                  <a:cubicBezTo>
                    <a:pt x="29295" y="10743"/>
                    <a:pt x="24879" y="12177"/>
                    <a:pt x="22850" y="12743"/>
                  </a:cubicBezTo>
                  <a:cubicBezTo>
                    <a:pt x="22318" y="12894"/>
                    <a:pt x="21863" y="12973"/>
                    <a:pt x="21464" y="12973"/>
                  </a:cubicBezTo>
                  <a:cubicBezTo>
                    <a:pt x="19738" y="12973"/>
                    <a:pt x="19055" y="11479"/>
                    <a:pt x="17646" y="7740"/>
                  </a:cubicBezTo>
                  <a:cubicBezTo>
                    <a:pt x="15945" y="3137"/>
                    <a:pt x="13877" y="701"/>
                    <a:pt x="11342" y="134"/>
                  </a:cubicBezTo>
                  <a:cubicBezTo>
                    <a:pt x="10968" y="51"/>
                    <a:pt x="10509" y="1"/>
                    <a:pt x="9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11" name="Google Shape;2711;p65"/>
            <p:cNvSpPr/>
            <p:nvPr/>
          </p:nvSpPr>
          <p:spPr>
            <a:xfrm>
              <a:off x="2639878" y="3099100"/>
              <a:ext cx="69236" cy="101031"/>
            </a:xfrm>
            <a:custGeom>
              <a:avLst/>
              <a:gdLst/>
              <a:ahLst/>
              <a:cxnLst/>
              <a:rect l="l" t="t" r="r" b="b"/>
              <a:pathLst>
                <a:path w="3770" h="5505" extrusionOk="0">
                  <a:moveTo>
                    <a:pt x="3770" y="0"/>
                  </a:moveTo>
                  <a:lnTo>
                    <a:pt x="0" y="367"/>
                  </a:lnTo>
                  <a:lnTo>
                    <a:pt x="200" y="5237"/>
                  </a:lnTo>
                  <a:lnTo>
                    <a:pt x="3603" y="5504"/>
                  </a:lnTo>
                  <a:lnTo>
                    <a:pt x="3770" y="5037"/>
                  </a:lnTo>
                  <a:lnTo>
                    <a:pt x="3770" y="0"/>
                  </a:lnTo>
                  <a:close/>
                </a:path>
              </a:pathLst>
            </a:custGeom>
            <a:solidFill>
              <a:srgbClr val="B979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12" name="Google Shape;2712;p65"/>
            <p:cNvSpPr/>
            <p:nvPr/>
          </p:nvSpPr>
          <p:spPr>
            <a:xfrm>
              <a:off x="2610476" y="3067258"/>
              <a:ext cx="120089" cy="40431"/>
            </a:xfrm>
            <a:custGeom>
              <a:avLst/>
              <a:gdLst/>
              <a:ahLst/>
              <a:cxnLst/>
              <a:rect l="l" t="t" r="r" b="b"/>
              <a:pathLst>
                <a:path w="6539" h="2203" extrusionOk="0">
                  <a:moveTo>
                    <a:pt x="6538" y="1"/>
                  </a:moveTo>
                  <a:lnTo>
                    <a:pt x="0" y="234"/>
                  </a:lnTo>
                  <a:lnTo>
                    <a:pt x="300" y="2069"/>
                  </a:lnTo>
                  <a:lnTo>
                    <a:pt x="6171" y="2202"/>
                  </a:lnTo>
                  <a:lnTo>
                    <a:pt x="65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13" name="Google Shape;2713;p65"/>
            <p:cNvSpPr/>
            <p:nvPr/>
          </p:nvSpPr>
          <p:spPr>
            <a:xfrm>
              <a:off x="3133015" y="2772793"/>
              <a:ext cx="121925" cy="113290"/>
            </a:xfrm>
            <a:custGeom>
              <a:avLst/>
              <a:gdLst/>
              <a:ahLst/>
              <a:cxnLst/>
              <a:rect l="l" t="t" r="r" b="b"/>
              <a:pathLst>
                <a:path w="6639" h="6173" extrusionOk="0">
                  <a:moveTo>
                    <a:pt x="5438" y="1"/>
                  </a:moveTo>
                  <a:lnTo>
                    <a:pt x="1" y="5071"/>
                  </a:lnTo>
                  <a:lnTo>
                    <a:pt x="1969" y="6172"/>
                  </a:lnTo>
                  <a:lnTo>
                    <a:pt x="6639" y="1902"/>
                  </a:lnTo>
                  <a:lnTo>
                    <a:pt x="54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14" name="Google Shape;2714;p65"/>
            <p:cNvSpPr/>
            <p:nvPr/>
          </p:nvSpPr>
          <p:spPr>
            <a:xfrm>
              <a:off x="3180801" y="2815646"/>
              <a:ext cx="108445" cy="105931"/>
            </a:xfrm>
            <a:custGeom>
              <a:avLst/>
              <a:gdLst/>
              <a:ahLst/>
              <a:cxnLst/>
              <a:rect l="l" t="t" r="r" b="b"/>
              <a:pathLst>
                <a:path w="5905" h="5772" extrusionOk="0">
                  <a:moveTo>
                    <a:pt x="2969" y="1"/>
                  </a:moveTo>
                  <a:lnTo>
                    <a:pt x="1" y="2736"/>
                  </a:lnTo>
                  <a:lnTo>
                    <a:pt x="3603" y="5772"/>
                  </a:lnTo>
                  <a:lnTo>
                    <a:pt x="5905" y="3036"/>
                  </a:lnTo>
                  <a:lnTo>
                    <a:pt x="2969" y="1"/>
                  </a:lnTo>
                  <a:close/>
                </a:path>
              </a:pathLst>
            </a:custGeom>
            <a:solidFill>
              <a:srgbClr val="B979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15" name="Google Shape;2715;p65"/>
            <p:cNvSpPr/>
            <p:nvPr/>
          </p:nvSpPr>
          <p:spPr>
            <a:xfrm>
              <a:off x="3212040" y="2865583"/>
              <a:ext cx="139078" cy="172330"/>
            </a:xfrm>
            <a:custGeom>
              <a:avLst/>
              <a:gdLst/>
              <a:ahLst/>
              <a:cxnLst/>
              <a:rect l="l" t="t" r="r" b="b"/>
              <a:pathLst>
                <a:path w="7573" h="9390" extrusionOk="0">
                  <a:moveTo>
                    <a:pt x="4482" y="1"/>
                  </a:moveTo>
                  <a:cubicBezTo>
                    <a:pt x="4246" y="1"/>
                    <a:pt x="4014" y="97"/>
                    <a:pt x="3870" y="282"/>
                  </a:cubicBezTo>
                  <a:lnTo>
                    <a:pt x="1435" y="3117"/>
                  </a:lnTo>
                  <a:cubicBezTo>
                    <a:pt x="1302" y="3251"/>
                    <a:pt x="1235" y="3451"/>
                    <a:pt x="1268" y="3618"/>
                  </a:cubicBezTo>
                  <a:cubicBezTo>
                    <a:pt x="1302" y="4385"/>
                    <a:pt x="1302" y="5119"/>
                    <a:pt x="1268" y="5886"/>
                  </a:cubicBezTo>
                  <a:cubicBezTo>
                    <a:pt x="1135" y="6853"/>
                    <a:pt x="1" y="8355"/>
                    <a:pt x="1" y="8355"/>
                  </a:cubicBezTo>
                  <a:cubicBezTo>
                    <a:pt x="132" y="8852"/>
                    <a:pt x="529" y="9390"/>
                    <a:pt x="936" y="9390"/>
                  </a:cubicBezTo>
                  <a:cubicBezTo>
                    <a:pt x="1048" y="9390"/>
                    <a:pt x="1160" y="9349"/>
                    <a:pt x="1268" y="9255"/>
                  </a:cubicBezTo>
                  <a:cubicBezTo>
                    <a:pt x="1669" y="8955"/>
                    <a:pt x="5672" y="4452"/>
                    <a:pt x="7239" y="2650"/>
                  </a:cubicBezTo>
                  <a:cubicBezTo>
                    <a:pt x="7573" y="2284"/>
                    <a:pt x="7473" y="1716"/>
                    <a:pt x="7073" y="1450"/>
                  </a:cubicBezTo>
                  <a:lnTo>
                    <a:pt x="4904" y="115"/>
                  </a:lnTo>
                  <a:cubicBezTo>
                    <a:pt x="4776" y="38"/>
                    <a:pt x="4628" y="1"/>
                    <a:pt x="44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16" name="Google Shape;2716;p65"/>
            <p:cNvSpPr/>
            <p:nvPr/>
          </p:nvSpPr>
          <p:spPr>
            <a:xfrm>
              <a:off x="2540028" y="3190312"/>
              <a:ext cx="191143" cy="75410"/>
            </a:xfrm>
            <a:custGeom>
              <a:avLst/>
              <a:gdLst/>
              <a:ahLst/>
              <a:cxnLst/>
              <a:rect l="l" t="t" r="r" b="b"/>
              <a:pathLst>
                <a:path w="10408" h="4109" extrusionOk="0">
                  <a:moveTo>
                    <a:pt x="9040" y="1"/>
                  </a:moveTo>
                  <a:lnTo>
                    <a:pt x="5304" y="101"/>
                  </a:lnTo>
                  <a:cubicBezTo>
                    <a:pt x="5137" y="101"/>
                    <a:pt x="4937" y="167"/>
                    <a:pt x="4803" y="301"/>
                  </a:cubicBezTo>
                  <a:cubicBezTo>
                    <a:pt x="4303" y="835"/>
                    <a:pt x="3736" y="1335"/>
                    <a:pt x="3136" y="1802"/>
                  </a:cubicBezTo>
                  <a:cubicBezTo>
                    <a:pt x="2368" y="2369"/>
                    <a:pt x="467" y="2536"/>
                    <a:pt x="467" y="2536"/>
                  </a:cubicBezTo>
                  <a:cubicBezTo>
                    <a:pt x="100" y="3036"/>
                    <a:pt x="0" y="3937"/>
                    <a:pt x="634" y="4037"/>
                  </a:cubicBezTo>
                  <a:cubicBezTo>
                    <a:pt x="934" y="4097"/>
                    <a:pt x="3228" y="4109"/>
                    <a:pt x="5526" y="4109"/>
                  </a:cubicBezTo>
                  <a:cubicBezTo>
                    <a:pt x="7058" y="4109"/>
                    <a:pt x="8593" y="4104"/>
                    <a:pt x="9540" y="4104"/>
                  </a:cubicBezTo>
                  <a:cubicBezTo>
                    <a:pt x="10041" y="4104"/>
                    <a:pt x="10407" y="3670"/>
                    <a:pt x="10307" y="3170"/>
                  </a:cubicBezTo>
                  <a:lnTo>
                    <a:pt x="9874" y="668"/>
                  </a:lnTo>
                  <a:cubicBezTo>
                    <a:pt x="9807" y="267"/>
                    <a:pt x="9440" y="1"/>
                    <a:pt x="904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17" name="Google Shape;2717;p65"/>
            <p:cNvSpPr/>
            <p:nvPr/>
          </p:nvSpPr>
          <p:spPr>
            <a:xfrm>
              <a:off x="2512443" y="1250967"/>
              <a:ext cx="463147" cy="426641"/>
            </a:xfrm>
            <a:custGeom>
              <a:avLst/>
              <a:gdLst/>
              <a:ahLst/>
              <a:cxnLst/>
              <a:rect l="l" t="t" r="r" b="b"/>
              <a:pathLst>
                <a:path w="25219" h="23247" extrusionOk="0">
                  <a:moveTo>
                    <a:pt x="10866" y="1"/>
                  </a:moveTo>
                  <a:cubicBezTo>
                    <a:pt x="8153" y="1"/>
                    <a:pt x="5376" y="268"/>
                    <a:pt x="3070" y="1064"/>
                  </a:cubicBezTo>
                  <a:cubicBezTo>
                    <a:pt x="3070" y="1064"/>
                    <a:pt x="735" y="1731"/>
                    <a:pt x="1" y="8236"/>
                  </a:cubicBezTo>
                  <a:lnTo>
                    <a:pt x="2770" y="9137"/>
                  </a:lnTo>
                  <a:cubicBezTo>
                    <a:pt x="2770" y="9137"/>
                    <a:pt x="3770" y="21379"/>
                    <a:pt x="4404" y="23247"/>
                  </a:cubicBezTo>
                  <a:lnTo>
                    <a:pt x="19181" y="23247"/>
                  </a:lnTo>
                  <a:cubicBezTo>
                    <a:pt x="19181" y="23247"/>
                    <a:pt x="19348" y="12739"/>
                    <a:pt x="20015" y="10504"/>
                  </a:cubicBezTo>
                  <a:lnTo>
                    <a:pt x="25219" y="6869"/>
                  </a:lnTo>
                  <a:cubicBezTo>
                    <a:pt x="25219" y="6869"/>
                    <a:pt x="23818" y="1331"/>
                    <a:pt x="21783" y="1064"/>
                  </a:cubicBezTo>
                  <a:cubicBezTo>
                    <a:pt x="20452" y="871"/>
                    <a:pt x="15764" y="1"/>
                    <a:pt x="1086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18" name="Google Shape;2718;p65"/>
            <p:cNvSpPr/>
            <p:nvPr/>
          </p:nvSpPr>
          <p:spPr>
            <a:xfrm>
              <a:off x="2744008" y="1387417"/>
              <a:ext cx="308771" cy="265506"/>
            </a:xfrm>
            <a:custGeom>
              <a:avLst/>
              <a:gdLst/>
              <a:ahLst/>
              <a:cxnLst/>
              <a:rect l="l" t="t" r="r" b="b"/>
              <a:pathLst>
                <a:path w="16813" h="14467" extrusionOk="0">
                  <a:moveTo>
                    <a:pt x="11809" y="1"/>
                  </a:moveTo>
                  <a:lnTo>
                    <a:pt x="8507" y="2302"/>
                  </a:lnTo>
                  <a:cubicBezTo>
                    <a:pt x="8507" y="2302"/>
                    <a:pt x="10475" y="7940"/>
                    <a:pt x="10842" y="10942"/>
                  </a:cubicBezTo>
                  <a:cubicBezTo>
                    <a:pt x="10842" y="10942"/>
                    <a:pt x="6139" y="9074"/>
                    <a:pt x="4938" y="8240"/>
                  </a:cubicBezTo>
                  <a:lnTo>
                    <a:pt x="4037" y="4937"/>
                  </a:lnTo>
                  <a:lnTo>
                    <a:pt x="935" y="3436"/>
                  </a:lnTo>
                  <a:lnTo>
                    <a:pt x="1" y="5938"/>
                  </a:lnTo>
                  <a:lnTo>
                    <a:pt x="2603" y="9140"/>
                  </a:lnTo>
                  <a:cubicBezTo>
                    <a:pt x="2603" y="9140"/>
                    <a:pt x="8278" y="14466"/>
                    <a:pt x="12021" y="14466"/>
                  </a:cubicBezTo>
                  <a:cubicBezTo>
                    <a:pt x="12446" y="14466"/>
                    <a:pt x="12846" y="14397"/>
                    <a:pt x="13210" y="14244"/>
                  </a:cubicBezTo>
                  <a:cubicBezTo>
                    <a:pt x="16813" y="12710"/>
                    <a:pt x="11809" y="1"/>
                    <a:pt x="11809" y="1"/>
                  </a:cubicBezTo>
                  <a:close/>
                </a:path>
              </a:pathLst>
            </a:custGeom>
            <a:solidFill>
              <a:srgbClr val="B979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19" name="Google Shape;2719;p65"/>
            <p:cNvSpPr/>
            <p:nvPr/>
          </p:nvSpPr>
          <p:spPr>
            <a:xfrm>
              <a:off x="2623937" y="949086"/>
              <a:ext cx="209471" cy="351524"/>
            </a:xfrm>
            <a:custGeom>
              <a:avLst/>
              <a:gdLst/>
              <a:ahLst/>
              <a:cxnLst/>
              <a:rect l="l" t="t" r="r" b="b"/>
              <a:pathLst>
                <a:path w="11406" h="19154" extrusionOk="0">
                  <a:moveTo>
                    <a:pt x="4938" y="1"/>
                  </a:moveTo>
                  <a:cubicBezTo>
                    <a:pt x="4104" y="835"/>
                    <a:pt x="3003" y="1368"/>
                    <a:pt x="1802" y="1535"/>
                  </a:cubicBezTo>
                  <a:cubicBezTo>
                    <a:pt x="1802" y="1535"/>
                    <a:pt x="1" y="5138"/>
                    <a:pt x="134" y="8073"/>
                  </a:cubicBezTo>
                  <a:cubicBezTo>
                    <a:pt x="268" y="11009"/>
                    <a:pt x="1769" y="12210"/>
                    <a:pt x="4571" y="12610"/>
                  </a:cubicBezTo>
                  <a:cubicBezTo>
                    <a:pt x="4571" y="12610"/>
                    <a:pt x="5772" y="16346"/>
                    <a:pt x="2636" y="16746"/>
                  </a:cubicBezTo>
                  <a:cubicBezTo>
                    <a:pt x="2369" y="16779"/>
                    <a:pt x="2303" y="17713"/>
                    <a:pt x="2303" y="17880"/>
                  </a:cubicBezTo>
                  <a:cubicBezTo>
                    <a:pt x="2403" y="18481"/>
                    <a:pt x="3003" y="18814"/>
                    <a:pt x="3570" y="18948"/>
                  </a:cubicBezTo>
                  <a:cubicBezTo>
                    <a:pt x="4171" y="19081"/>
                    <a:pt x="4771" y="19148"/>
                    <a:pt x="5371" y="19148"/>
                  </a:cubicBezTo>
                  <a:cubicBezTo>
                    <a:pt x="5441" y="19151"/>
                    <a:pt x="5509" y="19153"/>
                    <a:pt x="5578" y="19153"/>
                  </a:cubicBezTo>
                  <a:cubicBezTo>
                    <a:pt x="6802" y="19153"/>
                    <a:pt x="7951" y="18594"/>
                    <a:pt x="8741" y="17647"/>
                  </a:cubicBezTo>
                  <a:cubicBezTo>
                    <a:pt x="8807" y="17580"/>
                    <a:pt x="9441" y="16779"/>
                    <a:pt x="9441" y="16779"/>
                  </a:cubicBezTo>
                  <a:cubicBezTo>
                    <a:pt x="9441" y="16779"/>
                    <a:pt x="7940" y="16012"/>
                    <a:pt x="8474" y="11142"/>
                  </a:cubicBezTo>
                  <a:cubicBezTo>
                    <a:pt x="9174" y="10675"/>
                    <a:pt x="9741" y="10008"/>
                    <a:pt x="10041" y="9174"/>
                  </a:cubicBezTo>
                  <a:cubicBezTo>
                    <a:pt x="10609" y="8874"/>
                    <a:pt x="11042" y="8340"/>
                    <a:pt x="11242" y="7706"/>
                  </a:cubicBezTo>
                  <a:cubicBezTo>
                    <a:pt x="11405" y="7031"/>
                    <a:pt x="11032" y="6177"/>
                    <a:pt x="10246" y="6177"/>
                  </a:cubicBezTo>
                  <a:cubicBezTo>
                    <a:pt x="9907" y="6177"/>
                    <a:pt x="9491" y="6336"/>
                    <a:pt x="9007" y="6739"/>
                  </a:cubicBezTo>
                  <a:cubicBezTo>
                    <a:pt x="9007" y="6739"/>
                    <a:pt x="6039" y="5238"/>
                    <a:pt x="4938" y="1"/>
                  </a:cubicBezTo>
                  <a:close/>
                </a:path>
              </a:pathLst>
            </a:custGeom>
            <a:solidFill>
              <a:srgbClr val="B979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20" name="Google Shape;2720;p65"/>
            <p:cNvSpPr/>
            <p:nvPr/>
          </p:nvSpPr>
          <p:spPr>
            <a:xfrm>
              <a:off x="2652128" y="1047034"/>
              <a:ext cx="25142" cy="35604"/>
            </a:xfrm>
            <a:custGeom>
              <a:avLst/>
              <a:gdLst/>
              <a:ahLst/>
              <a:cxnLst/>
              <a:rect l="l" t="t" r="r" b="b"/>
              <a:pathLst>
                <a:path w="1369" h="1940" extrusionOk="0">
                  <a:moveTo>
                    <a:pt x="1368" y="1"/>
                  </a:moveTo>
                  <a:lnTo>
                    <a:pt x="0" y="1502"/>
                  </a:lnTo>
                  <a:cubicBezTo>
                    <a:pt x="275" y="1777"/>
                    <a:pt x="634" y="1940"/>
                    <a:pt x="1025" y="1940"/>
                  </a:cubicBezTo>
                  <a:cubicBezTo>
                    <a:pt x="1061" y="1940"/>
                    <a:pt x="1098" y="1939"/>
                    <a:pt x="1135" y="1936"/>
                  </a:cubicBezTo>
                  <a:lnTo>
                    <a:pt x="1368" y="1"/>
                  </a:lnTo>
                  <a:close/>
                </a:path>
              </a:pathLst>
            </a:custGeom>
            <a:solidFill>
              <a:srgbClr val="A24E3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21" name="Google Shape;2721;p65"/>
            <p:cNvSpPr/>
            <p:nvPr/>
          </p:nvSpPr>
          <p:spPr>
            <a:xfrm>
              <a:off x="2687040" y="1095411"/>
              <a:ext cx="39228" cy="17160"/>
            </a:xfrm>
            <a:custGeom>
              <a:avLst/>
              <a:gdLst/>
              <a:ahLst/>
              <a:cxnLst/>
              <a:rect l="l" t="t" r="r" b="b"/>
              <a:pathLst>
                <a:path w="2136" h="935" fill="none" extrusionOk="0">
                  <a:moveTo>
                    <a:pt x="1" y="701"/>
                  </a:moveTo>
                  <a:cubicBezTo>
                    <a:pt x="1" y="701"/>
                    <a:pt x="1435" y="934"/>
                    <a:pt x="2136" y="0"/>
                  </a:cubicBezTo>
                </a:path>
              </a:pathLst>
            </a:custGeom>
            <a:noFill/>
            <a:ln w="75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22" name="Google Shape;2722;p65"/>
            <p:cNvSpPr/>
            <p:nvPr/>
          </p:nvSpPr>
          <p:spPr>
            <a:xfrm>
              <a:off x="2713393" y="993775"/>
              <a:ext cx="34324" cy="12883"/>
            </a:xfrm>
            <a:custGeom>
              <a:avLst/>
              <a:gdLst/>
              <a:ahLst/>
              <a:cxnLst/>
              <a:rect l="l" t="t" r="r" b="b"/>
              <a:pathLst>
                <a:path w="1869" h="702" fill="none" extrusionOk="0">
                  <a:moveTo>
                    <a:pt x="0" y="201"/>
                  </a:moveTo>
                  <a:cubicBezTo>
                    <a:pt x="667" y="1"/>
                    <a:pt x="1401" y="201"/>
                    <a:pt x="1868" y="701"/>
                  </a:cubicBezTo>
                </a:path>
              </a:pathLst>
            </a:custGeom>
            <a:noFill/>
            <a:ln w="108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23" name="Google Shape;2723;p65"/>
            <p:cNvSpPr/>
            <p:nvPr/>
          </p:nvSpPr>
          <p:spPr>
            <a:xfrm>
              <a:off x="2645994" y="987663"/>
              <a:ext cx="22075" cy="8589"/>
            </a:xfrm>
            <a:custGeom>
              <a:avLst/>
              <a:gdLst/>
              <a:ahLst/>
              <a:cxnLst/>
              <a:rect l="l" t="t" r="r" b="b"/>
              <a:pathLst>
                <a:path w="1202" h="468" fill="none" extrusionOk="0">
                  <a:moveTo>
                    <a:pt x="1202" y="134"/>
                  </a:moveTo>
                  <a:cubicBezTo>
                    <a:pt x="1202" y="134"/>
                    <a:pt x="368" y="0"/>
                    <a:pt x="1" y="467"/>
                  </a:cubicBezTo>
                </a:path>
              </a:pathLst>
            </a:custGeom>
            <a:noFill/>
            <a:ln w="108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24" name="Google Shape;2724;p65"/>
            <p:cNvSpPr/>
            <p:nvPr/>
          </p:nvSpPr>
          <p:spPr>
            <a:xfrm>
              <a:off x="2710932" y="1033508"/>
              <a:ext cx="14104" cy="19674"/>
            </a:xfrm>
            <a:custGeom>
              <a:avLst/>
              <a:gdLst/>
              <a:ahLst/>
              <a:cxnLst/>
              <a:rect l="l" t="t" r="r" b="b"/>
              <a:pathLst>
                <a:path w="768" h="1072" extrusionOk="0">
                  <a:moveTo>
                    <a:pt x="402" y="1"/>
                  </a:moveTo>
                  <a:cubicBezTo>
                    <a:pt x="243" y="1"/>
                    <a:pt x="65" y="221"/>
                    <a:pt x="34" y="471"/>
                  </a:cubicBezTo>
                  <a:cubicBezTo>
                    <a:pt x="1" y="771"/>
                    <a:pt x="134" y="1038"/>
                    <a:pt x="301" y="1072"/>
                  </a:cubicBezTo>
                  <a:cubicBezTo>
                    <a:pt x="501" y="1072"/>
                    <a:pt x="701" y="871"/>
                    <a:pt x="735" y="571"/>
                  </a:cubicBezTo>
                  <a:cubicBezTo>
                    <a:pt x="768" y="271"/>
                    <a:pt x="634" y="37"/>
                    <a:pt x="434" y="4"/>
                  </a:cubicBezTo>
                  <a:cubicBezTo>
                    <a:pt x="424" y="2"/>
                    <a:pt x="413" y="1"/>
                    <a:pt x="4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25" name="Google Shape;2725;p65"/>
            <p:cNvSpPr/>
            <p:nvPr/>
          </p:nvSpPr>
          <p:spPr>
            <a:xfrm>
              <a:off x="2649667" y="1021872"/>
              <a:ext cx="14123" cy="19123"/>
            </a:xfrm>
            <a:custGeom>
              <a:avLst/>
              <a:gdLst/>
              <a:ahLst/>
              <a:cxnLst/>
              <a:rect l="l" t="t" r="r" b="b"/>
              <a:pathLst>
                <a:path w="769" h="1042" extrusionOk="0">
                  <a:moveTo>
                    <a:pt x="424" y="1"/>
                  </a:moveTo>
                  <a:cubicBezTo>
                    <a:pt x="240" y="1"/>
                    <a:pt x="65" y="193"/>
                    <a:pt x="34" y="471"/>
                  </a:cubicBezTo>
                  <a:cubicBezTo>
                    <a:pt x="1" y="772"/>
                    <a:pt x="134" y="1005"/>
                    <a:pt x="335" y="1038"/>
                  </a:cubicBezTo>
                  <a:cubicBezTo>
                    <a:pt x="345" y="1041"/>
                    <a:pt x="356" y="1042"/>
                    <a:pt x="367" y="1042"/>
                  </a:cubicBezTo>
                  <a:cubicBezTo>
                    <a:pt x="526" y="1042"/>
                    <a:pt x="704" y="821"/>
                    <a:pt x="735" y="571"/>
                  </a:cubicBezTo>
                  <a:cubicBezTo>
                    <a:pt x="768" y="271"/>
                    <a:pt x="635" y="4"/>
                    <a:pt x="468" y="4"/>
                  </a:cubicBezTo>
                  <a:cubicBezTo>
                    <a:pt x="453" y="2"/>
                    <a:pt x="439" y="1"/>
                    <a:pt x="4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26" name="Google Shape;2726;p65"/>
            <p:cNvSpPr/>
            <p:nvPr/>
          </p:nvSpPr>
          <p:spPr>
            <a:xfrm>
              <a:off x="2707259" y="1028057"/>
              <a:ext cx="12268" cy="7121"/>
            </a:xfrm>
            <a:custGeom>
              <a:avLst/>
              <a:gdLst/>
              <a:ahLst/>
              <a:cxnLst/>
              <a:rect l="l" t="t" r="r" b="b"/>
              <a:pathLst>
                <a:path w="668" h="388" extrusionOk="0">
                  <a:moveTo>
                    <a:pt x="1" y="1"/>
                  </a:moveTo>
                  <a:lnTo>
                    <a:pt x="1" y="1"/>
                  </a:lnTo>
                  <a:cubicBezTo>
                    <a:pt x="24" y="235"/>
                    <a:pt x="212" y="388"/>
                    <a:pt x="415" y="388"/>
                  </a:cubicBezTo>
                  <a:cubicBezTo>
                    <a:pt x="501" y="388"/>
                    <a:pt x="589" y="361"/>
                    <a:pt x="668" y="301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27" name="Google Shape;2727;p65"/>
            <p:cNvSpPr/>
            <p:nvPr/>
          </p:nvSpPr>
          <p:spPr>
            <a:xfrm>
              <a:off x="2647224" y="1017046"/>
              <a:ext cx="12268" cy="6735"/>
            </a:xfrm>
            <a:custGeom>
              <a:avLst/>
              <a:gdLst/>
              <a:ahLst/>
              <a:cxnLst/>
              <a:rect l="l" t="t" r="r" b="b"/>
              <a:pathLst>
                <a:path w="668" h="367" extrusionOk="0">
                  <a:moveTo>
                    <a:pt x="1" y="0"/>
                  </a:moveTo>
                  <a:cubicBezTo>
                    <a:pt x="25" y="219"/>
                    <a:pt x="226" y="367"/>
                    <a:pt x="436" y="367"/>
                  </a:cubicBezTo>
                  <a:cubicBezTo>
                    <a:pt x="515" y="367"/>
                    <a:pt x="595" y="346"/>
                    <a:pt x="668" y="301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28" name="Google Shape;2728;p65"/>
            <p:cNvSpPr/>
            <p:nvPr/>
          </p:nvSpPr>
          <p:spPr>
            <a:xfrm>
              <a:off x="2583516" y="1662283"/>
              <a:ext cx="294060" cy="37990"/>
            </a:xfrm>
            <a:custGeom>
              <a:avLst/>
              <a:gdLst/>
              <a:ahLst/>
              <a:cxnLst/>
              <a:rect l="l" t="t" r="r" b="b"/>
              <a:pathLst>
                <a:path w="16012" h="2070" extrusionOk="0">
                  <a:moveTo>
                    <a:pt x="15578" y="1"/>
                  </a:moveTo>
                  <a:lnTo>
                    <a:pt x="0" y="201"/>
                  </a:lnTo>
                  <a:lnTo>
                    <a:pt x="0" y="1936"/>
                  </a:lnTo>
                  <a:lnTo>
                    <a:pt x="16012" y="2069"/>
                  </a:lnTo>
                  <a:lnTo>
                    <a:pt x="1557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29" name="Google Shape;2729;p65"/>
            <p:cNvSpPr/>
            <p:nvPr/>
          </p:nvSpPr>
          <p:spPr>
            <a:xfrm>
              <a:off x="1912716" y="1296756"/>
              <a:ext cx="689202" cy="847206"/>
            </a:xfrm>
            <a:custGeom>
              <a:avLst/>
              <a:gdLst/>
              <a:ahLst/>
              <a:cxnLst/>
              <a:rect l="l" t="t" r="r" b="b"/>
              <a:pathLst>
                <a:path w="37528" h="46163" extrusionOk="0">
                  <a:moveTo>
                    <a:pt x="14783" y="1"/>
                  </a:moveTo>
                  <a:cubicBezTo>
                    <a:pt x="12453" y="1"/>
                    <a:pt x="10304" y="1525"/>
                    <a:pt x="9641" y="3873"/>
                  </a:cubicBezTo>
                  <a:lnTo>
                    <a:pt x="834" y="34495"/>
                  </a:lnTo>
                  <a:cubicBezTo>
                    <a:pt x="0" y="37330"/>
                    <a:pt x="1668" y="40299"/>
                    <a:pt x="4504" y="41133"/>
                  </a:cubicBezTo>
                  <a:lnTo>
                    <a:pt x="21316" y="45970"/>
                  </a:lnTo>
                  <a:cubicBezTo>
                    <a:pt x="21810" y="46094"/>
                    <a:pt x="22305" y="46162"/>
                    <a:pt x="22800" y="46162"/>
                  </a:cubicBezTo>
                  <a:cubicBezTo>
                    <a:pt x="22972" y="46162"/>
                    <a:pt x="23145" y="46154"/>
                    <a:pt x="23317" y="46137"/>
                  </a:cubicBezTo>
                  <a:cubicBezTo>
                    <a:pt x="25485" y="45903"/>
                    <a:pt x="27320" y="44402"/>
                    <a:pt x="27920" y="42301"/>
                  </a:cubicBezTo>
                  <a:lnTo>
                    <a:pt x="36727" y="11679"/>
                  </a:lnTo>
                  <a:cubicBezTo>
                    <a:pt x="37527" y="8843"/>
                    <a:pt x="35926" y="5875"/>
                    <a:pt x="33091" y="5041"/>
                  </a:cubicBezTo>
                  <a:lnTo>
                    <a:pt x="16245" y="204"/>
                  </a:lnTo>
                  <a:cubicBezTo>
                    <a:pt x="15758" y="66"/>
                    <a:pt x="15267" y="1"/>
                    <a:pt x="1478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30" name="Google Shape;2730;p65"/>
            <p:cNvSpPr/>
            <p:nvPr/>
          </p:nvSpPr>
          <p:spPr>
            <a:xfrm>
              <a:off x="1973357" y="1555765"/>
              <a:ext cx="151952" cy="431614"/>
            </a:xfrm>
            <a:custGeom>
              <a:avLst/>
              <a:gdLst/>
              <a:ahLst/>
              <a:cxnLst/>
              <a:rect l="l" t="t" r="r" b="b"/>
              <a:pathLst>
                <a:path w="8274" h="23518" extrusionOk="0">
                  <a:moveTo>
                    <a:pt x="6472" y="1"/>
                  </a:moveTo>
                  <a:lnTo>
                    <a:pt x="1" y="23017"/>
                  </a:lnTo>
                  <a:lnTo>
                    <a:pt x="1802" y="23518"/>
                  </a:lnTo>
                  <a:lnTo>
                    <a:pt x="8273" y="535"/>
                  </a:lnTo>
                  <a:lnTo>
                    <a:pt x="647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31" name="Google Shape;2731;p65"/>
            <p:cNvSpPr/>
            <p:nvPr/>
          </p:nvSpPr>
          <p:spPr>
            <a:xfrm>
              <a:off x="2020537" y="1569236"/>
              <a:ext cx="152558" cy="431614"/>
            </a:xfrm>
            <a:custGeom>
              <a:avLst/>
              <a:gdLst/>
              <a:ahLst/>
              <a:cxnLst/>
              <a:rect l="l" t="t" r="r" b="b"/>
              <a:pathLst>
                <a:path w="8307" h="23518" extrusionOk="0">
                  <a:moveTo>
                    <a:pt x="6505" y="1"/>
                  </a:moveTo>
                  <a:lnTo>
                    <a:pt x="0" y="23017"/>
                  </a:lnTo>
                  <a:lnTo>
                    <a:pt x="1801" y="23518"/>
                  </a:lnTo>
                  <a:lnTo>
                    <a:pt x="8306" y="534"/>
                  </a:lnTo>
                  <a:lnTo>
                    <a:pt x="650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32" name="Google Shape;2732;p65"/>
            <p:cNvSpPr/>
            <p:nvPr/>
          </p:nvSpPr>
          <p:spPr>
            <a:xfrm>
              <a:off x="2068929" y="1583312"/>
              <a:ext cx="151934" cy="431614"/>
            </a:xfrm>
            <a:custGeom>
              <a:avLst/>
              <a:gdLst/>
              <a:ahLst/>
              <a:cxnLst/>
              <a:rect l="l" t="t" r="r" b="b"/>
              <a:pathLst>
                <a:path w="8273" h="23518" extrusionOk="0">
                  <a:moveTo>
                    <a:pt x="6472" y="1"/>
                  </a:moveTo>
                  <a:lnTo>
                    <a:pt x="0" y="22984"/>
                  </a:lnTo>
                  <a:lnTo>
                    <a:pt x="1802" y="23518"/>
                  </a:lnTo>
                  <a:lnTo>
                    <a:pt x="8273" y="501"/>
                  </a:lnTo>
                  <a:lnTo>
                    <a:pt x="647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33" name="Google Shape;2733;p65"/>
            <p:cNvSpPr/>
            <p:nvPr/>
          </p:nvSpPr>
          <p:spPr>
            <a:xfrm>
              <a:off x="2342145" y="1496395"/>
              <a:ext cx="69860" cy="89395"/>
            </a:xfrm>
            <a:custGeom>
              <a:avLst/>
              <a:gdLst/>
              <a:ahLst/>
              <a:cxnLst/>
              <a:rect l="l" t="t" r="r" b="b"/>
              <a:pathLst>
                <a:path w="3804" h="4871" extrusionOk="0">
                  <a:moveTo>
                    <a:pt x="901" y="0"/>
                  </a:moveTo>
                  <a:lnTo>
                    <a:pt x="334" y="2068"/>
                  </a:lnTo>
                  <a:cubicBezTo>
                    <a:pt x="1" y="3169"/>
                    <a:pt x="634" y="4270"/>
                    <a:pt x="1735" y="4570"/>
                  </a:cubicBezTo>
                  <a:lnTo>
                    <a:pt x="2803" y="4870"/>
                  </a:lnTo>
                  <a:lnTo>
                    <a:pt x="3670" y="1768"/>
                  </a:lnTo>
                  <a:cubicBezTo>
                    <a:pt x="3803" y="1268"/>
                    <a:pt x="3537" y="767"/>
                    <a:pt x="3070" y="601"/>
                  </a:cubicBezTo>
                  <a:lnTo>
                    <a:pt x="90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34" name="Google Shape;2734;p65"/>
            <p:cNvSpPr/>
            <p:nvPr/>
          </p:nvSpPr>
          <p:spPr>
            <a:xfrm>
              <a:off x="2360528" y="1420287"/>
              <a:ext cx="77813" cy="81026"/>
            </a:xfrm>
            <a:custGeom>
              <a:avLst/>
              <a:gdLst/>
              <a:ahLst/>
              <a:cxnLst/>
              <a:rect l="l" t="t" r="r" b="b"/>
              <a:pathLst>
                <a:path w="4237" h="4415" extrusionOk="0">
                  <a:moveTo>
                    <a:pt x="2580" y="1"/>
                  </a:moveTo>
                  <a:cubicBezTo>
                    <a:pt x="1700" y="1"/>
                    <a:pt x="882" y="569"/>
                    <a:pt x="634" y="1479"/>
                  </a:cubicBezTo>
                  <a:lnTo>
                    <a:pt x="0" y="3747"/>
                  </a:lnTo>
                  <a:lnTo>
                    <a:pt x="2135" y="4381"/>
                  </a:lnTo>
                  <a:cubicBezTo>
                    <a:pt x="2222" y="4404"/>
                    <a:pt x="2308" y="4415"/>
                    <a:pt x="2393" y="4415"/>
                  </a:cubicBezTo>
                  <a:cubicBezTo>
                    <a:pt x="2798" y="4415"/>
                    <a:pt x="3159" y="4161"/>
                    <a:pt x="3269" y="3747"/>
                  </a:cubicBezTo>
                  <a:lnTo>
                    <a:pt x="4237" y="378"/>
                  </a:lnTo>
                  <a:lnTo>
                    <a:pt x="3136" y="78"/>
                  </a:lnTo>
                  <a:cubicBezTo>
                    <a:pt x="2951" y="26"/>
                    <a:pt x="2764" y="1"/>
                    <a:pt x="25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35" name="Google Shape;2735;p65"/>
            <p:cNvSpPr/>
            <p:nvPr/>
          </p:nvSpPr>
          <p:spPr>
            <a:xfrm>
              <a:off x="2400343" y="1518418"/>
              <a:ext cx="77206" cy="76695"/>
            </a:xfrm>
            <a:custGeom>
              <a:avLst/>
              <a:gdLst/>
              <a:ahLst/>
              <a:cxnLst/>
              <a:rect l="l" t="t" r="r" b="b"/>
              <a:pathLst>
                <a:path w="4204" h="4179" extrusionOk="0">
                  <a:moveTo>
                    <a:pt x="1778" y="0"/>
                  </a:moveTo>
                  <a:cubicBezTo>
                    <a:pt x="1372" y="0"/>
                    <a:pt x="1006" y="254"/>
                    <a:pt x="868" y="668"/>
                  </a:cubicBezTo>
                  <a:lnTo>
                    <a:pt x="1" y="3770"/>
                  </a:lnTo>
                  <a:lnTo>
                    <a:pt x="1101" y="4104"/>
                  </a:lnTo>
                  <a:cubicBezTo>
                    <a:pt x="1287" y="4154"/>
                    <a:pt x="1472" y="4179"/>
                    <a:pt x="1653" y="4179"/>
                  </a:cubicBezTo>
                  <a:cubicBezTo>
                    <a:pt x="2550" y="4179"/>
                    <a:pt x="3354" y="3591"/>
                    <a:pt x="3603" y="2703"/>
                  </a:cubicBezTo>
                  <a:lnTo>
                    <a:pt x="4204" y="668"/>
                  </a:lnTo>
                  <a:lnTo>
                    <a:pt x="2035" y="34"/>
                  </a:lnTo>
                  <a:cubicBezTo>
                    <a:pt x="1949" y="11"/>
                    <a:pt x="1862" y="0"/>
                    <a:pt x="177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36" name="Google Shape;2736;p65"/>
            <p:cNvSpPr/>
            <p:nvPr/>
          </p:nvSpPr>
          <p:spPr>
            <a:xfrm>
              <a:off x="2425467" y="1429665"/>
              <a:ext cx="71697" cy="93671"/>
            </a:xfrm>
            <a:custGeom>
              <a:avLst/>
              <a:gdLst/>
              <a:ahLst/>
              <a:cxnLst/>
              <a:rect l="l" t="t" r="r" b="b"/>
              <a:pathLst>
                <a:path w="3904" h="5104" extrusionOk="0">
                  <a:moveTo>
                    <a:pt x="1101" y="0"/>
                  </a:moveTo>
                  <a:lnTo>
                    <a:pt x="134" y="3369"/>
                  </a:lnTo>
                  <a:cubicBezTo>
                    <a:pt x="0" y="3836"/>
                    <a:pt x="300" y="4337"/>
                    <a:pt x="767" y="4470"/>
                  </a:cubicBezTo>
                  <a:lnTo>
                    <a:pt x="2936" y="5104"/>
                  </a:lnTo>
                  <a:lnTo>
                    <a:pt x="3603" y="2802"/>
                  </a:lnTo>
                  <a:cubicBezTo>
                    <a:pt x="3903" y="1701"/>
                    <a:pt x="3269" y="601"/>
                    <a:pt x="2202" y="300"/>
                  </a:cubicBezTo>
                  <a:lnTo>
                    <a:pt x="110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37" name="Google Shape;2737;p65"/>
            <p:cNvSpPr/>
            <p:nvPr/>
          </p:nvSpPr>
          <p:spPr>
            <a:xfrm>
              <a:off x="2541240" y="1695960"/>
              <a:ext cx="684923" cy="1384182"/>
            </a:xfrm>
            <a:custGeom>
              <a:avLst/>
              <a:gdLst/>
              <a:ahLst/>
              <a:cxnLst/>
              <a:rect l="l" t="t" r="r" b="b"/>
              <a:pathLst>
                <a:path w="37295" h="75422" extrusionOk="0">
                  <a:moveTo>
                    <a:pt x="2903" y="1"/>
                  </a:moveTo>
                  <a:cubicBezTo>
                    <a:pt x="2903" y="1"/>
                    <a:pt x="1" y="24785"/>
                    <a:pt x="101" y="36427"/>
                  </a:cubicBezTo>
                  <a:cubicBezTo>
                    <a:pt x="201" y="48035"/>
                    <a:pt x="4337" y="75421"/>
                    <a:pt x="4337" y="75421"/>
                  </a:cubicBezTo>
                  <a:lnTo>
                    <a:pt x="9441" y="75421"/>
                  </a:lnTo>
                  <a:cubicBezTo>
                    <a:pt x="9441" y="75421"/>
                    <a:pt x="8774" y="53539"/>
                    <a:pt x="8840" y="46034"/>
                  </a:cubicBezTo>
                  <a:cubicBezTo>
                    <a:pt x="8940" y="38528"/>
                    <a:pt x="10308" y="26153"/>
                    <a:pt x="10308" y="26153"/>
                  </a:cubicBezTo>
                  <a:cubicBezTo>
                    <a:pt x="10308" y="26153"/>
                    <a:pt x="11909" y="37294"/>
                    <a:pt x="13844" y="41230"/>
                  </a:cubicBezTo>
                  <a:cubicBezTo>
                    <a:pt x="15779" y="45166"/>
                    <a:pt x="26420" y="59076"/>
                    <a:pt x="33825" y="63413"/>
                  </a:cubicBezTo>
                  <a:lnTo>
                    <a:pt x="37294" y="60244"/>
                  </a:lnTo>
                  <a:cubicBezTo>
                    <a:pt x="37294" y="60244"/>
                    <a:pt x="29589" y="50737"/>
                    <a:pt x="26720" y="46034"/>
                  </a:cubicBezTo>
                  <a:cubicBezTo>
                    <a:pt x="23851" y="41330"/>
                    <a:pt x="21249" y="39996"/>
                    <a:pt x="20182" y="31223"/>
                  </a:cubicBezTo>
                  <a:cubicBezTo>
                    <a:pt x="19114" y="22483"/>
                    <a:pt x="20949" y="8473"/>
                    <a:pt x="1788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738" name="Google Shape;2738;p65"/>
          <p:cNvSpPr/>
          <p:nvPr/>
        </p:nvSpPr>
        <p:spPr>
          <a:xfrm rot="10800000" flipH="1">
            <a:off x="4858800" y="6296607"/>
            <a:ext cx="2474400" cy="1601200"/>
          </a:xfrm>
          <a:prstGeom prst="pie">
            <a:avLst>
              <a:gd name="adj1" fmla="val 0"/>
              <a:gd name="adj2" fmla="val 10831237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739" name="Google Shape;2739;p65">
            <a:hlinkClick r:id="" action="ppaction://hlinkshowjump?jump=previousslide"/>
          </p:cNvPr>
          <p:cNvSpPr/>
          <p:nvPr/>
        </p:nvSpPr>
        <p:spPr>
          <a:xfrm>
            <a:off x="5448200" y="6347067"/>
            <a:ext cx="584400" cy="5544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73" name="Titre 1"/>
          <p:cNvSpPr>
            <a:spLocks noGrp="1"/>
          </p:cNvSpPr>
          <p:nvPr>
            <p:ph type="title"/>
          </p:nvPr>
        </p:nvSpPr>
        <p:spPr>
          <a:xfrm>
            <a:off x="4282720" y="365125"/>
            <a:ext cx="8730915" cy="1325563"/>
          </a:xfrm>
        </p:spPr>
        <p:txBody>
          <a:bodyPr/>
          <a:lstStyle/>
          <a:p>
            <a:pPr algn="r" rtl="1"/>
            <a:r>
              <a:rPr lang="ar-DZ" dirty="0" smtClean="0">
                <a:solidFill>
                  <a:schemeClr val="tx1"/>
                </a:solidFill>
              </a:rPr>
              <a:t>إليكم كيفية انشاء مخطط المنافسين</a:t>
            </a:r>
            <a:r>
              <a:rPr lang="ar-DZ" dirty="0" smtClean="0"/>
              <a:t>:</a:t>
            </a:r>
            <a:endParaRPr lang="fr-FR" dirty="0"/>
          </a:p>
        </p:txBody>
      </p:sp>
      <p:sp>
        <p:nvSpPr>
          <p:cNvPr id="74" name="Espace réservé du contenu 2"/>
          <p:cNvSpPr txBox="1">
            <a:spLocks/>
          </p:cNvSpPr>
          <p:nvPr/>
        </p:nvSpPr>
        <p:spPr>
          <a:xfrm>
            <a:off x="6046959" y="1539375"/>
            <a:ext cx="7602779" cy="4351338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lvl="0" indent="-22860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2133" kern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685800" lvl="1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ctr" defTabSz="914400" rtl="0" eaLnBrk="1" latinLnBrk="0" hangingPunct="1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ctr" defTabSz="914400" rtl="0" eaLnBrk="1" latinLnBrk="0" hangingPunct="1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ctr" defTabSz="914400" rtl="0" eaLnBrk="1" latinLnBrk="0" hangingPunct="1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ctr" defTabSz="914400" rtl="0" eaLnBrk="1" latinLnBrk="0" hangingPunct="1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rtl="1">
              <a:lnSpc>
                <a:spcPct val="200000"/>
              </a:lnSpc>
              <a:buFont typeface="+mj-lt"/>
              <a:buAutoNum type="arabicPeriod"/>
            </a:pPr>
            <a:r>
              <a:rPr lang="ar-DZ" sz="4000" dirty="0" smtClean="0"/>
              <a:t>حدد منافسيك.</a:t>
            </a:r>
          </a:p>
          <a:p>
            <a:pPr marL="514350" indent="-514350" rtl="1">
              <a:lnSpc>
                <a:spcPct val="200000"/>
              </a:lnSpc>
              <a:buFont typeface="+mj-lt"/>
              <a:buAutoNum type="arabicPeriod"/>
            </a:pPr>
            <a:r>
              <a:rPr lang="ar-DZ" sz="4000" dirty="0" smtClean="0"/>
              <a:t>حدد العوامل المهمة للنجاح في صناعتك.</a:t>
            </a:r>
          </a:p>
          <a:p>
            <a:pPr marL="514350" indent="-514350" rtl="1">
              <a:lnSpc>
                <a:spcPct val="200000"/>
              </a:lnSpc>
              <a:buFont typeface="+mj-lt"/>
              <a:buAutoNum type="arabicPeriod"/>
            </a:pPr>
            <a:r>
              <a:rPr lang="ar-DZ" sz="4000" dirty="0" smtClean="0"/>
              <a:t>قم بتقييم كل من منافسيك على كل عامل.</a:t>
            </a:r>
          </a:p>
          <a:p>
            <a:pPr marL="514350" indent="-514350" rtl="1">
              <a:lnSpc>
                <a:spcPct val="200000"/>
              </a:lnSpc>
              <a:buFont typeface="+mj-lt"/>
              <a:buAutoNum type="arabicPeriod"/>
            </a:pPr>
            <a:r>
              <a:rPr lang="ar-DZ" sz="4000" dirty="0" smtClean="0"/>
              <a:t>ارسم مخططا بيانيا لنتائجك.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91476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0" name="Google Shape;900;p56"/>
          <p:cNvGrpSpPr/>
          <p:nvPr/>
        </p:nvGrpSpPr>
        <p:grpSpPr>
          <a:xfrm>
            <a:off x="7293409" y="2013015"/>
            <a:ext cx="4453120" cy="4131656"/>
            <a:chOff x="5470057" y="1509761"/>
            <a:chExt cx="3339840" cy="3098742"/>
          </a:xfrm>
        </p:grpSpPr>
        <p:sp>
          <p:nvSpPr>
            <p:cNvPr id="901" name="Google Shape;901;p56"/>
            <p:cNvSpPr/>
            <p:nvPr/>
          </p:nvSpPr>
          <p:spPr>
            <a:xfrm>
              <a:off x="5470057" y="4413523"/>
              <a:ext cx="3339840" cy="194980"/>
            </a:xfrm>
            <a:custGeom>
              <a:avLst/>
              <a:gdLst/>
              <a:ahLst/>
              <a:cxnLst/>
              <a:rect l="l" t="t" r="r" b="b"/>
              <a:pathLst>
                <a:path w="161716" h="9441" extrusionOk="0">
                  <a:moveTo>
                    <a:pt x="80858" y="1"/>
                  </a:moveTo>
                  <a:cubicBezTo>
                    <a:pt x="36193" y="1"/>
                    <a:pt x="0" y="2102"/>
                    <a:pt x="0" y="4704"/>
                  </a:cubicBezTo>
                  <a:cubicBezTo>
                    <a:pt x="0" y="7306"/>
                    <a:pt x="36193" y="9441"/>
                    <a:pt x="80858" y="9441"/>
                  </a:cubicBezTo>
                  <a:cubicBezTo>
                    <a:pt x="125523" y="9441"/>
                    <a:pt x="161716" y="7306"/>
                    <a:pt x="161716" y="4704"/>
                  </a:cubicBezTo>
                  <a:cubicBezTo>
                    <a:pt x="161716" y="2102"/>
                    <a:pt x="125523" y="1"/>
                    <a:pt x="8085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02" name="Google Shape;902;p56"/>
            <p:cNvSpPr/>
            <p:nvPr/>
          </p:nvSpPr>
          <p:spPr>
            <a:xfrm>
              <a:off x="7144128" y="1600694"/>
              <a:ext cx="1339211" cy="1734025"/>
            </a:xfrm>
            <a:custGeom>
              <a:avLst/>
              <a:gdLst/>
              <a:ahLst/>
              <a:cxnLst/>
              <a:rect l="l" t="t" r="r" b="b"/>
              <a:pathLst>
                <a:path w="64845" h="83962" extrusionOk="0">
                  <a:moveTo>
                    <a:pt x="3746" y="1"/>
                  </a:moveTo>
                  <a:cubicBezTo>
                    <a:pt x="1670" y="1"/>
                    <a:pt x="1" y="1822"/>
                    <a:pt x="166" y="3937"/>
                  </a:cubicBezTo>
                  <a:lnTo>
                    <a:pt x="5503" y="80059"/>
                  </a:lnTo>
                  <a:cubicBezTo>
                    <a:pt x="5703" y="82227"/>
                    <a:pt x="7505" y="83928"/>
                    <a:pt x="9673" y="83961"/>
                  </a:cubicBezTo>
                  <a:lnTo>
                    <a:pt x="61043" y="83961"/>
                  </a:lnTo>
                  <a:cubicBezTo>
                    <a:pt x="61062" y="83962"/>
                    <a:pt x="61081" y="83962"/>
                    <a:pt x="61100" y="83962"/>
                  </a:cubicBezTo>
                  <a:cubicBezTo>
                    <a:pt x="63207" y="83962"/>
                    <a:pt x="64844" y="82141"/>
                    <a:pt x="64679" y="80059"/>
                  </a:cubicBezTo>
                  <a:lnTo>
                    <a:pt x="59342" y="3937"/>
                  </a:lnTo>
                  <a:cubicBezTo>
                    <a:pt x="59175" y="1736"/>
                    <a:pt x="57374" y="68"/>
                    <a:pt x="55172" y="1"/>
                  </a:cubicBezTo>
                  <a:lnTo>
                    <a:pt x="3802" y="1"/>
                  </a:lnTo>
                  <a:cubicBezTo>
                    <a:pt x="3783" y="1"/>
                    <a:pt x="3764" y="1"/>
                    <a:pt x="374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03" name="Google Shape;903;p56"/>
            <p:cNvSpPr/>
            <p:nvPr/>
          </p:nvSpPr>
          <p:spPr>
            <a:xfrm>
              <a:off x="7144128" y="1600694"/>
              <a:ext cx="1339211" cy="1734025"/>
            </a:xfrm>
            <a:custGeom>
              <a:avLst/>
              <a:gdLst/>
              <a:ahLst/>
              <a:cxnLst/>
              <a:rect l="l" t="t" r="r" b="b"/>
              <a:pathLst>
                <a:path w="64845" h="83962" extrusionOk="0">
                  <a:moveTo>
                    <a:pt x="3746" y="1"/>
                  </a:moveTo>
                  <a:cubicBezTo>
                    <a:pt x="1670" y="1"/>
                    <a:pt x="1" y="1822"/>
                    <a:pt x="166" y="3937"/>
                  </a:cubicBezTo>
                  <a:lnTo>
                    <a:pt x="5503" y="80059"/>
                  </a:lnTo>
                  <a:cubicBezTo>
                    <a:pt x="5703" y="82227"/>
                    <a:pt x="7505" y="83928"/>
                    <a:pt x="9673" y="83961"/>
                  </a:cubicBezTo>
                  <a:lnTo>
                    <a:pt x="61043" y="83961"/>
                  </a:lnTo>
                  <a:cubicBezTo>
                    <a:pt x="61062" y="83962"/>
                    <a:pt x="61081" y="83962"/>
                    <a:pt x="61100" y="83962"/>
                  </a:cubicBezTo>
                  <a:cubicBezTo>
                    <a:pt x="63207" y="83962"/>
                    <a:pt x="64844" y="82141"/>
                    <a:pt x="64679" y="80059"/>
                  </a:cubicBezTo>
                  <a:lnTo>
                    <a:pt x="59342" y="3937"/>
                  </a:lnTo>
                  <a:cubicBezTo>
                    <a:pt x="59175" y="1736"/>
                    <a:pt x="57374" y="68"/>
                    <a:pt x="55172" y="1"/>
                  </a:cubicBezTo>
                  <a:lnTo>
                    <a:pt x="3802" y="1"/>
                  </a:lnTo>
                  <a:cubicBezTo>
                    <a:pt x="3783" y="1"/>
                    <a:pt x="3764" y="1"/>
                    <a:pt x="374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04" name="Google Shape;904;p56"/>
            <p:cNvSpPr/>
            <p:nvPr/>
          </p:nvSpPr>
          <p:spPr>
            <a:xfrm>
              <a:off x="7202657" y="1655134"/>
              <a:ext cx="1216639" cy="1623782"/>
            </a:xfrm>
            <a:custGeom>
              <a:avLst/>
              <a:gdLst/>
              <a:ahLst/>
              <a:cxnLst/>
              <a:rect l="l" t="t" r="r" b="b"/>
              <a:pathLst>
                <a:path w="58910" h="78624" extrusionOk="0">
                  <a:moveTo>
                    <a:pt x="1" y="0"/>
                  </a:moveTo>
                  <a:lnTo>
                    <a:pt x="5505" y="78623"/>
                  </a:lnTo>
                  <a:lnTo>
                    <a:pt x="58909" y="78623"/>
                  </a:lnTo>
                  <a:lnTo>
                    <a:pt x="5340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05" name="Google Shape;905;p56"/>
            <p:cNvSpPr/>
            <p:nvPr/>
          </p:nvSpPr>
          <p:spPr>
            <a:xfrm>
              <a:off x="7520974" y="1509761"/>
              <a:ext cx="458795" cy="182589"/>
            </a:xfrm>
            <a:custGeom>
              <a:avLst/>
              <a:gdLst/>
              <a:ahLst/>
              <a:cxnLst/>
              <a:rect l="l" t="t" r="r" b="b"/>
              <a:pathLst>
                <a:path w="22215" h="8841" extrusionOk="0">
                  <a:moveTo>
                    <a:pt x="3544" y="1"/>
                  </a:moveTo>
                  <a:cubicBezTo>
                    <a:pt x="1570" y="1"/>
                    <a:pt x="0" y="1721"/>
                    <a:pt x="165" y="3704"/>
                  </a:cubicBezTo>
                  <a:lnTo>
                    <a:pt x="532" y="8841"/>
                  </a:lnTo>
                  <a:lnTo>
                    <a:pt x="22214" y="8841"/>
                  </a:lnTo>
                  <a:lnTo>
                    <a:pt x="21848" y="3704"/>
                  </a:lnTo>
                  <a:cubicBezTo>
                    <a:pt x="21681" y="1636"/>
                    <a:pt x="19980" y="34"/>
                    <a:pt x="17911" y="1"/>
                  </a:cubicBezTo>
                  <a:lnTo>
                    <a:pt x="3601" y="1"/>
                  </a:lnTo>
                  <a:cubicBezTo>
                    <a:pt x="3582" y="1"/>
                    <a:pt x="3563" y="1"/>
                    <a:pt x="354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06" name="Google Shape;906;p56"/>
            <p:cNvSpPr/>
            <p:nvPr/>
          </p:nvSpPr>
          <p:spPr>
            <a:xfrm>
              <a:off x="7292227" y="1755030"/>
              <a:ext cx="117823" cy="138496"/>
            </a:xfrm>
            <a:custGeom>
              <a:avLst/>
              <a:gdLst/>
              <a:ahLst/>
              <a:cxnLst/>
              <a:rect l="l" t="t" r="r" b="b"/>
              <a:pathLst>
                <a:path w="5705" h="6706" extrusionOk="0">
                  <a:moveTo>
                    <a:pt x="0" y="0"/>
                  </a:moveTo>
                  <a:lnTo>
                    <a:pt x="100" y="1268"/>
                  </a:lnTo>
                  <a:lnTo>
                    <a:pt x="2135" y="1268"/>
                  </a:lnTo>
                  <a:lnTo>
                    <a:pt x="2502" y="6705"/>
                  </a:lnTo>
                  <a:lnTo>
                    <a:pt x="4036" y="6705"/>
                  </a:lnTo>
                  <a:lnTo>
                    <a:pt x="3636" y="1268"/>
                  </a:lnTo>
                  <a:lnTo>
                    <a:pt x="5704" y="1268"/>
                  </a:lnTo>
                  <a:lnTo>
                    <a:pt x="560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07" name="Google Shape;907;p56"/>
            <p:cNvSpPr/>
            <p:nvPr/>
          </p:nvSpPr>
          <p:spPr>
            <a:xfrm>
              <a:off x="7404515" y="1755030"/>
              <a:ext cx="151569" cy="138496"/>
            </a:xfrm>
            <a:custGeom>
              <a:avLst/>
              <a:gdLst/>
              <a:ahLst/>
              <a:cxnLst/>
              <a:rect l="l" t="t" r="r" b="b"/>
              <a:pathLst>
                <a:path w="7339" h="6706" extrusionOk="0">
                  <a:moveTo>
                    <a:pt x="3303" y="1568"/>
                  </a:moveTo>
                  <a:lnTo>
                    <a:pt x="4537" y="4170"/>
                  </a:lnTo>
                  <a:lnTo>
                    <a:pt x="2402" y="4170"/>
                  </a:lnTo>
                  <a:lnTo>
                    <a:pt x="3303" y="1568"/>
                  </a:lnTo>
                  <a:close/>
                  <a:moveTo>
                    <a:pt x="2435" y="0"/>
                  </a:moveTo>
                  <a:lnTo>
                    <a:pt x="0" y="6705"/>
                  </a:lnTo>
                  <a:lnTo>
                    <a:pt x="1568" y="6705"/>
                  </a:lnTo>
                  <a:lnTo>
                    <a:pt x="2002" y="5404"/>
                  </a:lnTo>
                  <a:lnTo>
                    <a:pt x="5104" y="5404"/>
                  </a:lnTo>
                  <a:lnTo>
                    <a:pt x="5738" y="6705"/>
                  </a:lnTo>
                  <a:lnTo>
                    <a:pt x="7339" y="6705"/>
                  </a:lnTo>
                  <a:lnTo>
                    <a:pt x="40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08" name="Google Shape;908;p56"/>
            <p:cNvSpPr/>
            <p:nvPr/>
          </p:nvSpPr>
          <p:spPr>
            <a:xfrm>
              <a:off x="7550549" y="1755030"/>
              <a:ext cx="145394" cy="138496"/>
            </a:xfrm>
            <a:custGeom>
              <a:avLst/>
              <a:gdLst/>
              <a:ahLst/>
              <a:cxnLst/>
              <a:rect l="l" t="t" r="r" b="b"/>
              <a:pathLst>
                <a:path w="7040" h="6706" extrusionOk="0">
                  <a:moveTo>
                    <a:pt x="1" y="0"/>
                  </a:moveTo>
                  <a:lnTo>
                    <a:pt x="2469" y="3269"/>
                  </a:lnTo>
                  <a:lnTo>
                    <a:pt x="301" y="6705"/>
                  </a:lnTo>
                  <a:lnTo>
                    <a:pt x="2102" y="6705"/>
                  </a:lnTo>
                  <a:lnTo>
                    <a:pt x="3470" y="4470"/>
                  </a:lnTo>
                  <a:lnTo>
                    <a:pt x="5238" y="6705"/>
                  </a:lnTo>
                  <a:lnTo>
                    <a:pt x="7039" y="6705"/>
                  </a:lnTo>
                  <a:lnTo>
                    <a:pt x="4371" y="3203"/>
                  </a:lnTo>
                  <a:lnTo>
                    <a:pt x="6372" y="0"/>
                  </a:lnTo>
                  <a:lnTo>
                    <a:pt x="4571" y="0"/>
                  </a:lnTo>
                  <a:lnTo>
                    <a:pt x="3303" y="2035"/>
                  </a:lnTo>
                  <a:lnTo>
                    <a:pt x="176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09" name="Google Shape;909;p56"/>
            <p:cNvSpPr/>
            <p:nvPr/>
          </p:nvSpPr>
          <p:spPr>
            <a:xfrm>
              <a:off x="7339067" y="1965149"/>
              <a:ext cx="877690" cy="36534"/>
            </a:xfrm>
            <a:custGeom>
              <a:avLst/>
              <a:gdLst/>
              <a:ahLst/>
              <a:cxnLst/>
              <a:rect l="l" t="t" r="r" b="b"/>
              <a:pathLst>
                <a:path w="42498" h="1769" extrusionOk="0">
                  <a:moveTo>
                    <a:pt x="0" y="0"/>
                  </a:moveTo>
                  <a:lnTo>
                    <a:pt x="100" y="1768"/>
                  </a:lnTo>
                  <a:lnTo>
                    <a:pt x="42497" y="1768"/>
                  </a:lnTo>
                  <a:lnTo>
                    <a:pt x="4236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10" name="Google Shape;910;p56"/>
            <p:cNvSpPr/>
            <p:nvPr/>
          </p:nvSpPr>
          <p:spPr>
            <a:xfrm>
              <a:off x="7378327" y="2530057"/>
              <a:ext cx="877690" cy="36534"/>
            </a:xfrm>
            <a:custGeom>
              <a:avLst/>
              <a:gdLst/>
              <a:ahLst/>
              <a:cxnLst/>
              <a:rect l="l" t="t" r="r" b="b"/>
              <a:pathLst>
                <a:path w="42498" h="1769" extrusionOk="0">
                  <a:moveTo>
                    <a:pt x="1" y="0"/>
                  </a:moveTo>
                  <a:lnTo>
                    <a:pt x="134" y="1768"/>
                  </a:lnTo>
                  <a:lnTo>
                    <a:pt x="42498" y="1768"/>
                  </a:lnTo>
                  <a:lnTo>
                    <a:pt x="4236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11" name="Google Shape;911;p56"/>
            <p:cNvSpPr/>
            <p:nvPr/>
          </p:nvSpPr>
          <p:spPr>
            <a:xfrm>
              <a:off x="8154035" y="2172500"/>
              <a:ext cx="84076" cy="78562"/>
            </a:xfrm>
            <a:custGeom>
              <a:avLst/>
              <a:gdLst/>
              <a:ahLst/>
              <a:cxnLst/>
              <a:rect l="l" t="t" r="r" b="b"/>
              <a:pathLst>
                <a:path w="4071" h="3804" extrusionOk="0">
                  <a:moveTo>
                    <a:pt x="3403" y="401"/>
                  </a:moveTo>
                  <a:lnTo>
                    <a:pt x="3637" y="3403"/>
                  </a:lnTo>
                  <a:lnTo>
                    <a:pt x="635" y="3403"/>
                  </a:lnTo>
                  <a:lnTo>
                    <a:pt x="434" y="401"/>
                  </a:lnTo>
                  <a:close/>
                  <a:moveTo>
                    <a:pt x="1" y="1"/>
                  </a:moveTo>
                  <a:lnTo>
                    <a:pt x="268" y="3803"/>
                  </a:lnTo>
                  <a:lnTo>
                    <a:pt x="4070" y="3803"/>
                  </a:lnTo>
                  <a:lnTo>
                    <a:pt x="380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12" name="Google Shape;912;p56"/>
            <p:cNvSpPr/>
            <p:nvPr/>
          </p:nvSpPr>
          <p:spPr>
            <a:xfrm>
              <a:off x="7345263" y="2051249"/>
              <a:ext cx="874943" cy="13114"/>
            </a:xfrm>
            <a:custGeom>
              <a:avLst/>
              <a:gdLst/>
              <a:ahLst/>
              <a:cxnLst/>
              <a:rect l="l" t="t" r="r" b="b"/>
              <a:pathLst>
                <a:path w="42365" h="635" extrusionOk="0">
                  <a:moveTo>
                    <a:pt x="1" y="1"/>
                  </a:moveTo>
                  <a:lnTo>
                    <a:pt x="1" y="635"/>
                  </a:lnTo>
                  <a:lnTo>
                    <a:pt x="42364" y="635"/>
                  </a:lnTo>
                  <a:lnTo>
                    <a:pt x="4236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13" name="Google Shape;913;p56"/>
            <p:cNvSpPr/>
            <p:nvPr/>
          </p:nvSpPr>
          <p:spPr>
            <a:xfrm>
              <a:off x="7349393" y="2113248"/>
              <a:ext cx="874943" cy="8302"/>
            </a:xfrm>
            <a:custGeom>
              <a:avLst/>
              <a:gdLst/>
              <a:ahLst/>
              <a:cxnLst/>
              <a:rect l="l" t="t" r="r" b="b"/>
              <a:pathLst>
                <a:path w="42365" h="402" extrusionOk="0">
                  <a:moveTo>
                    <a:pt x="1" y="1"/>
                  </a:moveTo>
                  <a:lnTo>
                    <a:pt x="1" y="401"/>
                  </a:lnTo>
                  <a:lnTo>
                    <a:pt x="42364" y="401"/>
                  </a:lnTo>
                  <a:lnTo>
                    <a:pt x="4236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14" name="Google Shape;914;p56"/>
            <p:cNvSpPr/>
            <p:nvPr/>
          </p:nvSpPr>
          <p:spPr>
            <a:xfrm>
              <a:off x="7353524" y="2172500"/>
              <a:ext cx="322427" cy="8282"/>
            </a:xfrm>
            <a:custGeom>
              <a:avLst/>
              <a:gdLst/>
              <a:ahLst/>
              <a:cxnLst/>
              <a:rect l="l" t="t" r="r" b="b"/>
              <a:pathLst>
                <a:path w="15612" h="401" extrusionOk="0">
                  <a:moveTo>
                    <a:pt x="1" y="1"/>
                  </a:moveTo>
                  <a:lnTo>
                    <a:pt x="1" y="401"/>
                  </a:lnTo>
                  <a:lnTo>
                    <a:pt x="15612" y="401"/>
                  </a:lnTo>
                  <a:lnTo>
                    <a:pt x="1561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15" name="Google Shape;915;p56"/>
            <p:cNvSpPr/>
            <p:nvPr/>
          </p:nvSpPr>
          <p:spPr>
            <a:xfrm>
              <a:off x="7354226" y="2226919"/>
              <a:ext cx="759888" cy="8984"/>
            </a:xfrm>
            <a:custGeom>
              <a:avLst/>
              <a:gdLst/>
              <a:ahLst/>
              <a:cxnLst/>
              <a:rect l="l" t="t" r="r" b="b"/>
              <a:pathLst>
                <a:path w="36794" h="435" extrusionOk="0">
                  <a:moveTo>
                    <a:pt x="0" y="1"/>
                  </a:moveTo>
                  <a:lnTo>
                    <a:pt x="0" y="435"/>
                  </a:lnTo>
                  <a:lnTo>
                    <a:pt x="36793" y="435"/>
                  </a:lnTo>
                  <a:lnTo>
                    <a:pt x="3679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16" name="Google Shape;916;p56"/>
            <p:cNvSpPr/>
            <p:nvPr/>
          </p:nvSpPr>
          <p:spPr>
            <a:xfrm>
              <a:off x="7800630" y="2297200"/>
              <a:ext cx="46179" cy="43412"/>
            </a:xfrm>
            <a:custGeom>
              <a:avLst/>
              <a:gdLst/>
              <a:ahLst/>
              <a:cxnLst/>
              <a:rect l="l" t="t" r="r" b="b"/>
              <a:pathLst>
                <a:path w="2236" h="2102" extrusionOk="0">
                  <a:moveTo>
                    <a:pt x="1668" y="434"/>
                  </a:moveTo>
                  <a:lnTo>
                    <a:pt x="1769" y="1668"/>
                  </a:lnTo>
                  <a:lnTo>
                    <a:pt x="534" y="1668"/>
                  </a:lnTo>
                  <a:lnTo>
                    <a:pt x="434" y="434"/>
                  </a:lnTo>
                  <a:close/>
                  <a:moveTo>
                    <a:pt x="1" y="0"/>
                  </a:moveTo>
                  <a:lnTo>
                    <a:pt x="134" y="2102"/>
                  </a:lnTo>
                  <a:lnTo>
                    <a:pt x="2236" y="2102"/>
                  </a:lnTo>
                  <a:lnTo>
                    <a:pt x="210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17" name="Google Shape;917;p56"/>
            <p:cNvSpPr/>
            <p:nvPr/>
          </p:nvSpPr>
          <p:spPr>
            <a:xfrm>
              <a:off x="7804079" y="2350235"/>
              <a:ext cx="46179" cy="43432"/>
            </a:xfrm>
            <a:custGeom>
              <a:avLst/>
              <a:gdLst/>
              <a:ahLst/>
              <a:cxnLst/>
              <a:rect l="l" t="t" r="r" b="b"/>
              <a:pathLst>
                <a:path w="2236" h="2103" extrusionOk="0">
                  <a:moveTo>
                    <a:pt x="1702" y="435"/>
                  </a:moveTo>
                  <a:lnTo>
                    <a:pt x="1802" y="1702"/>
                  </a:lnTo>
                  <a:lnTo>
                    <a:pt x="534" y="1702"/>
                  </a:lnTo>
                  <a:lnTo>
                    <a:pt x="434" y="435"/>
                  </a:lnTo>
                  <a:close/>
                  <a:moveTo>
                    <a:pt x="0" y="1"/>
                  </a:moveTo>
                  <a:lnTo>
                    <a:pt x="134" y="2102"/>
                  </a:lnTo>
                  <a:lnTo>
                    <a:pt x="2235" y="2102"/>
                  </a:lnTo>
                  <a:lnTo>
                    <a:pt x="210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18" name="Google Shape;918;p56"/>
            <p:cNvSpPr/>
            <p:nvPr/>
          </p:nvSpPr>
          <p:spPr>
            <a:xfrm>
              <a:off x="7808209" y="2402610"/>
              <a:ext cx="46179" cy="43412"/>
            </a:xfrm>
            <a:custGeom>
              <a:avLst/>
              <a:gdLst/>
              <a:ahLst/>
              <a:cxnLst/>
              <a:rect l="l" t="t" r="r" b="b"/>
              <a:pathLst>
                <a:path w="2236" h="2102" extrusionOk="0">
                  <a:moveTo>
                    <a:pt x="1668" y="434"/>
                  </a:moveTo>
                  <a:lnTo>
                    <a:pt x="1768" y="1668"/>
                  </a:lnTo>
                  <a:lnTo>
                    <a:pt x="501" y="1668"/>
                  </a:lnTo>
                  <a:lnTo>
                    <a:pt x="434" y="434"/>
                  </a:lnTo>
                  <a:close/>
                  <a:moveTo>
                    <a:pt x="1" y="0"/>
                  </a:moveTo>
                  <a:lnTo>
                    <a:pt x="134" y="2102"/>
                  </a:lnTo>
                  <a:lnTo>
                    <a:pt x="2235" y="2102"/>
                  </a:lnTo>
                  <a:lnTo>
                    <a:pt x="210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19" name="Google Shape;919;p56"/>
            <p:cNvSpPr/>
            <p:nvPr/>
          </p:nvSpPr>
          <p:spPr>
            <a:xfrm>
              <a:off x="7861266" y="2326815"/>
              <a:ext cx="376846" cy="8984"/>
            </a:xfrm>
            <a:custGeom>
              <a:avLst/>
              <a:gdLst/>
              <a:ahLst/>
              <a:cxnLst/>
              <a:rect l="l" t="t" r="r" b="b"/>
              <a:pathLst>
                <a:path w="18247" h="435" extrusionOk="0">
                  <a:moveTo>
                    <a:pt x="0" y="1"/>
                  </a:moveTo>
                  <a:lnTo>
                    <a:pt x="0" y="434"/>
                  </a:lnTo>
                  <a:lnTo>
                    <a:pt x="18246" y="434"/>
                  </a:lnTo>
                  <a:lnTo>
                    <a:pt x="1824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20" name="Google Shape;920;p56"/>
            <p:cNvSpPr/>
            <p:nvPr/>
          </p:nvSpPr>
          <p:spPr>
            <a:xfrm>
              <a:off x="7868824" y="2386067"/>
              <a:ext cx="376867" cy="8984"/>
            </a:xfrm>
            <a:custGeom>
              <a:avLst/>
              <a:gdLst/>
              <a:ahLst/>
              <a:cxnLst/>
              <a:rect l="l" t="t" r="r" b="b"/>
              <a:pathLst>
                <a:path w="18248" h="435" extrusionOk="0">
                  <a:moveTo>
                    <a:pt x="1" y="0"/>
                  </a:moveTo>
                  <a:lnTo>
                    <a:pt x="1" y="434"/>
                  </a:lnTo>
                  <a:lnTo>
                    <a:pt x="18247" y="434"/>
                  </a:lnTo>
                  <a:lnTo>
                    <a:pt x="18247" y="3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21" name="Google Shape;921;p56"/>
            <p:cNvSpPr/>
            <p:nvPr/>
          </p:nvSpPr>
          <p:spPr>
            <a:xfrm>
              <a:off x="7872273" y="2439103"/>
              <a:ext cx="377548" cy="9665"/>
            </a:xfrm>
            <a:custGeom>
              <a:avLst/>
              <a:gdLst/>
              <a:ahLst/>
              <a:cxnLst/>
              <a:rect l="l" t="t" r="r" b="b"/>
              <a:pathLst>
                <a:path w="18281" h="468" extrusionOk="0">
                  <a:moveTo>
                    <a:pt x="1" y="1"/>
                  </a:moveTo>
                  <a:lnTo>
                    <a:pt x="1" y="435"/>
                  </a:lnTo>
                  <a:lnTo>
                    <a:pt x="18280" y="468"/>
                  </a:lnTo>
                  <a:lnTo>
                    <a:pt x="18280" y="3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22" name="Google Shape;922;p56"/>
            <p:cNvSpPr/>
            <p:nvPr/>
          </p:nvSpPr>
          <p:spPr>
            <a:xfrm>
              <a:off x="7357654" y="2297200"/>
              <a:ext cx="46881" cy="43412"/>
            </a:xfrm>
            <a:custGeom>
              <a:avLst/>
              <a:gdLst/>
              <a:ahLst/>
              <a:cxnLst/>
              <a:rect l="l" t="t" r="r" b="b"/>
              <a:pathLst>
                <a:path w="2270" h="2102" extrusionOk="0">
                  <a:moveTo>
                    <a:pt x="1702" y="434"/>
                  </a:moveTo>
                  <a:lnTo>
                    <a:pt x="1802" y="1668"/>
                  </a:lnTo>
                  <a:lnTo>
                    <a:pt x="535" y="1668"/>
                  </a:lnTo>
                  <a:lnTo>
                    <a:pt x="468" y="434"/>
                  </a:lnTo>
                  <a:close/>
                  <a:moveTo>
                    <a:pt x="1" y="0"/>
                  </a:moveTo>
                  <a:lnTo>
                    <a:pt x="168" y="2102"/>
                  </a:lnTo>
                  <a:lnTo>
                    <a:pt x="2269" y="2102"/>
                  </a:lnTo>
                  <a:lnTo>
                    <a:pt x="210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23" name="Google Shape;923;p56"/>
            <p:cNvSpPr/>
            <p:nvPr/>
          </p:nvSpPr>
          <p:spPr>
            <a:xfrm>
              <a:off x="7361805" y="2350235"/>
              <a:ext cx="46179" cy="43432"/>
            </a:xfrm>
            <a:custGeom>
              <a:avLst/>
              <a:gdLst/>
              <a:ahLst/>
              <a:cxnLst/>
              <a:rect l="l" t="t" r="r" b="b"/>
              <a:pathLst>
                <a:path w="2236" h="2103" extrusionOk="0">
                  <a:moveTo>
                    <a:pt x="1701" y="435"/>
                  </a:moveTo>
                  <a:lnTo>
                    <a:pt x="1768" y="1702"/>
                  </a:lnTo>
                  <a:lnTo>
                    <a:pt x="534" y="1702"/>
                  </a:lnTo>
                  <a:lnTo>
                    <a:pt x="434" y="435"/>
                  </a:lnTo>
                  <a:close/>
                  <a:moveTo>
                    <a:pt x="0" y="1"/>
                  </a:moveTo>
                  <a:lnTo>
                    <a:pt x="167" y="2102"/>
                  </a:lnTo>
                  <a:lnTo>
                    <a:pt x="2235" y="2102"/>
                  </a:lnTo>
                  <a:lnTo>
                    <a:pt x="210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24" name="Google Shape;924;p56"/>
            <p:cNvSpPr/>
            <p:nvPr/>
          </p:nvSpPr>
          <p:spPr>
            <a:xfrm>
              <a:off x="7365234" y="2402610"/>
              <a:ext cx="46179" cy="43412"/>
            </a:xfrm>
            <a:custGeom>
              <a:avLst/>
              <a:gdLst/>
              <a:ahLst/>
              <a:cxnLst/>
              <a:rect l="l" t="t" r="r" b="b"/>
              <a:pathLst>
                <a:path w="2236" h="2102" extrusionOk="0">
                  <a:moveTo>
                    <a:pt x="1702" y="434"/>
                  </a:moveTo>
                  <a:lnTo>
                    <a:pt x="1769" y="1668"/>
                  </a:lnTo>
                  <a:lnTo>
                    <a:pt x="535" y="1668"/>
                  </a:lnTo>
                  <a:lnTo>
                    <a:pt x="435" y="434"/>
                  </a:lnTo>
                  <a:close/>
                  <a:moveTo>
                    <a:pt x="1" y="0"/>
                  </a:moveTo>
                  <a:lnTo>
                    <a:pt x="168" y="2102"/>
                  </a:lnTo>
                  <a:lnTo>
                    <a:pt x="2236" y="2102"/>
                  </a:lnTo>
                  <a:lnTo>
                    <a:pt x="210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25" name="Google Shape;925;p56"/>
            <p:cNvSpPr/>
            <p:nvPr/>
          </p:nvSpPr>
          <p:spPr>
            <a:xfrm>
              <a:off x="7421739" y="2328199"/>
              <a:ext cx="355491" cy="9665"/>
            </a:xfrm>
            <a:custGeom>
              <a:avLst/>
              <a:gdLst/>
              <a:ahLst/>
              <a:cxnLst/>
              <a:rect l="l" t="t" r="r" b="b"/>
              <a:pathLst>
                <a:path w="17213" h="468" extrusionOk="0">
                  <a:moveTo>
                    <a:pt x="0" y="0"/>
                  </a:moveTo>
                  <a:lnTo>
                    <a:pt x="0" y="434"/>
                  </a:lnTo>
                  <a:lnTo>
                    <a:pt x="17212" y="467"/>
                  </a:lnTo>
                  <a:lnTo>
                    <a:pt x="17212" y="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26" name="Google Shape;926;p56"/>
            <p:cNvSpPr/>
            <p:nvPr/>
          </p:nvSpPr>
          <p:spPr>
            <a:xfrm>
              <a:off x="7425870" y="2386067"/>
              <a:ext cx="355491" cy="8984"/>
            </a:xfrm>
            <a:custGeom>
              <a:avLst/>
              <a:gdLst/>
              <a:ahLst/>
              <a:cxnLst/>
              <a:rect l="l" t="t" r="r" b="b"/>
              <a:pathLst>
                <a:path w="17213" h="435" extrusionOk="0">
                  <a:moveTo>
                    <a:pt x="0" y="0"/>
                  </a:moveTo>
                  <a:lnTo>
                    <a:pt x="0" y="401"/>
                  </a:lnTo>
                  <a:lnTo>
                    <a:pt x="17213" y="434"/>
                  </a:lnTo>
                  <a:lnTo>
                    <a:pt x="1721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27" name="Google Shape;927;p56"/>
            <p:cNvSpPr/>
            <p:nvPr/>
          </p:nvSpPr>
          <p:spPr>
            <a:xfrm>
              <a:off x="7430000" y="2439103"/>
              <a:ext cx="354810" cy="9665"/>
            </a:xfrm>
            <a:custGeom>
              <a:avLst/>
              <a:gdLst/>
              <a:ahLst/>
              <a:cxnLst/>
              <a:rect l="l" t="t" r="r" b="b"/>
              <a:pathLst>
                <a:path w="17180" h="468" extrusionOk="0">
                  <a:moveTo>
                    <a:pt x="0" y="1"/>
                  </a:moveTo>
                  <a:lnTo>
                    <a:pt x="0" y="435"/>
                  </a:lnTo>
                  <a:lnTo>
                    <a:pt x="17179" y="468"/>
                  </a:lnTo>
                  <a:lnTo>
                    <a:pt x="17179" y="3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28" name="Google Shape;928;p56"/>
            <p:cNvSpPr/>
            <p:nvPr/>
          </p:nvSpPr>
          <p:spPr>
            <a:xfrm>
              <a:off x="7815789" y="2610643"/>
              <a:ext cx="484322" cy="580790"/>
            </a:xfrm>
            <a:custGeom>
              <a:avLst/>
              <a:gdLst/>
              <a:ahLst/>
              <a:cxnLst/>
              <a:rect l="l" t="t" r="r" b="b"/>
              <a:pathLst>
                <a:path w="23451" h="28122" extrusionOk="0">
                  <a:moveTo>
                    <a:pt x="21082" y="401"/>
                  </a:moveTo>
                  <a:lnTo>
                    <a:pt x="23017" y="27721"/>
                  </a:lnTo>
                  <a:lnTo>
                    <a:pt x="2335" y="27721"/>
                  </a:lnTo>
                  <a:lnTo>
                    <a:pt x="434" y="401"/>
                  </a:lnTo>
                  <a:close/>
                  <a:moveTo>
                    <a:pt x="0" y="1"/>
                  </a:moveTo>
                  <a:lnTo>
                    <a:pt x="1969" y="28121"/>
                  </a:lnTo>
                  <a:lnTo>
                    <a:pt x="23451" y="28121"/>
                  </a:lnTo>
                  <a:lnTo>
                    <a:pt x="2148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29" name="Google Shape;929;p56"/>
            <p:cNvSpPr/>
            <p:nvPr/>
          </p:nvSpPr>
          <p:spPr>
            <a:xfrm>
              <a:off x="7829564" y="2687119"/>
              <a:ext cx="434714" cy="8282"/>
            </a:xfrm>
            <a:custGeom>
              <a:avLst/>
              <a:gdLst/>
              <a:ahLst/>
              <a:cxnLst/>
              <a:rect l="l" t="t" r="r" b="b"/>
              <a:pathLst>
                <a:path w="21049" h="401" extrusionOk="0">
                  <a:moveTo>
                    <a:pt x="1" y="1"/>
                  </a:moveTo>
                  <a:lnTo>
                    <a:pt x="1" y="401"/>
                  </a:lnTo>
                  <a:lnTo>
                    <a:pt x="21049" y="401"/>
                  </a:lnTo>
                  <a:lnTo>
                    <a:pt x="2104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30" name="Google Shape;930;p56"/>
            <p:cNvSpPr/>
            <p:nvPr/>
          </p:nvSpPr>
          <p:spPr>
            <a:xfrm>
              <a:off x="7835078" y="2771856"/>
              <a:ext cx="435417" cy="8282"/>
            </a:xfrm>
            <a:custGeom>
              <a:avLst/>
              <a:gdLst/>
              <a:ahLst/>
              <a:cxnLst/>
              <a:rect l="l" t="t" r="r" b="b"/>
              <a:pathLst>
                <a:path w="21083" h="401" extrusionOk="0">
                  <a:moveTo>
                    <a:pt x="0" y="0"/>
                  </a:moveTo>
                  <a:lnTo>
                    <a:pt x="0" y="401"/>
                  </a:lnTo>
                  <a:lnTo>
                    <a:pt x="21082" y="401"/>
                  </a:lnTo>
                  <a:lnTo>
                    <a:pt x="2108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31" name="Google Shape;931;p56"/>
            <p:cNvSpPr/>
            <p:nvPr/>
          </p:nvSpPr>
          <p:spPr>
            <a:xfrm>
              <a:off x="7841274" y="2856593"/>
              <a:ext cx="435417" cy="8984"/>
            </a:xfrm>
            <a:custGeom>
              <a:avLst/>
              <a:gdLst/>
              <a:ahLst/>
              <a:cxnLst/>
              <a:rect l="l" t="t" r="r" b="b"/>
              <a:pathLst>
                <a:path w="21083" h="435" extrusionOk="0">
                  <a:moveTo>
                    <a:pt x="1" y="0"/>
                  </a:moveTo>
                  <a:lnTo>
                    <a:pt x="1" y="434"/>
                  </a:lnTo>
                  <a:lnTo>
                    <a:pt x="21082" y="434"/>
                  </a:lnTo>
                  <a:lnTo>
                    <a:pt x="2108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32" name="Google Shape;932;p56"/>
            <p:cNvSpPr/>
            <p:nvPr/>
          </p:nvSpPr>
          <p:spPr>
            <a:xfrm>
              <a:off x="7846788" y="2941331"/>
              <a:ext cx="435417" cy="8963"/>
            </a:xfrm>
            <a:custGeom>
              <a:avLst/>
              <a:gdLst/>
              <a:ahLst/>
              <a:cxnLst/>
              <a:rect l="l" t="t" r="r" b="b"/>
              <a:pathLst>
                <a:path w="21083" h="434" extrusionOk="0">
                  <a:moveTo>
                    <a:pt x="1" y="0"/>
                  </a:moveTo>
                  <a:lnTo>
                    <a:pt x="1" y="434"/>
                  </a:lnTo>
                  <a:lnTo>
                    <a:pt x="21082" y="434"/>
                  </a:lnTo>
                  <a:lnTo>
                    <a:pt x="2108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33" name="Google Shape;933;p56"/>
            <p:cNvSpPr/>
            <p:nvPr/>
          </p:nvSpPr>
          <p:spPr>
            <a:xfrm>
              <a:off x="7852984" y="3026749"/>
              <a:ext cx="435417" cy="8282"/>
            </a:xfrm>
            <a:custGeom>
              <a:avLst/>
              <a:gdLst/>
              <a:ahLst/>
              <a:cxnLst/>
              <a:rect l="l" t="t" r="r" b="b"/>
              <a:pathLst>
                <a:path w="21083" h="401" extrusionOk="0">
                  <a:moveTo>
                    <a:pt x="1" y="1"/>
                  </a:moveTo>
                  <a:lnTo>
                    <a:pt x="1" y="401"/>
                  </a:lnTo>
                  <a:lnTo>
                    <a:pt x="21082" y="401"/>
                  </a:lnTo>
                  <a:lnTo>
                    <a:pt x="2108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34" name="Google Shape;934;p56"/>
            <p:cNvSpPr/>
            <p:nvPr/>
          </p:nvSpPr>
          <p:spPr>
            <a:xfrm>
              <a:off x="7859180" y="3111486"/>
              <a:ext cx="435417" cy="8282"/>
            </a:xfrm>
            <a:custGeom>
              <a:avLst/>
              <a:gdLst/>
              <a:ahLst/>
              <a:cxnLst/>
              <a:rect l="l" t="t" r="r" b="b"/>
              <a:pathLst>
                <a:path w="21083" h="401" extrusionOk="0">
                  <a:moveTo>
                    <a:pt x="1" y="1"/>
                  </a:moveTo>
                  <a:lnTo>
                    <a:pt x="1" y="401"/>
                  </a:lnTo>
                  <a:lnTo>
                    <a:pt x="21083" y="401"/>
                  </a:lnTo>
                  <a:lnTo>
                    <a:pt x="2108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35" name="Google Shape;935;p56"/>
            <p:cNvSpPr/>
            <p:nvPr/>
          </p:nvSpPr>
          <p:spPr>
            <a:xfrm>
              <a:off x="7379711" y="2610643"/>
              <a:ext cx="480873" cy="580790"/>
            </a:xfrm>
            <a:custGeom>
              <a:avLst/>
              <a:gdLst/>
              <a:ahLst/>
              <a:cxnLst/>
              <a:rect l="l" t="t" r="r" b="b"/>
              <a:pathLst>
                <a:path w="23284" h="28122" extrusionOk="0">
                  <a:moveTo>
                    <a:pt x="20915" y="401"/>
                  </a:moveTo>
                  <a:lnTo>
                    <a:pt x="22817" y="27721"/>
                  </a:lnTo>
                  <a:lnTo>
                    <a:pt x="2369" y="27721"/>
                  </a:lnTo>
                  <a:lnTo>
                    <a:pt x="434" y="401"/>
                  </a:lnTo>
                  <a:close/>
                  <a:moveTo>
                    <a:pt x="0" y="1"/>
                  </a:moveTo>
                  <a:lnTo>
                    <a:pt x="1968" y="28121"/>
                  </a:lnTo>
                  <a:lnTo>
                    <a:pt x="23284" y="28121"/>
                  </a:lnTo>
                  <a:lnTo>
                    <a:pt x="2134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36" name="Google Shape;936;p56"/>
            <p:cNvSpPr/>
            <p:nvPr/>
          </p:nvSpPr>
          <p:spPr>
            <a:xfrm>
              <a:off x="7393486" y="2687119"/>
              <a:ext cx="431286" cy="8282"/>
            </a:xfrm>
            <a:custGeom>
              <a:avLst/>
              <a:gdLst/>
              <a:ahLst/>
              <a:cxnLst/>
              <a:rect l="l" t="t" r="r" b="b"/>
              <a:pathLst>
                <a:path w="20883" h="401" extrusionOk="0">
                  <a:moveTo>
                    <a:pt x="1" y="1"/>
                  </a:moveTo>
                  <a:lnTo>
                    <a:pt x="1" y="401"/>
                  </a:lnTo>
                  <a:lnTo>
                    <a:pt x="20882" y="401"/>
                  </a:lnTo>
                  <a:lnTo>
                    <a:pt x="2088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37" name="Google Shape;937;p56"/>
            <p:cNvSpPr/>
            <p:nvPr/>
          </p:nvSpPr>
          <p:spPr>
            <a:xfrm>
              <a:off x="7399682" y="2771856"/>
              <a:ext cx="431286" cy="8282"/>
            </a:xfrm>
            <a:custGeom>
              <a:avLst/>
              <a:gdLst/>
              <a:ahLst/>
              <a:cxnLst/>
              <a:rect l="l" t="t" r="r" b="b"/>
              <a:pathLst>
                <a:path w="20883" h="401" extrusionOk="0">
                  <a:moveTo>
                    <a:pt x="1" y="0"/>
                  </a:moveTo>
                  <a:lnTo>
                    <a:pt x="1" y="401"/>
                  </a:lnTo>
                  <a:lnTo>
                    <a:pt x="20882" y="401"/>
                  </a:lnTo>
                  <a:lnTo>
                    <a:pt x="2088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38" name="Google Shape;938;p56"/>
            <p:cNvSpPr/>
            <p:nvPr/>
          </p:nvSpPr>
          <p:spPr>
            <a:xfrm>
              <a:off x="7405196" y="2856593"/>
              <a:ext cx="431968" cy="8984"/>
            </a:xfrm>
            <a:custGeom>
              <a:avLst/>
              <a:gdLst/>
              <a:ahLst/>
              <a:cxnLst/>
              <a:rect l="l" t="t" r="r" b="b"/>
              <a:pathLst>
                <a:path w="20916" h="435" extrusionOk="0">
                  <a:moveTo>
                    <a:pt x="1" y="0"/>
                  </a:moveTo>
                  <a:lnTo>
                    <a:pt x="1" y="434"/>
                  </a:lnTo>
                  <a:lnTo>
                    <a:pt x="20916" y="434"/>
                  </a:lnTo>
                  <a:lnTo>
                    <a:pt x="2091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39" name="Google Shape;939;p56"/>
            <p:cNvSpPr/>
            <p:nvPr/>
          </p:nvSpPr>
          <p:spPr>
            <a:xfrm>
              <a:off x="7411392" y="2941331"/>
              <a:ext cx="431286" cy="8963"/>
            </a:xfrm>
            <a:custGeom>
              <a:avLst/>
              <a:gdLst/>
              <a:ahLst/>
              <a:cxnLst/>
              <a:rect l="l" t="t" r="r" b="b"/>
              <a:pathLst>
                <a:path w="20883" h="434" extrusionOk="0">
                  <a:moveTo>
                    <a:pt x="1" y="0"/>
                  </a:moveTo>
                  <a:lnTo>
                    <a:pt x="1" y="434"/>
                  </a:lnTo>
                  <a:lnTo>
                    <a:pt x="20882" y="434"/>
                  </a:lnTo>
                  <a:lnTo>
                    <a:pt x="2088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40" name="Google Shape;940;p56"/>
            <p:cNvSpPr/>
            <p:nvPr/>
          </p:nvSpPr>
          <p:spPr>
            <a:xfrm>
              <a:off x="7416906" y="3026749"/>
              <a:ext cx="431968" cy="8282"/>
            </a:xfrm>
            <a:custGeom>
              <a:avLst/>
              <a:gdLst/>
              <a:ahLst/>
              <a:cxnLst/>
              <a:rect l="l" t="t" r="r" b="b"/>
              <a:pathLst>
                <a:path w="20916" h="401" extrusionOk="0">
                  <a:moveTo>
                    <a:pt x="1" y="1"/>
                  </a:moveTo>
                  <a:lnTo>
                    <a:pt x="1" y="401"/>
                  </a:lnTo>
                  <a:lnTo>
                    <a:pt x="20916" y="401"/>
                  </a:lnTo>
                  <a:lnTo>
                    <a:pt x="2091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41" name="Google Shape;941;p56"/>
            <p:cNvSpPr/>
            <p:nvPr/>
          </p:nvSpPr>
          <p:spPr>
            <a:xfrm>
              <a:off x="7423102" y="3111486"/>
              <a:ext cx="431286" cy="8282"/>
            </a:xfrm>
            <a:custGeom>
              <a:avLst/>
              <a:gdLst/>
              <a:ahLst/>
              <a:cxnLst/>
              <a:rect l="l" t="t" r="r" b="b"/>
              <a:pathLst>
                <a:path w="20883" h="401" extrusionOk="0">
                  <a:moveTo>
                    <a:pt x="1" y="1"/>
                  </a:moveTo>
                  <a:lnTo>
                    <a:pt x="1" y="401"/>
                  </a:lnTo>
                  <a:lnTo>
                    <a:pt x="20882" y="401"/>
                  </a:lnTo>
                  <a:lnTo>
                    <a:pt x="2088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42" name="Google Shape;942;p56"/>
            <p:cNvSpPr/>
            <p:nvPr/>
          </p:nvSpPr>
          <p:spPr>
            <a:xfrm>
              <a:off x="5744322" y="1576572"/>
              <a:ext cx="514557" cy="2099843"/>
            </a:xfrm>
            <a:custGeom>
              <a:avLst/>
              <a:gdLst/>
              <a:ahLst/>
              <a:cxnLst/>
              <a:rect l="l" t="t" r="r" b="b"/>
              <a:pathLst>
                <a:path w="24915" h="101675" extrusionOk="0">
                  <a:moveTo>
                    <a:pt x="7087" y="1"/>
                  </a:moveTo>
                  <a:cubicBezTo>
                    <a:pt x="3106" y="1"/>
                    <a:pt x="1" y="3442"/>
                    <a:pt x="464" y="7407"/>
                  </a:cubicBezTo>
                  <a:lnTo>
                    <a:pt x="8036" y="94269"/>
                  </a:lnTo>
                  <a:cubicBezTo>
                    <a:pt x="8469" y="98405"/>
                    <a:pt x="11905" y="101574"/>
                    <a:pt x="16075" y="101674"/>
                  </a:cubicBezTo>
                  <a:lnTo>
                    <a:pt x="24914" y="101674"/>
                  </a:lnTo>
                  <a:lnTo>
                    <a:pt x="16008" y="2"/>
                  </a:lnTo>
                  <a:lnTo>
                    <a:pt x="7202" y="2"/>
                  </a:lnTo>
                  <a:cubicBezTo>
                    <a:pt x="7163" y="1"/>
                    <a:pt x="7125" y="1"/>
                    <a:pt x="70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43" name="Google Shape;943;p56"/>
            <p:cNvSpPr/>
            <p:nvPr/>
          </p:nvSpPr>
          <p:spPr>
            <a:xfrm>
              <a:off x="5781517" y="1576572"/>
              <a:ext cx="1231632" cy="2099864"/>
            </a:xfrm>
            <a:custGeom>
              <a:avLst/>
              <a:gdLst/>
              <a:ahLst/>
              <a:cxnLst/>
              <a:rect l="l" t="t" r="r" b="b"/>
              <a:pathLst>
                <a:path w="59636" h="101676" extrusionOk="0">
                  <a:moveTo>
                    <a:pt x="7087" y="1"/>
                  </a:moveTo>
                  <a:cubicBezTo>
                    <a:pt x="3106" y="1"/>
                    <a:pt x="1" y="3442"/>
                    <a:pt x="430" y="7407"/>
                  </a:cubicBezTo>
                  <a:lnTo>
                    <a:pt x="8036" y="94269"/>
                  </a:lnTo>
                  <a:cubicBezTo>
                    <a:pt x="8470" y="98405"/>
                    <a:pt x="11905" y="101574"/>
                    <a:pt x="16075" y="101674"/>
                  </a:cubicBezTo>
                  <a:lnTo>
                    <a:pt x="52434" y="101674"/>
                  </a:lnTo>
                  <a:cubicBezTo>
                    <a:pt x="52472" y="101675"/>
                    <a:pt x="52510" y="101675"/>
                    <a:pt x="52548" y="101675"/>
                  </a:cubicBezTo>
                  <a:cubicBezTo>
                    <a:pt x="56530" y="101675"/>
                    <a:pt x="59635" y="98201"/>
                    <a:pt x="59172" y="94269"/>
                  </a:cubicBezTo>
                  <a:lnTo>
                    <a:pt x="51600" y="7407"/>
                  </a:lnTo>
                  <a:cubicBezTo>
                    <a:pt x="51167" y="3237"/>
                    <a:pt x="47731" y="68"/>
                    <a:pt x="43561" y="2"/>
                  </a:cubicBezTo>
                  <a:lnTo>
                    <a:pt x="7202" y="2"/>
                  </a:lnTo>
                  <a:cubicBezTo>
                    <a:pt x="7164" y="1"/>
                    <a:pt x="7126" y="1"/>
                    <a:pt x="708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44" name="Google Shape;944;p56"/>
            <p:cNvSpPr/>
            <p:nvPr/>
          </p:nvSpPr>
          <p:spPr>
            <a:xfrm>
              <a:off x="5818733" y="1611702"/>
              <a:ext cx="1157242" cy="2029583"/>
            </a:xfrm>
            <a:custGeom>
              <a:avLst/>
              <a:gdLst/>
              <a:ahLst/>
              <a:cxnLst/>
              <a:rect l="l" t="t" r="r" b="b"/>
              <a:pathLst>
                <a:path w="56034" h="98273" extrusionOk="0">
                  <a:moveTo>
                    <a:pt x="32356" y="0"/>
                  </a:moveTo>
                  <a:cubicBezTo>
                    <a:pt x="31752" y="0"/>
                    <a:pt x="31285" y="457"/>
                    <a:pt x="31285" y="1069"/>
                  </a:cubicBezTo>
                  <a:lnTo>
                    <a:pt x="31285" y="1336"/>
                  </a:lnTo>
                  <a:cubicBezTo>
                    <a:pt x="31252" y="2816"/>
                    <a:pt x="30052" y="3972"/>
                    <a:pt x="28611" y="3972"/>
                  </a:cubicBezTo>
                  <a:cubicBezTo>
                    <a:pt x="28591" y="3972"/>
                    <a:pt x="28570" y="3972"/>
                    <a:pt x="28550" y="3971"/>
                  </a:cubicBezTo>
                  <a:lnTo>
                    <a:pt x="19577" y="3971"/>
                  </a:lnTo>
                  <a:cubicBezTo>
                    <a:pt x="18009" y="3938"/>
                    <a:pt x="16708" y="2871"/>
                    <a:pt x="16374" y="1336"/>
                  </a:cubicBezTo>
                  <a:lnTo>
                    <a:pt x="16308" y="1069"/>
                  </a:lnTo>
                  <a:cubicBezTo>
                    <a:pt x="16174" y="436"/>
                    <a:pt x="15607" y="2"/>
                    <a:pt x="14973" y="2"/>
                  </a:cubicBezTo>
                  <a:lnTo>
                    <a:pt x="5533" y="2"/>
                  </a:lnTo>
                  <a:cubicBezTo>
                    <a:pt x="5495" y="1"/>
                    <a:pt x="5457" y="1"/>
                    <a:pt x="5420" y="1"/>
                  </a:cubicBezTo>
                  <a:cubicBezTo>
                    <a:pt x="2372" y="1"/>
                    <a:pt x="0" y="2642"/>
                    <a:pt x="330" y="5706"/>
                  </a:cubicBezTo>
                  <a:lnTo>
                    <a:pt x="7935" y="92568"/>
                  </a:lnTo>
                  <a:cubicBezTo>
                    <a:pt x="8269" y="95737"/>
                    <a:pt x="10937" y="98206"/>
                    <a:pt x="14140" y="98272"/>
                  </a:cubicBezTo>
                  <a:lnTo>
                    <a:pt x="50465" y="98272"/>
                  </a:lnTo>
                  <a:cubicBezTo>
                    <a:pt x="50485" y="98272"/>
                    <a:pt x="50504" y="98273"/>
                    <a:pt x="50523" y="98273"/>
                  </a:cubicBezTo>
                  <a:cubicBezTo>
                    <a:pt x="53598" y="98273"/>
                    <a:pt x="56034" y="95618"/>
                    <a:pt x="55669" y="92568"/>
                  </a:cubicBezTo>
                  <a:lnTo>
                    <a:pt x="48097" y="5706"/>
                  </a:lnTo>
                  <a:cubicBezTo>
                    <a:pt x="47764" y="2504"/>
                    <a:pt x="45095" y="35"/>
                    <a:pt x="41893" y="2"/>
                  </a:cubicBezTo>
                  <a:lnTo>
                    <a:pt x="32419" y="2"/>
                  </a:lnTo>
                  <a:cubicBezTo>
                    <a:pt x="32398" y="1"/>
                    <a:pt x="32377" y="0"/>
                    <a:pt x="3235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45" name="Google Shape;945;p56"/>
            <p:cNvSpPr/>
            <p:nvPr/>
          </p:nvSpPr>
          <p:spPr>
            <a:xfrm>
              <a:off x="6354604" y="1616555"/>
              <a:ext cx="31722" cy="29636"/>
            </a:xfrm>
            <a:custGeom>
              <a:avLst/>
              <a:gdLst/>
              <a:ahLst/>
              <a:cxnLst/>
              <a:rect l="l" t="t" r="r" b="b"/>
              <a:pathLst>
                <a:path w="1536" h="1435" extrusionOk="0">
                  <a:moveTo>
                    <a:pt x="701" y="0"/>
                  </a:moveTo>
                  <a:cubicBezTo>
                    <a:pt x="301" y="0"/>
                    <a:pt x="1" y="334"/>
                    <a:pt x="34" y="734"/>
                  </a:cubicBezTo>
                  <a:cubicBezTo>
                    <a:pt x="101" y="1135"/>
                    <a:pt x="435" y="1435"/>
                    <a:pt x="835" y="1435"/>
                  </a:cubicBezTo>
                  <a:cubicBezTo>
                    <a:pt x="1235" y="1435"/>
                    <a:pt x="1535" y="1101"/>
                    <a:pt x="1502" y="734"/>
                  </a:cubicBezTo>
                  <a:cubicBezTo>
                    <a:pt x="1435" y="301"/>
                    <a:pt x="1102" y="0"/>
                    <a:pt x="7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46" name="Google Shape;946;p56"/>
            <p:cNvSpPr/>
            <p:nvPr/>
          </p:nvSpPr>
          <p:spPr>
            <a:xfrm>
              <a:off x="6234055" y="1616555"/>
              <a:ext cx="82693" cy="29636"/>
            </a:xfrm>
            <a:custGeom>
              <a:avLst/>
              <a:gdLst/>
              <a:ahLst/>
              <a:cxnLst/>
              <a:rect l="l" t="t" r="r" b="b"/>
              <a:pathLst>
                <a:path w="4004" h="1435" extrusionOk="0">
                  <a:moveTo>
                    <a:pt x="701" y="0"/>
                  </a:moveTo>
                  <a:cubicBezTo>
                    <a:pt x="301" y="0"/>
                    <a:pt x="0" y="334"/>
                    <a:pt x="34" y="734"/>
                  </a:cubicBezTo>
                  <a:cubicBezTo>
                    <a:pt x="101" y="1135"/>
                    <a:pt x="434" y="1435"/>
                    <a:pt x="834" y="1435"/>
                  </a:cubicBezTo>
                  <a:lnTo>
                    <a:pt x="3303" y="1435"/>
                  </a:lnTo>
                  <a:cubicBezTo>
                    <a:pt x="3703" y="1435"/>
                    <a:pt x="4003" y="1101"/>
                    <a:pt x="3970" y="734"/>
                  </a:cubicBezTo>
                  <a:cubicBezTo>
                    <a:pt x="3903" y="301"/>
                    <a:pt x="3570" y="0"/>
                    <a:pt x="316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47" name="Google Shape;947;p56"/>
            <p:cNvSpPr/>
            <p:nvPr/>
          </p:nvSpPr>
          <p:spPr>
            <a:xfrm>
              <a:off x="6710095" y="1677873"/>
              <a:ext cx="17245" cy="15861"/>
            </a:xfrm>
            <a:custGeom>
              <a:avLst/>
              <a:gdLst/>
              <a:ahLst/>
              <a:cxnLst/>
              <a:rect l="l" t="t" r="r" b="b"/>
              <a:pathLst>
                <a:path w="835" h="768" extrusionOk="0">
                  <a:moveTo>
                    <a:pt x="0" y="0"/>
                  </a:moveTo>
                  <a:lnTo>
                    <a:pt x="67" y="767"/>
                  </a:lnTo>
                  <a:lnTo>
                    <a:pt x="834" y="767"/>
                  </a:lnTo>
                  <a:lnTo>
                    <a:pt x="76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48" name="Google Shape;948;p56"/>
            <p:cNvSpPr/>
            <p:nvPr/>
          </p:nvSpPr>
          <p:spPr>
            <a:xfrm>
              <a:off x="6677031" y="1662032"/>
              <a:ext cx="18608" cy="31702"/>
            </a:xfrm>
            <a:custGeom>
              <a:avLst/>
              <a:gdLst/>
              <a:ahLst/>
              <a:cxnLst/>
              <a:rect l="l" t="t" r="r" b="b"/>
              <a:pathLst>
                <a:path w="901" h="1535" extrusionOk="0">
                  <a:moveTo>
                    <a:pt x="0" y="0"/>
                  </a:moveTo>
                  <a:lnTo>
                    <a:pt x="67" y="767"/>
                  </a:lnTo>
                  <a:lnTo>
                    <a:pt x="134" y="1534"/>
                  </a:lnTo>
                  <a:lnTo>
                    <a:pt x="901" y="1534"/>
                  </a:lnTo>
                  <a:lnTo>
                    <a:pt x="834" y="767"/>
                  </a:lnTo>
                  <a:lnTo>
                    <a:pt x="76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49" name="Google Shape;949;p56"/>
            <p:cNvSpPr/>
            <p:nvPr/>
          </p:nvSpPr>
          <p:spPr>
            <a:xfrm>
              <a:off x="6643945" y="1646171"/>
              <a:ext cx="20012" cy="47563"/>
            </a:xfrm>
            <a:custGeom>
              <a:avLst/>
              <a:gdLst/>
              <a:ahLst/>
              <a:cxnLst/>
              <a:rect l="l" t="t" r="r" b="b"/>
              <a:pathLst>
                <a:path w="969" h="2303" extrusionOk="0">
                  <a:moveTo>
                    <a:pt x="1" y="1"/>
                  </a:moveTo>
                  <a:lnTo>
                    <a:pt x="68" y="768"/>
                  </a:lnTo>
                  <a:lnTo>
                    <a:pt x="134" y="1535"/>
                  </a:lnTo>
                  <a:lnTo>
                    <a:pt x="201" y="2302"/>
                  </a:lnTo>
                  <a:lnTo>
                    <a:pt x="968" y="2302"/>
                  </a:lnTo>
                  <a:lnTo>
                    <a:pt x="902" y="1535"/>
                  </a:lnTo>
                  <a:lnTo>
                    <a:pt x="835" y="768"/>
                  </a:lnTo>
                  <a:lnTo>
                    <a:pt x="76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50" name="Google Shape;950;p56"/>
            <p:cNvSpPr/>
            <p:nvPr/>
          </p:nvSpPr>
          <p:spPr>
            <a:xfrm>
              <a:off x="5911649" y="1647555"/>
              <a:ext cx="79925" cy="46179"/>
            </a:xfrm>
            <a:custGeom>
              <a:avLst/>
              <a:gdLst/>
              <a:ahLst/>
              <a:cxnLst/>
              <a:rect l="l" t="t" r="r" b="b"/>
              <a:pathLst>
                <a:path w="3870" h="2236" extrusionOk="0">
                  <a:moveTo>
                    <a:pt x="3036" y="568"/>
                  </a:moveTo>
                  <a:lnTo>
                    <a:pt x="3136" y="1668"/>
                  </a:lnTo>
                  <a:lnTo>
                    <a:pt x="2002" y="1668"/>
                  </a:lnTo>
                  <a:lnTo>
                    <a:pt x="1902" y="568"/>
                  </a:lnTo>
                  <a:close/>
                  <a:moveTo>
                    <a:pt x="0" y="1"/>
                  </a:moveTo>
                  <a:lnTo>
                    <a:pt x="200" y="2235"/>
                  </a:lnTo>
                  <a:lnTo>
                    <a:pt x="3570" y="2235"/>
                  </a:lnTo>
                  <a:lnTo>
                    <a:pt x="3503" y="1668"/>
                  </a:lnTo>
                  <a:lnTo>
                    <a:pt x="3870" y="1668"/>
                  </a:lnTo>
                  <a:lnTo>
                    <a:pt x="3770" y="568"/>
                  </a:lnTo>
                  <a:lnTo>
                    <a:pt x="3403" y="568"/>
                  </a:lnTo>
                  <a:lnTo>
                    <a:pt x="33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51" name="Google Shape;951;p56"/>
            <p:cNvSpPr/>
            <p:nvPr/>
          </p:nvSpPr>
          <p:spPr>
            <a:xfrm>
              <a:off x="5868939" y="2222107"/>
              <a:ext cx="1106354" cy="1419178"/>
            </a:xfrm>
            <a:custGeom>
              <a:avLst/>
              <a:gdLst/>
              <a:ahLst/>
              <a:cxnLst/>
              <a:rect l="l" t="t" r="r" b="b"/>
              <a:pathLst>
                <a:path w="53570" h="68717" extrusionOk="0">
                  <a:moveTo>
                    <a:pt x="0" y="0"/>
                  </a:moveTo>
                  <a:lnTo>
                    <a:pt x="5504" y="63012"/>
                  </a:lnTo>
                  <a:cubicBezTo>
                    <a:pt x="5838" y="66181"/>
                    <a:pt x="8506" y="68650"/>
                    <a:pt x="11709" y="68716"/>
                  </a:cubicBezTo>
                  <a:lnTo>
                    <a:pt x="48034" y="68716"/>
                  </a:lnTo>
                  <a:cubicBezTo>
                    <a:pt x="48054" y="68716"/>
                    <a:pt x="48073" y="68717"/>
                    <a:pt x="48092" y="68717"/>
                  </a:cubicBezTo>
                  <a:cubicBezTo>
                    <a:pt x="51167" y="68717"/>
                    <a:pt x="53570" y="66062"/>
                    <a:pt x="53238" y="63012"/>
                  </a:cubicBezTo>
                  <a:lnTo>
                    <a:pt x="4773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52" name="Google Shape;952;p56"/>
            <p:cNvSpPr/>
            <p:nvPr/>
          </p:nvSpPr>
          <p:spPr>
            <a:xfrm>
              <a:off x="5967493" y="3327801"/>
              <a:ext cx="501463" cy="232898"/>
            </a:xfrm>
            <a:custGeom>
              <a:avLst/>
              <a:gdLst/>
              <a:ahLst/>
              <a:cxnLst/>
              <a:rect l="l" t="t" r="r" b="b"/>
              <a:pathLst>
                <a:path w="24281" h="11277" extrusionOk="0">
                  <a:moveTo>
                    <a:pt x="2344" y="0"/>
                  </a:moveTo>
                  <a:cubicBezTo>
                    <a:pt x="1036" y="0"/>
                    <a:pt x="1" y="1154"/>
                    <a:pt x="165" y="2469"/>
                  </a:cubicBezTo>
                  <a:lnTo>
                    <a:pt x="732" y="8807"/>
                  </a:lnTo>
                  <a:cubicBezTo>
                    <a:pt x="866" y="10175"/>
                    <a:pt x="2000" y="11242"/>
                    <a:pt x="3401" y="11275"/>
                  </a:cubicBezTo>
                  <a:lnTo>
                    <a:pt x="21881" y="11275"/>
                  </a:lnTo>
                  <a:cubicBezTo>
                    <a:pt x="21900" y="11276"/>
                    <a:pt x="21919" y="11276"/>
                    <a:pt x="21938" y="11276"/>
                  </a:cubicBezTo>
                  <a:cubicBezTo>
                    <a:pt x="23277" y="11276"/>
                    <a:pt x="24280" y="10123"/>
                    <a:pt x="24149" y="8807"/>
                  </a:cubicBezTo>
                  <a:lnTo>
                    <a:pt x="23582" y="2469"/>
                  </a:lnTo>
                  <a:cubicBezTo>
                    <a:pt x="23448" y="1068"/>
                    <a:pt x="22314" y="34"/>
                    <a:pt x="20913" y="1"/>
                  </a:cubicBezTo>
                  <a:lnTo>
                    <a:pt x="2400" y="1"/>
                  </a:lnTo>
                  <a:cubicBezTo>
                    <a:pt x="2381" y="0"/>
                    <a:pt x="2363" y="0"/>
                    <a:pt x="23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53" name="Google Shape;953;p56"/>
            <p:cNvSpPr/>
            <p:nvPr/>
          </p:nvSpPr>
          <p:spPr>
            <a:xfrm>
              <a:off x="6469659" y="3327119"/>
              <a:ext cx="250742" cy="233580"/>
            </a:xfrm>
            <a:custGeom>
              <a:avLst/>
              <a:gdLst/>
              <a:ahLst/>
              <a:cxnLst/>
              <a:rect l="l" t="t" r="r" b="b"/>
              <a:pathLst>
                <a:path w="12141" h="11310" extrusionOk="0">
                  <a:moveTo>
                    <a:pt x="2402" y="0"/>
                  </a:moveTo>
                  <a:cubicBezTo>
                    <a:pt x="1035" y="0"/>
                    <a:pt x="1" y="1168"/>
                    <a:pt x="134" y="2502"/>
                  </a:cubicBezTo>
                  <a:lnTo>
                    <a:pt x="701" y="8840"/>
                  </a:lnTo>
                  <a:cubicBezTo>
                    <a:pt x="835" y="10208"/>
                    <a:pt x="2002" y="11275"/>
                    <a:pt x="3370" y="11308"/>
                  </a:cubicBezTo>
                  <a:lnTo>
                    <a:pt x="9741" y="11308"/>
                  </a:lnTo>
                  <a:cubicBezTo>
                    <a:pt x="9760" y="11309"/>
                    <a:pt x="9778" y="11309"/>
                    <a:pt x="9797" y="11309"/>
                  </a:cubicBezTo>
                  <a:cubicBezTo>
                    <a:pt x="11105" y="11309"/>
                    <a:pt x="12140" y="10156"/>
                    <a:pt x="11976" y="8840"/>
                  </a:cubicBezTo>
                  <a:lnTo>
                    <a:pt x="11442" y="2502"/>
                  </a:lnTo>
                  <a:cubicBezTo>
                    <a:pt x="11275" y="1101"/>
                    <a:pt x="10141" y="34"/>
                    <a:pt x="87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54" name="Google Shape;954;p56"/>
            <p:cNvSpPr/>
            <p:nvPr/>
          </p:nvSpPr>
          <p:spPr>
            <a:xfrm>
              <a:off x="6720421" y="3327119"/>
              <a:ext cx="250742" cy="233580"/>
            </a:xfrm>
            <a:custGeom>
              <a:avLst/>
              <a:gdLst/>
              <a:ahLst/>
              <a:cxnLst/>
              <a:rect l="l" t="t" r="r" b="b"/>
              <a:pathLst>
                <a:path w="12141" h="11310" extrusionOk="0">
                  <a:moveTo>
                    <a:pt x="2402" y="0"/>
                  </a:moveTo>
                  <a:cubicBezTo>
                    <a:pt x="1068" y="0"/>
                    <a:pt x="1" y="1168"/>
                    <a:pt x="167" y="2502"/>
                  </a:cubicBezTo>
                  <a:lnTo>
                    <a:pt x="701" y="8840"/>
                  </a:lnTo>
                  <a:cubicBezTo>
                    <a:pt x="835" y="10208"/>
                    <a:pt x="2002" y="11275"/>
                    <a:pt x="3403" y="11308"/>
                  </a:cubicBezTo>
                  <a:lnTo>
                    <a:pt x="9741" y="11308"/>
                  </a:lnTo>
                  <a:cubicBezTo>
                    <a:pt x="9760" y="11309"/>
                    <a:pt x="9778" y="11309"/>
                    <a:pt x="9797" y="11309"/>
                  </a:cubicBezTo>
                  <a:cubicBezTo>
                    <a:pt x="11105" y="11309"/>
                    <a:pt x="12141" y="10156"/>
                    <a:pt x="12009" y="8840"/>
                  </a:cubicBezTo>
                  <a:lnTo>
                    <a:pt x="11442" y="2502"/>
                  </a:lnTo>
                  <a:cubicBezTo>
                    <a:pt x="11309" y="1101"/>
                    <a:pt x="10141" y="34"/>
                    <a:pt x="87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55" name="Google Shape;955;p56"/>
            <p:cNvSpPr/>
            <p:nvPr/>
          </p:nvSpPr>
          <p:spPr>
            <a:xfrm>
              <a:off x="5945457" y="3074271"/>
              <a:ext cx="250040" cy="232898"/>
            </a:xfrm>
            <a:custGeom>
              <a:avLst/>
              <a:gdLst/>
              <a:ahLst/>
              <a:cxnLst/>
              <a:rect l="l" t="t" r="r" b="b"/>
              <a:pathLst>
                <a:path w="12107" h="11277" extrusionOk="0">
                  <a:moveTo>
                    <a:pt x="2376" y="1"/>
                  </a:moveTo>
                  <a:cubicBezTo>
                    <a:pt x="1036" y="1"/>
                    <a:pt x="0" y="1154"/>
                    <a:pt x="165" y="2470"/>
                  </a:cubicBezTo>
                  <a:lnTo>
                    <a:pt x="732" y="8808"/>
                  </a:lnTo>
                  <a:cubicBezTo>
                    <a:pt x="865" y="10175"/>
                    <a:pt x="1999" y="11243"/>
                    <a:pt x="3367" y="11276"/>
                  </a:cubicBezTo>
                  <a:lnTo>
                    <a:pt x="9738" y="11276"/>
                  </a:lnTo>
                  <a:cubicBezTo>
                    <a:pt x="11072" y="11276"/>
                    <a:pt x="12106" y="10142"/>
                    <a:pt x="11973" y="8808"/>
                  </a:cubicBezTo>
                  <a:lnTo>
                    <a:pt x="11439" y="2470"/>
                  </a:lnTo>
                  <a:cubicBezTo>
                    <a:pt x="11306" y="1069"/>
                    <a:pt x="10138" y="1"/>
                    <a:pt x="8771" y="1"/>
                  </a:cubicBezTo>
                  <a:lnTo>
                    <a:pt x="2433" y="1"/>
                  </a:lnTo>
                  <a:cubicBezTo>
                    <a:pt x="2414" y="1"/>
                    <a:pt x="2395" y="1"/>
                    <a:pt x="23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56" name="Google Shape;956;p56"/>
            <p:cNvSpPr/>
            <p:nvPr/>
          </p:nvSpPr>
          <p:spPr>
            <a:xfrm>
              <a:off x="6196220" y="3074271"/>
              <a:ext cx="250721" cy="232898"/>
            </a:xfrm>
            <a:custGeom>
              <a:avLst/>
              <a:gdLst/>
              <a:ahLst/>
              <a:cxnLst/>
              <a:rect l="l" t="t" r="r" b="b"/>
              <a:pathLst>
                <a:path w="12140" h="11277" extrusionOk="0">
                  <a:moveTo>
                    <a:pt x="2344" y="1"/>
                  </a:moveTo>
                  <a:cubicBezTo>
                    <a:pt x="1036" y="1"/>
                    <a:pt x="0" y="1154"/>
                    <a:pt x="165" y="2470"/>
                  </a:cubicBezTo>
                  <a:lnTo>
                    <a:pt x="698" y="8808"/>
                  </a:lnTo>
                  <a:cubicBezTo>
                    <a:pt x="865" y="10175"/>
                    <a:pt x="1999" y="11243"/>
                    <a:pt x="3400" y="11276"/>
                  </a:cubicBezTo>
                  <a:lnTo>
                    <a:pt x="9738" y="11276"/>
                  </a:lnTo>
                  <a:cubicBezTo>
                    <a:pt x="11072" y="11276"/>
                    <a:pt x="12140" y="10142"/>
                    <a:pt x="12006" y="8808"/>
                  </a:cubicBezTo>
                  <a:lnTo>
                    <a:pt x="11439" y="2470"/>
                  </a:lnTo>
                  <a:cubicBezTo>
                    <a:pt x="11306" y="1069"/>
                    <a:pt x="10138" y="1"/>
                    <a:pt x="8771" y="1"/>
                  </a:cubicBezTo>
                  <a:lnTo>
                    <a:pt x="2400" y="1"/>
                  </a:lnTo>
                  <a:cubicBezTo>
                    <a:pt x="2381" y="1"/>
                    <a:pt x="2362" y="1"/>
                    <a:pt x="23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57" name="Google Shape;957;p56"/>
            <p:cNvSpPr/>
            <p:nvPr/>
          </p:nvSpPr>
          <p:spPr>
            <a:xfrm>
              <a:off x="6447623" y="3073589"/>
              <a:ext cx="250081" cy="233580"/>
            </a:xfrm>
            <a:custGeom>
              <a:avLst/>
              <a:gdLst/>
              <a:ahLst/>
              <a:cxnLst/>
              <a:rect l="l" t="t" r="r" b="b"/>
              <a:pathLst>
                <a:path w="12109" h="11310" extrusionOk="0">
                  <a:moveTo>
                    <a:pt x="2402" y="1"/>
                  </a:moveTo>
                  <a:cubicBezTo>
                    <a:pt x="1034" y="1"/>
                    <a:pt x="0" y="1135"/>
                    <a:pt x="134" y="2469"/>
                  </a:cubicBezTo>
                  <a:lnTo>
                    <a:pt x="701" y="8841"/>
                  </a:lnTo>
                  <a:cubicBezTo>
                    <a:pt x="834" y="10208"/>
                    <a:pt x="1968" y="11276"/>
                    <a:pt x="3369" y="11309"/>
                  </a:cubicBezTo>
                  <a:lnTo>
                    <a:pt x="9707" y="11309"/>
                  </a:lnTo>
                  <a:cubicBezTo>
                    <a:pt x="11041" y="11309"/>
                    <a:pt x="12109" y="10175"/>
                    <a:pt x="11975" y="8841"/>
                  </a:cubicBezTo>
                  <a:lnTo>
                    <a:pt x="11408" y="2469"/>
                  </a:lnTo>
                  <a:cubicBezTo>
                    <a:pt x="11275" y="1102"/>
                    <a:pt x="10141" y="34"/>
                    <a:pt x="87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58" name="Google Shape;958;p56"/>
            <p:cNvSpPr/>
            <p:nvPr/>
          </p:nvSpPr>
          <p:spPr>
            <a:xfrm>
              <a:off x="6698385" y="3073589"/>
              <a:ext cx="250783" cy="233580"/>
            </a:xfrm>
            <a:custGeom>
              <a:avLst/>
              <a:gdLst/>
              <a:ahLst/>
              <a:cxnLst/>
              <a:rect l="l" t="t" r="r" b="b"/>
              <a:pathLst>
                <a:path w="12143" h="11310" extrusionOk="0">
                  <a:moveTo>
                    <a:pt x="2402" y="1"/>
                  </a:moveTo>
                  <a:cubicBezTo>
                    <a:pt x="1068" y="1"/>
                    <a:pt x="0" y="1135"/>
                    <a:pt x="134" y="2469"/>
                  </a:cubicBezTo>
                  <a:lnTo>
                    <a:pt x="701" y="8841"/>
                  </a:lnTo>
                  <a:cubicBezTo>
                    <a:pt x="834" y="10208"/>
                    <a:pt x="2002" y="11276"/>
                    <a:pt x="3403" y="11309"/>
                  </a:cubicBezTo>
                  <a:lnTo>
                    <a:pt x="9740" y="11309"/>
                  </a:lnTo>
                  <a:cubicBezTo>
                    <a:pt x="11075" y="11309"/>
                    <a:pt x="12142" y="10175"/>
                    <a:pt x="11975" y="8841"/>
                  </a:cubicBezTo>
                  <a:lnTo>
                    <a:pt x="11442" y="2469"/>
                  </a:lnTo>
                  <a:cubicBezTo>
                    <a:pt x="11308" y="1102"/>
                    <a:pt x="10141" y="34"/>
                    <a:pt x="87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59" name="Google Shape;959;p56"/>
            <p:cNvSpPr/>
            <p:nvPr/>
          </p:nvSpPr>
          <p:spPr>
            <a:xfrm>
              <a:off x="5922719" y="2820059"/>
              <a:ext cx="250701" cy="232898"/>
            </a:xfrm>
            <a:custGeom>
              <a:avLst/>
              <a:gdLst/>
              <a:ahLst/>
              <a:cxnLst/>
              <a:rect l="l" t="t" r="r" b="b"/>
              <a:pathLst>
                <a:path w="12139" h="11277" extrusionOk="0">
                  <a:moveTo>
                    <a:pt x="2344" y="1"/>
                  </a:moveTo>
                  <a:cubicBezTo>
                    <a:pt x="1036" y="1"/>
                    <a:pt x="0" y="1154"/>
                    <a:pt x="165" y="2470"/>
                  </a:cubicBezTo>
                  <a:lnTo>
                    <a:pt x="732" y="8808"/>
                  </a:lnTo>
                  <a:cubicBezTo>
                    <a:pt x="865" y="10209"/>
                    <a:pt x="1999" y="11276"/>
                    <a:pt x="3400" y="11276"/>
                  </a:cubicBezTo>
                  <a:lnTo>
                    <a:pt x="9738" y="11276"/>
                  </a:lnTo>
                  <a:cubicBezTo>
                    <a:pt x="9757" y="11277"/>
                    <a:pt x="9776" y="11277"/>
                    <a:pt x="9794" y="11277"/>
                  </a:cubicBezTo>
                  <a:cubicBezTo>
                    <a:pt x="11102" y="11277"/>
                    <a:pt x="12138" y="10123"/>
                    <a:pt x="12007" y="8808"/>
                  </a:cubicBezTo>
                  <a:lnTo>
                    <a:pt x="11440" y="2470"/>
                  </a:lnTo>
                  <a:cubicBezTo>
                    <a:pt x="11306" y="1069"/>
                    <a:pt x="10139" y="35"/>
                    <a:pt x="8738" y="1"/>
                  </a:cubicBezTo>
                  <a:lnTo>
                    <a:pt x="2400" y="1"/>
                  </a:lnTo>
                  <a:cubicBezTo>
                    <a:pt x="2381" y="1"/>
                    <a:pt x="2362" y="1"/>
                    <a:pt x="23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60" name="Google Shape;960;p56"/>
            <p:cNvSpPr/>
            <p:nvPr/>
          </p:nvSpPr>
          <p:spPr>
            <a:xfrm>
              <a:off x="6174163" y="2820059"/>
              <a:ext cx="250701" cy="232898"/>
            </a:xfrm>
            <a:custGeom>
              <a:avLst/>
              <a:gdLst/>
              <a:ahLst/>
              <a:cxnLst/>
              <a:rect l="l" t="t" r="r" b="b"/>
              <a:pathLst>
                <a:path w="12139" h="11277" extrusionOk="0">
                  <a:moveTo>
                    <a:pt x="2344" y="1"/>
                  </a:moveTo>
                  <a:cubicBezTo>
                    <a:pt x="1036" y="1"/>
                    <a:pt x="1" y="1154"/>
                    <a:pt x="165" y="2470"/>
                  </a:cubicBezTo>
                  <a:lnTo>
                    <a:pt x="699" y="8808"/>
                  </a:lnTo>
                  <a:cubicBezTo>
                    <a:pt x="866" y="10209"/>
                    <a:pt x="2000" y="11276"/>
                    <a:pt x="3401" y="11276"/>
                  </a:cubicBezTo>
                  <a:lnTo>
                    <a:pt x="9739" y="11276"/>
                  </a:lnTo>
                  <a:cubicBezTo>
                    <a:pt x="9757" y="11277"/>
                    <a:pt x="9776" y="11277"/>
                    <a:pt x="9794" y="11277"/>
                  </a:cubicBezTo>
                  <a:cubicBezTo>
                    <a:pt x="11103" y="11277"/>
                    <a:pt x="12139" y="10123"/>
                    <a:pt x="12007" y="8808"/>
                  </a:cubicBezTo>
                  <a:lnTo>
                    <a:pt x="11440" y="2470"/>
                  </a:lnTo>
                  <a:cubicBezTo>
                    <a:pt x="11306" y="1069"/>
                    <a:pt x="10139" y="35"/>
                    <a:pt x="8771" y="1"/>
                  </a:cubicBezTo>
                  <a:lnTo>
                    <a:pt x="2400" y="1"/>
                  </a:lnTo>
                  <a:cubicBezTo>
                    <a:pt x="2381" y="1"/>
                    <a:pt x="2363" y="1"/>
                    <a:pt x="23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61" name="Google Shape;961;p56"/>
            <p:cNvSpPr/>
            <p:nvPr/>
          </p:nvSpPr>
          <p:spPr>
            <a:xfrm>
              <a:off x="6424925" y="2820059"/>
              <a:ext cx="251382" cy="232898"/>
            </a:xfrm>
            <a:custGeom>
              <a:avLst/>
              <a:gdLst/>
              <a:ahLst/>
              <a:cxnLst/>
              <a:rect l="l" t="t" r="r" b="b"/>
              <a:pathLst>
                <a:path w="12172" h="11277" extrusionOk="0">
                  <a:moveTo>
                    <a:pt x="2344" y="1"/>
                  </a:moveTo>
                  <a:cubicBezTo>
                    <a:pt x="1036" y="1"/>
                    <a:pt x="1" y="1154"/>
                    <a:pt x="165" y="2470"/>
                  </a:cubicBezTo>
                  <a:lnTo>
                    <a:pt x="699" y="8808"/>
                  </a:lnTo>
                  <a:cubicBezTo>
                    <a:pt x="866" y="10209"/>
                    <a:pt x="2000" y="11276"/>
                    <a:pt x="3401" y="11276"/>
                  </a:cubicBezTo>
                  <a:lnTo>
                    <a:pt x="9739" y="11276"/>
                  </a:lnTo>
                  <a:cubicBezTo>
                    <a:pt x="9758" y="11277"/>
                    <a:pt x="9777" y="11277"/>
                    <a:pt x="9796" y="11277"/>
                  </a:cubicBezTo>
                  <a:cubicBezTo>
                    <a:pt x="11136" y="11277"/>
                    <a:pt x="12171" y="10123"/>
                    <a:pt x="12007" y="8808"/>
                  </a:cubicBezTo>
                  <a:lnTo>
                    <a:pt x="11473" y="2470"/>
                  </a:lnTo>
                  <a:cubicBezTo>
                    <a:pt x="11306" y="1069"/>
                    <a:pt x="10172" y="35"/>
                    <a:pt x="8771" y="1"/>
                  </a:cubicBezTo>
                  <a:lnTo>
                    <a:pt x="2400" y="1"/>
                  </a:lnTo>
                  <a:cubicBezTo>
                    <a:pt x="2381" y="1"/>
                    <a:pt x="2363" y="1"/>
                    <a:pt x="23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62" name="Google Shape;962;p56"/>
            <p:cNvSpPr/>
            <p:nvPr/>
          </p:nvSpPr>
          <p:spPr>
            <a:xfrm>
              <a:off x="6676370" y="2820059"/>
              <a:ext cx="250701" cy="232898"/>
            </a:xfrm>
            <a:custGeom>
              <a:avLst/>
              <a:gdLst/>
              <a:ahLst/>
              <a:cxnLst/>
              <a:rect l="l" t="t" r="r" b="b"/>
              <a:pathLst>
                <a:path w="12139" h="11277" extrusionOk="0">
                  <a:moveTo>
                    <a:pt x="2343" y="1"/>
                  </a:moveTo>
                  <a:cubicBezTo>
                    <a:pt x="1004" y="1"/>
                    <a:pt x="1" y="1154"/>
                    <a:pt x="132" y="2470"/>
                  </a:cubicBezTo>
                  <a:lnTo>
                    <a:pt x="699" y="8808"/>
                  </a:lnTo>
                  <a:cubicBezTo>
                    <a:pt x="833" y="10209"/>
                    <a:pt x="2000" y="11276"/>
                    <a:pt x="3368" y="11276"/>
                  </a:cubicBezTo>
                  <a:lnTo>
                    <a:pt x="9739" y="11276"/>
                  </a:lnTo>
                  <a:cubicBezTo>
                    <a:pt x="9758" y="11277"/>
                    <a:pt x="9776" y="11277"/>
                    <a:pt x="9795" y="11277"/>
                  </a:cubicBezTo>
                  <a:cubicBezTo>
                    <a:pt x="11103" y="11277"/>
                    <a:pt x="12138" y="10123"/>
                    <a:pt x="11974" y="8808"/>
                  </a:cubicBezTo>
                  <a:lnTo>
                    <a:pt x="11407" y="2470"/>
                  </a:lnTo>
                  <a:cubicBezTo>
                    <a:pt x="11273" y="1069"/>
                    <a:pt x="10139" y="35"/>
                    <a:pt x="8738" y="1"/>
                  </a:cubicBezTo>
                  <a:lnTo>
                    <a:pt x="2400" y="1"/>
                  </a:lnTo>
                  <a:cubicBezTo>
                    <a:pt x="2381" y="1"/>
                    <a:pt x="2362" y="1"/>
                    <a:pt x="234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63" name="Google Shape;963;p56"/>
            <p:cNvSpPr/>
            <p:nvPr/>
          </p:nvSpPr>
          <p:spPr>
            <a:xfrm>
              <a:off x="5900662" y="2566550"/>
              <a:ext cx="251424" cy="233580"/>
            </a:xfrm>
            <a:custGeom>
              <a:avLst/>
              <a:gdLst/>
              <a:ahLst/>
              <a:cxnLst/>
              <a:rect l="l" t="t" r="r" b="b"/>
              <a:pathLst>
                <a:path w="12174" h="11310" extrusionOk="0">
                  <a:moveTo>
                    <a:pt x="2345" y="0"/>
                  </a:moveTo>
                  <a:cubicBezTo>
                    <a:pt x="1036" y="0"/>
                    <a:pt x="1" y="1154"/>
                    <a:pt x="165" y="2469"/>
                  </a:cubicBezTo>
                  <a:lnTo>
                    <a:pt x="699" y="8841"/>
                  </a:lnTo>
                  <a:cubicBezTo>
                    <a:pt x="866" y="10208"/>
                    <a:pt x="2000" y="11276"/>
                    <a:pt x="3401" y="11309"/>
                  </a:cubicBezTo>
                  <a:lnTo>
                    <a:pt x="9739" y="11309"/>
                  </a:lnTo>
                  <a:cubicBezTo>
                    <a:pt x="11107" y="11309"/>
                    <a:pt x="12174" y="10142"/>
                    <a:pt x="12007" y="8807"/>
                  </a:cubicBezTo>
                  <a:lnTo>
                    <a:pt x="11440" y="2469"/>
                  </a:lnTo>
                  <a:cubicBezTo>
                    <a:pt x="11307" y="1102"/>
                    <a:pt x="10139" y="34"/>
                    <a:pt x="8772" y="1"/>
                  </a:cubicBezTo>
                  <a:lnTo>
                    <a:pt x="2400" y="1"/>
                  </a:lnTo>
                  <a:cubicBezTo>
                    <a:pt x="2382" y="1"/>
                    <a:pt x="2363" y="0"/>
                    <a:pt x="234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64" name="Google Shape;964;p56"/>
            <p:cNvSpPr/>
            <p:nvPr/>
          </p:nvSpPr>
          <p:spPr>
            <a:xfrm>
              <a:off x="6152106" y="2566550"/>
              <a:ext cx="250742" cy="233580"/>
            </a:xfrm>
            <a:custGeom>
              <a:avLst/>
              <a:gdLst/>
              <a:ahLst/>
              <a:cxnLst/>
              <a:rect l="l" t="t" r="r" b="b"/>
              <a:pathLst>
                <a:path w="12141" h="11310" extrusionOk="0">
                  <a:moveTo>
                    <a:pt x="2345" y="0"/>
                  </a:moveTo>
                  <a:cubicBezTo>
                    <a:pt x="1037" y="0"/>
                    <a:pt x="1" y="1154"/>
                    <a:pt x="132" y="2469"/>
                  </a:cubicBezTo>
                  <a:lnTo>
                    <a:pt x="699" y="8841"/>
                  </a:lnTo>
                  <a:cubicBezTo>
                    <a:pt x="833" y="10208"/>
                    <a:pt x="2000" y="11276"/>
                    <a:pt x="3368" y="11309"/>
                  </a:cubicBezTo>
                  <a:lnTo>
                    <a:pt x="9739" y="11309"/>
                  </a:lnTo>
                  <a:cubicBezTo>
                    <a:pt x="11074" y="11309"/>
                    <a:pt x="12141" y="10142"/>
                    <a:pt x="11974" y="8807"/>
                  </a:cubicBezTo>
                  <a:lnTo>
                    <a:pt x="11440" y="2469"/>
                  </a:lnTo>
                  <a:cubicBezTo>
                    <a:pt x="11274" y="1102"/>
                    <a:pt x="10140" y="34"/>
                    <a:pt x="8739" y="1"/>
                  </a:cubicBezTo>
                  <a:lnTo>
                    <a:pt x="2401" y="1"/>
                  </a:lnTo>
                  <a:cubicBezTo>
                    <a:pt x="2382" y="1"/>
                    <a:pt x="2363" y="0"/>
                    <a:pt x="234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65" name="Google Shape;965;p56"/>
            <p:cNvSpPr/>
            <p:nvPr/>
          </p:nvSpPr>
          <p:spPr>
            <a:xfrm>
              <a:off x="6402889" y="2566550"/>
              <a:ext cx="251424" cy="233580"/>
            </a:xfrm>
            <a:custGeom>
              <a:avLst/>
              <a:gdLst/>
              <a:ahLst/>
              <a:cxnLst/>
              <a:rect l="l" t="t" r="r" b="b"/>
              <a:pathLst>
                <a:path w="12174" h="11310" extrusionOk="0">
                  <a:moveTo>
                    <a:pt x="2344" y="0"/>
                  </a:moveTo>
                  <a:cubicBezTo>
                    <a:pt x="1036" y="0"/>
                    <a:pt x="0" y="1154"/>
                    <a:pt x="165" y="2469"/>
                  </a:cubicBezTo>
                  <a:lnTo>
                    <a:pt x="698" y="8841"/>
                  </a:lnTo>
                  <a:cubicBezTo>
                    <a:pt x="832" y="10208"/>
                    <a:pt x="1999" y="11276"/>
                    <a:pt x="3400" y="11309"/>
                  </a:cubicBezTo>
                  <a:lnTo>
                    <a:pt x="9738" y="11309"/>
                  </a:lnTo>
                  <a:cubicBezTo>
                    <a:pt x="11106" y="11309"/>
                    <a:pt x="12173" y="10142"/>
                    <a:pt x="12007" y="8807"/>
                  </a:cubicBezTo>
                  <a:lnTo>
                    <a:pt x="11439" y="2469"/>
                  </a:lnTo>
                  <a:cubicBezTo>
                    <a:pt x="11306" y="1102"/>
                    <a:pt x="10139" y="34"/>
                    <a:pt x="8738" y="1"/>
                  </a:cubicBezTo>
                  <a:lnTo>
                    <a:pt x="2400" y="1"/>
                  </a:lnTo>
                  <a:cubicBezTo>
                    <a:pt x="2381" y="1"/>
                    <a:pt x="2362" y="0"/>
                    <a:pt x="23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66" name="Google Shape;966;p56"/>
            <p:cNvSpPr/>
            <p:nvPr/>
          </p:nvSpPr>
          <p:spPr>
            <a:xfrm>
              <a:off x="6653652" y="2566550"/>
              <a:ext cx="251424" cy="233580"/>
            </a:xfrm>
            <a:custGeom>
              <a:avLst/>
              <a:gdLst/>
              <a:ahLst/>
              <a:cxnLst/>
              <a:rect l="l" t="t" r="r" b="b"/>
              <a:pathLst>
                <a:path w="12174" h="11310" extrusionOk="0">
                  <a:moveTo>
                    <a:pt x="2376" y="0"/>
                  </a:moveTo>
                  <a:cubicBezTo>
                    <a:pt x="1036" y="0"/>
                    <a:pt x="0" y="1154"/>
                    <a:pt x="165" y="2469"/>
                  </a:cubicBezTo>
                  <a:lnTo>
                    <a:pt x="732" y="8841"/>
                  </a:lnTo>
                  <a:cubicBezTo>
                    <a:pt x="865" y="10208"/>
                    <a:pt x="1999" y="11276"/>
                    <a:pt x="3400" y="11309"/>
                  </a:cubicBezTo>
                  <a:lnTo>
                    <a:pt x="9738" y="11309"/>
                  </a:lnTo>
                  <a:cubicBezTo>
                    <a:pt x="11106" y="11309"/>
                    <a:pt x="12173" y="10142"/>
                    <a:pt x="12007" y="8807"/>
                  </a:cubicBezTo>
                  <a:lnTo>
                    <a:pt x="11439" y="2469"/>
                  </a:lnTo>
                  <a:cubicBezTo>
                    <a:pt x="11306" y="1102"/>
                    <a:pt x="10139" y="34"/>
                    <a:pt x="8771" y="1"/>
                  </a:cubicBezTo>
                  <a:lnTo>
                    <a:pt x="2433" y="1"/>
                  </a:lnTo>
                  <a:cubicBezTo>
                    <a:pt x="2414" y="1"/>
                    <a:pt x="2395" y="0"/>
                    <a:pt x="237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67" name="Google Shape;967;p56"/>
            <p:cNvSpPr/>
            <p:nvPr/>
          </p:nvSpPr>
          <p:spPr>
            <a:xfrm>
              <a:off x="5878584" y="2312359"/>
              <a:ext cx="250742" cy="233559"/>
            </a:xfrm>
            <a:custGeom>
              <a:avLst/>
              <a:gdLst/>
              <a:ahLst/>
              <a:cxnLst/>
              <a:rect l="l" t="t" r="r" b="b"/>
              <a:pathLst>
                <a:path w="12141" h="11309" extrusionOk="0">
                  <a:moveTo>
                    <a:pt x="2402" y="0"/>
                  </a:moveTo>
                  <a:cubicBezTo>
                    <a:pt x="1068" y="0"/>
                    <a:pt x="0" y="1134"/>
                    <a:pt x="167" y="2469"/>
                  </a:cubicBezTo>
                  <a:lnTo>
                    <a:pt x="701" y="8840"/>
                  </a:lnTo>
                  <a:cubicBezTo>
                    <a:pt x="834" y="10208"/>
                    <a:pt x="2002" y="11275"/>
                    <a:pt x="3403" y="11308"/>
                  </a:cubicBezTo>
                  <a:lnTo>
                    <a:pt x="9740" y="11308"/>
                  </a:lnTo>
                  <a:cubicBezTo>
                    <a:pt x="9759" y="11309"/>
                    <a:pt x="9778" y="11309"/>
                    <a:pt x="9796" y="11309"/>
                  </a:cubicBezTo>
                  <a:cubicBezTo>
                    <a:pt x="11104" y="11309"/>
                    <a:pt x="12140" y="10156"/>
                    <a:pt x="12009" y="8840"/>
                  </a:cubicBezTo>
                  <a:lnTo>
                    <a:pt x="11442" y="2469"/>
                  </a:lnTo>
                  <a:cubicBezTo>
                    <a:pt x="11308" y="1101"/>
                    <a:pt x="10141" y="34"/>
                    <a:pt x="87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68" name="Google Shape;968;p56"/>
            <p:cNvSpPr/>
            <p:nvPr/>
          </p:nvSpPr>
          <p:spPr>
            <a:xfrm>
              <a:off x="6129347" y="2312359"/>
              <a:ext cx="250783" cy="233559"/>
            </a:xfrm>
            <a:custGeom>
              <a:avLst/>
              <a:gdLst/>
              <a:ahLst/>
              <a:cxnLst/>
              <a:rect l="l" t="t" r="r" b="b"/>
              <a:pathLst>
                <a:path w="12143" h="11309" extrusionOk="0">
                  <a:moveTo>
                    <a:pt x="2402" y="0"/>
                  </a:moveTo>
                  <a:cubicBezTo>
                    <a:pt x="1068" y="0"/>
                    <a:pt x="0" y="1134"/>
                    <a:pt x="167" y="2469"/>
                  </a:cubicBezTo>
                  <a:lnTo>
                    <a:pt x="734" y="8840"/>
                  </a:lnTo>
                  <a:cubicBezTo>
                    <a:pt x="867" y="10208"/>
                    <a:pt x="2002" y="11275"/>
                    <a:pt x="3403" y="11308"/>
                  </a:cubicBezTo>
                  <a:lnTo>
                    <a:pt x="9740" y="11308"/>
                  </a:lnTo>
                  <a:cubicBezTo>
                    <a:pt x="11075" y="11308"/>
                    <a:pt x="12142" y="10174"/>
                    <a:pt x="12009" y="8840"/>
                  </a:cubicBezTo>
                  <a:lnTo>
                    <a:pt x="11442" y="2469"/>
                  </a:lnTo>
                  <a:cubicBezTo>
                    <a:pt x="11308" y="1101"/>
                    <a:pt x="10141" y="34"/>
                    <a:pt x="87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69" name="Google Shape;969;p56"/>
            <p:cNvSpPr/>
            <p:nvPr/>
          </p:nvSpPr>
          <p:spPr>
            <a:xfrm>
              <a:off x="6380791" y="2312359"/>
              <a:ext cx="250742" cy="233559"/>
            </a:xfrm>
            <a:custGeom>
              <a:avLst/>
              <a:gdLst/>
              <a:ahLst/>
              <a:cxnLst/>
              <a:rect l="l" t="t" r="r" b="b"/>
              <a:pathLst>
                <a:path w="12141" h="11309" extrusionOk="0">
                  <a:moveTo>
                    <a:pt x="2402" y="0"/>
                  </a:moveTo>
                  <a:cubicBezTo>
                    <a:pt x="1068" y="0"/>
                    <a:pt x="1" y="1134"/>
                    <a:pt x="167" y="2469"/>
                  </a:cubicBezTo>
                  <a:lnTo>
                    <a:pt x="701" y="8840"/>
                  </a:lnTo>
                  <a:cubicBezTo>
                    <a:pt x="868" y="10208"/>
                    <a:pt x="2002" y="11275"/>
                    <a:pt x="3403" y="11308"/>
                  </a:cubicBezTo>
                  <a:lnTo>
                    <a:pt x="9741" y="11308"/>
                  </a:lnTo>
                  <a:cubicBezTo>
                    <a:pt x="9759" y="11309"/>
                    <a:pt x="9778" y="11309"/>
                    <a:pt x="9797" y="11309"/>
                  </a:cubicBezTo>
                  <a:cubicBezTo>
                    <a:pt x="11105" y="11309"/>
                    <a:pt x="12141" y="10156"/>
                    <a:pt x="12009" y="8840"/>
                  </a:cubicBezTo>
                  <a:lnTo>
                    <a:pt x="11442" y="2469"/>
                  </a:lnTo>
                  <a:cubicBezTo>
                    <a:pt x="11309" y="1101"/>
                    <a:pt x="10141" y="34"/>
                    <a:pt x="877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70" name="Google Shape;970;p56"/>
            <p:cNvSpPr/>
            <p:nvPr/>
          </p:nvSpPr>
          <p:spPr>
            <a:xfrm>
              <a:off x="6631595" y="2312338"/>
              <a:ext cx="251382" cy="233580"/>
            </a:xfrm>
            <a:custGeom>
              <a:avLst/>
              <a:gdLst/>
              <a:ahLst/>
              <a:cxnLst/>
              <a:rect l="l" t="t" r="r" b="b"/>
              <a:pathLst>
                <a:path w="12172" h="11310" extrusionOk="0">
                  <a:moveTo>
                    <a:pt x="2344" y="1"/>
                  </a:moveTo>
                  <a:cubicBezTo>
                    <a:pt x="1036" y="1"/>
                    <a:pt x="1" y="1154"/>
                    <a:pt x="165" y="2470"/>
                  </a:cubicBezTo>
                  <a:lnTo>
                    <a:pt x="699" y="8841"/>
                  </a:lnTo>
                  <a:cubicBezTo>
                    <a:pt x="866" y="10209"/>
                    <a:pt x="2000" y="11276"/>
                    <a:pt x="3401" y="11309"/>
                  </a:cubicBezTo>
                  <a:lnTo>
                    <a:pt x="9739" y="11309"/>
                  </a:lnTo>
                  <a:cubicBezTo>
                    <a:pt x="9758" y="11310"/>
                    <a:pt x="9777" y="11310"/>
                    <a:pt x="9796" y="11310"/>
                  </a:cubicBezTo>
                  <a:cubicBezTo>
                    <a:pt x="11136" y="11310"/>
                    <a:pt x="12172" y="10157"/>
                    <a:pt x="12007" y="8841"/>
                  </a:cubicBezTo>
                  <a:lnTo>
                    <a:pt x="11473" y="2470"/>
                  </a:lnTo>
                  <a:cubicBezTo>
                    <a:pt x="11307" y="1102"/>
                    <a:pt x="10172" y="35"/>
                    <a:pt x="8771" y="1"/>
                  </a:cubicBezTo>
                  <a:lnTo>
                    <a:pt x="2400" y="1"/>
                  </a:lnTo>
                  <a:cubicBezTo>
                    <a:pt x="2382" y="1"/>
                    <a:pt x="2363" y="1"/>
                    <a:pt x="23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71" name="Google Shape;971;p56"/>
            <p:cNvSpPr/>
            <p:nvPr/>
          </p:nvSpPr>
          <p:spPr>
            <a:xfrm>
              <a:off x="6347045" y="2020952"/>
              <a:ext cx="67534" cy="140540"/>
            </a:xfrm>
            <a:custGeom>
              <a:avLst/>
              <a:gdLst/>
              <a:ahLst/>
              <a:cxnLst/>
              <a:rect l="l" t="t" r="r" b="b"/>
              <a:pathLst>
                <a:path w="3270" h="6805" extrusionOk="0">
                  <a:moveTo>
                    <a:pt x="0" y="0"/>
                  </a:moveTo>
                  <a:lnTo>
                    <a:pt x="67" y="1034"/>
                  </a:lnTo>
                  <a:lnTo>
                    <a:pt x="1501" y="1034"/>
                  </a:lnTo>
                  <a:lnTo>
                    <a:pt x="2001" y="6805"/>
                  </a:lnTo>
                  <a:lnTo>
                    <a:pt x="3269" y="6805"/>
                  </a:lnTo>
                  <a:lnTo>
                    <a:pt x="266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72" name="Google Shape;972;p56"/>
            <p:cNvSpPr/>
            <p:nvPr/>
          </p:nvSpPr>
          <p:spPr>
            <a:xfrm>
              <a:off x="6438659" y="2129109"/>
              <a:ext cx="35853" cy="33767"/>
            </a:xfrm>
            <a:custGeom>
              <a:avLst/>
              <a:gdLst/>
              <a:ahLst/>
              <a:cxnLst/>
              <a:rect l="l" t="t" r="r" b="b"/>
              <a:pathLst>
                <a:path w="1736" h="1635" extrusionOk="0">
                  <a:moveTo>
                    <a:pt x="801" y="0"/>
                  </a:moveTo>
                  <a:cubicBezTo>
                    <a:pt x="367" y="0"/>
                    <a:pt x="1" y="367"/>
                    <a:pt x="67" y="834"/>
                  </a:cubicBezTo>
                  <a:cubicBezTo>
                    <a:pt x="101" y="1268"/>
                    <a:pt x="501" y="1635"/>
                    <a:pt x="935" y="1635"/>
                  </a:cubicBezTo>
                  <a:cubicBezTo>
                    <a:pt x="1368" y="1635"/>
                    <a:pt x="1735" y="1268"/>
                    <a:pt x="1668" y="834"/>
                  </a:cubicBezTo>
                  <a:cubicBezTo>
                    <a:pt x="1635" y="367"/>
                    <a:pt x="1268" y="0"/>
                    <a:pt x="80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73" name="Google Shape;973;p56"/>
            <p:cNvSpPr/>
            <p:nvPr/>
          </p:nvSpPr>
          <p:spPr>
            <a:xfrm>
              <a:off x="6473108" y="2020952"/>
              <a:ext cx="110243" cy="139859"/>
            </a:xfrm>
            <a:custGeom>
              <a:avLst/>
              <a:gdLst/>
              <a:ahLst/>
              <a:cxnLst/>
              <a:rect l="l" t="t" r="r" b="b"/>
              <a:pathLst>
                <a:path w="5338" h="6772" extrusionOk="0">
                  <a:moveTo>
                    <a:pt x="0" y="0"/>
                  </a:moveTo>
                  <a:lnTo>
                    <a:pt x="201" y="2235"/>
                  </a:lnTo>
                  <a:lnTo>
                    <a:pt x="1368" y="2235"/>
                  </a:lnTo>
                  <a:lnTo>
                    <a:pt x="1268" y="1068"/>
                  </a:lnTo>
                  <a:lnTo>
                    <a:pt x="3937" y="1068"/>
                  </a:lnTo>
                  <a:lnTo>
                    <a:pt x="1868" y="6772"/>
                  </a:lnTo>
                  <a:lnTo>
                    <a:pt x="3236" y="6772"/>
                  </a:lnTo>
                  <a:lnTo>
                    <a:pt x="5338" y="834"/>
                  </a:lnTo>
                  <a:lnTo>
                    <a:pt x="527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74" name="Google Shape;974;p56"/>
            <p:cNvSpPr/>
            <p:nvPr/>
          </p:nvSpPr>
          <p:spPr>
            <a:xfrm>
              <a:off x="6595040" y="2020250"/>
              <a:ext cx="110243" cy="140561"/>
            </a:xfrm>
            <a:custGeom>
              <a:avLst/>
              <a:gdLst/>
              <a:ahLst/>
              <a:cxnLst/>
              <a:rect l="l" t="t" r="r" b="b"/>
              <a:pathLst>
                <a:path w="5338" h="6806" extrusionOk="0">
                  <a:moveTo>
                    <a:pt x="1" y="1"/>
                  </a:moveTo>
                  <a:lnTo>
                    <a:pt x="201" y="2236"/>
                  </a:lnTo>
                  <a:lnTo>
                    <a:pt x="1368" y="2236"/>
                  </a:lnTo>
                  <a:lnTo>
                    <a:pt x="1268" y="1068"/>
                  </a:lnTo>
                  <a:lnTo>
                    <a:pt x="3937" y="1068"/>
                  </a:lnTo>
                  <a:lnTo>
                    <a:pt x="1869" y="6806"/>
                  </a:lnTo>
                  <a:lnTo>
                    <a:pt x="3236" y="6806"/>
                  </a:lnTo>
                  <a:lnTo>
                    <a:pt x="5338" y="868"/>
                  </a:lnTo>
                  <a:lnTo>
                    <a:pt x="5271" y="3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75" name="Google Shape;975;p56"/>
            <p:cNvSpPr/>
            <p:nvPr/>
          </p:nvSpPr>
          <p:spPr>
            <a:xfrm>
              <a:off x="6716972" y="2020250"/>
              <a:ext cx="110945" cy="140561"/>
            </a:xfrm>
            <a:custGeom>
              <a:avLst/>
              <a:gdLst/>
              <a:ahLst/>
              <a:cxnLst/>
              <a:rect l="l" t="t" r="r" b="b"/>
              <a:pathLst>
                <a:path w="5372" h="6806" extrusionOk="0">
                  <a:moveTo>
                    <a:pt x="1" y="1"/>
                  </a:moveTo>
                  <a:lnTo>
                    <a:pt x="201" y="2236"/>
                  </a:lnTo>
                  <a:lnTo>
                    <a:pt x="1368" y="2236"/>
                  </a:lnTo>
                  <a:lnTo>
                    <a:pt x="1268" y="1068"/>
                  </a:lnTo>
                  <a:lnTo>
                    <a:pt x="3937" y="1068"/>
                  </a:lnTo>
                  <a:lnTo>
                    <a:pt x="1869" y="6806"/>
                  </a:lnTo>
                  <a:lnTo>
                    <a:pt x="3236" y="6806"/>
                  </a:lnTo>
                  <a:lnTo>
                    <a:pt x="5371" y="868"/>
                  </a:lnTo>
                  <a:lnTo>
                    <a:pt x="5271" y="3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76" name="Google Shape;976;p56"/>
            <p:cNvSpPr/>
            <p:nvPr/>
          </p:nvSpPr>
          <p:spPr>
            <a:xfrm>
              <a:off x="6191346" y="3401510"/>
              <a:ext cx="64085" cy="74432"/>
            </a:xfrm>
            <a:custGeom>
              <a:avLst/>
              <a:gdLst/>
              <a:ahLst/>
              <a:cxnLst/>
              <a:rect l="l" t="t" r="r" b="b"/>
              <a:pathLst>
                <a:path w="3103" h="3604" extrusionOk="0">
                  <a:moveTo>
                    <a:pt x="1435" y="535"/>
                  </a:moveTo>
                  <a:cubicBezTo>
                    <a:pt x="1935" y="535"/>
                    <a:pt x="2269" y="968"/>
                    <a:pt x="2369" y="1802"/>
                  </a:cubicBezTo>
                  <a:cubicBezTo>
                    <a:pt x="2435" y="2636"/>
                    <a:pt x="2169" y="3036"/>
                    <a:pt x="1668" y="3036"/>
                  </a:cubicBezTo>
                  <a:cubicBezTo>
                    <a:pt x="1168" y="3036"/>
                    <a:pt x="834" y="2670"/>
                    <a:pt x="734" y="1802"/>
                  </a:cubicBezTo>
                  <a:cubicBezTo>
                    <a:pt x="667" y="935"/>
                    <a:pt x="968" y="535"/>
                    <a:pt x="1435" y="535"/>
                  </a:cubicBezTo>
                  <a:close/>
                  <a:moveTo>
                    <a:pt x="1401" y="1"/>
                  </a:moveTo>
                  <a:cubicBezTo>
                    <a:pt x="567" y="1"/>
                    <a:pt x="0" y="635"/>
                    <a:pt x="100" y="1802"/>
                  </a:cubicBezTo>
                  <a:cubicBezTo>
                    <a:pt x="200" y="2936"/>
                    <a:pt x="868" y="3604"/>
                    <a:pt x="1702" y="3604"/>
                  </a:cubicBezTo>
                  <a:cubicBezTo>
                    <a:pt x="2535" y="3604"/>
                    <a:pt x="3103" y="2936"/>
                    <a:pt x="3002" y="1802"/>
                  </a:cubicBezTo>
                  <a:cubicBezTo>
                    <a:pt x="2902" y="635"/>
                    <a:pt x="2235" y="1"/>
                    <a:pt x="140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77" name="Google Shape;977;p56"/>
            <p:cNvSpPr/>
            <p:nvPr/>
          </p:nvSpPr>
          <p:spPr>
            <a:xfrm>
              <a:off x="6034965" y="3154196"/>
              <a:ext cx="35151" cy="72366"/>
            </a:xfrm>
            <a:custGeom>
              <a:avLst/>
              <a:gdLst/>
              <a:ahLst/>
              <a:cxnLst/>
              <a:rect l="l" t="t" r="r" b="b"/>
              <a:pathLst>
                <a:path w="1702" h="3504" extrusionOk="0">
                  <a:moveTo>
                    <a:pt x="0" y="1"/>
                  </a:moveTo>
                  <a:lnTo>
                    <a:pt x="34" y="568"/>
                  </a:lnTo>
                  <a:lnTo>
                    <a:pt x="767" y="568"/>
                  </a:lnTo>
                  <a:lnTo>
                    <a:pt x="1034" y="3503"/>
                  </a:lnTo>
                  <a:lnTo>
                    <a:pt x="1701" y="3503"/>
                  </a:lnTo>
                  <a:lnTo>
                    <a:pt x="140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78" name="Google Shape;978;p56"/>
            <p:cNvSpPr/>
            <p:nvPr/>
          </p:nvSpPr>
          <p:spPr>
            <a:xfrm>
              <a:off x="6285025" y="3153452"/>
              <a:ext cx="62040" cy="73110"/>
            </a:xfrm>
            <a:custGeom>
              <a:avLst/>
              <a:gdLst/>
              <a:ahLst/>
              <a:cxnLst/>
              <a:rect l="l" t="t" r="r" b="b"/>
              <a:pathLst>
                <a:path w="3004" h="3540" extrusionOk="0">
                  <a:moveTo>
                    <a:pt x="1207" y="0"/>
                  </a:moveTo>
                  <a:cubicBezTo>
                    <a:pt x="739" y="0"/>
                    <a:pt x="282" y="229"/>
                    <a:pt x="1" y="604"/>
                  </a:cubicBezTo>
                  <a:lnTo>
                    <a:pt x="501" y="937"/>
                  </a:lnTo>
                  <a:cubicBezTo>
                    <a:pt x="668" y="704"/>
                    <a:pt x="968" y="570"/>
                    <a:pt x="1302" y="570"/>
                  </a:cubicBezTo>
                  <a:cubicBezTo>
                    <a:pt x="1702" y="570"/>
                    <a:pt x="1936" y="771"/>
                    <a:pt x="1969" y="1071"/>
                  </a:cubicBezTo>
                  <a:cubicBezTo>
                    <a:pt x="2002" y="1371"/>
                    <a:pt x="1869" y="1638"/>
                    <a:pt x="1635" y="1805"/>
                  </a:cubicBezTo>
                  <a:lnTo>
                    <a:pt x="368" y="3139"/>
                  </a:lnTo>
                  <a:lnTo>
                    <a:pt x="401" y="3539"/>
                  </a:lnTo>
                  <a:lnTo>
                    <a:pt x="3003" y="3539"/>
                  </a:lnTo>
                  <a:lnTo>
                    <a:pt x="2936" y="3006"/>
                  </a:lnTo>
                  <a:lnTo>
                    <a:pt x="1302" y="3006"/>
                  </a:lnTo>
                  <a:lnTo>
                    <a:pt x="2136" y="2138"/>
                  </a:lnTo>
                  <a:cubicBezTo>
                    <a:pt x="2469" y="1871"/>
                    <a:pt x="2669" y="1438"/>
                    <a:pt x="2636" y="1037"/>
                  </a:cubicBezTo>
                  <a:cubicBezTo>
                    <a:pt x="2569" y="404"/>
                    <a:pt x="2036" y="3"/>
                    <a:pt x="1302" y="3"/>
                  </a:cubicBezTo>
                  <a:cubicBezTo>
                    <a:pt x="1270" y="1"/>
                    <a:pt x="1239" y="0"/>
                    <a:pt x="120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79" name="Google Shape;979;p56"/>
            <p:cNvSpPr/>
            <p:nvPr/>
          </p:nvSpPr>
          <p:spPr>
            <a:xfrm>
              <a:off x="6542004" y="3154196"/>
              <a:ext cx="57889" cy="73729"/>
            </a:xfrm>
            <a:custGeom>
              <a:avLst/>
              <a:gdLst/>
              <a:ahLst/>
              <a:cxnLst/>
              <a:rect l="l" t="t" r="r" b="b"/>
              <a:pathLst>
                <a:path w="2803" h="3570" extrusionOk="0">
                  <a:moveTo>
                    <a:pt x="0" y="1"/>
                  </a:moveTo>
                  <a:lnTo>
                    <a:pt x="33" y="534"/>
                  </a:lnTo>
                  <a:lnTo>
                    <a:pt x="1635" y="534"/>
                  </a:lnTo>
                  <a:lnTo>
                    <a:pt x="934" y="1502"/>
                  </a:lnTo>
                  <a:lnTo>
                    <a:pt x="967" y="1935"/>
                  </a:lnTo>
                  <a:lnTo>
                    <a:pt x="1268" y="1935"/>
                  </a:lnTo>
                  <a:cubicBezTo>
                    <a:pt x="1801" y="1935"/>
                    <a:pt x="2068" y="2136"/>
                    <a:pt x="2102" y="2469"/>
                  </a:cubicBezTo>
                  <a:cubicBezTo>
                    <a:pt x="2102" y="2769"/>
                    <a:pt x="1868" y="3003"/>
                    <a:pt x="1401" y="3003"/>
                  </a:cubicBezTo>
                  <a:cubicBezTo>
                    <a:pt x="1034" y="3003"/>
                    <a:pt x="634" y="2869"/>
                    <a:pt x="334" y="2636"/>
                  </a:cubicBezTo>
                  <a:lnTo>
                    <a:pt x="100" y="3136"/>
                  </a:lnTo>
                  <a:cubicBezTo>
                    <a:pt x="500" y="3437"/>
                    <a:pt x="967" y="3570"/>
                    <a:pt x="1468" y="3570"/>
                  </a:cubicBezTo>
                  <a:cubicBezTo>
                    <a:pt x="2402" y="3570"/>
                    <a:pt x="2802" y="3070"/>
                    <a:pt x="2735" y="2469"/>
                  </a:cubicBezTo>
                  <a:cubicBezTo>
                    <a:pt x="2702" y="1902"/>
                    <a:pt x="2235" y="1468"/>
                    <a:pt x="1668" y="1435"/>
                  </a:cubicBezTo>
                  <a:lnTo>
                    <a:pt x="2435" y="434"/>
                  </a:lnTo>
                  <a:lnTo>
                    <a:pt x="236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80" name="Google Shape;980;p56"/>
            <p:cNvSpPr/>
            <p:nvPr/>
          </p:nvSpPr>
          <p:spPr>
            <a:xfrm>
              <a:off x="6018422" y="2897919"/>
              <a:ext cx="66852" cy="71664"/>
            </a:xfrm>
            <a:custGeom>
              <a:avLst/>
              <a:gdLst/>
              <a:ahLst/>
              <a:cxnLst/>
              <a:rect l="l" t="t" r="r" b="b"/>
              <a:pathLst>
                <a:path w="3237" h="3470" extrusionOk="0">
                  <a:moveTo>
                    <a:pt x="1535" y="1"/>
                  </a:moveTo>
                  <a:lnTo>
                    <a:pt x="1" y="2236"/>
                  </a:lnTo>
                  <a:lnTo>
                    <a:pt x="67" y="2703"/>
                  </a:lnTo>
                  <a:lnTo>
                    <a:pt x="1969" y="2703"/>
                  </a:lnTo>
                  <a:lnTo>
                    <a:pt x="2035" y="3470"/>
                  </a:lnTo>
                  <a:lnTo>
                    <a:pt x="2669" y="3470"/>
                  </a:lnTo>
                  <a:lnTo>
                    <a:pt x="2603" y="2703"/>
                  </a:lnTo>
                  <a:lnTo>
                    <a:pt x="3236" y="2703"/>
                  </a:lnTo>
                  <a:lnTo>
                    <a:pt x="3170" y="2136"/>
                  </a:lnTo>
                  <a:lnTo>
                    <a:pt x="2536" y="2136"/>
                  </a:lnTo>
                  <a:lnTo>
                    <a:pt x="2502" y="1435"/>
                  </a:lnTo>
                  <a:lnTo>
                    <a:pt x="1869" y="1435"/>
                  </a:lnTo>
                  <a:lnTo>
                    <a:pt x="1935" y="2136"/>
                  </a:lnTo>
                  <a:lnTo>
                    <a:pt x="801" y="2136"/>
                  </a:lnTo>
                  <a:lnTo>
                    <a:pt x="223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81" name="Google Shape;981;p56"/>
            <p:cNvSpPr/>
            <p:nvPr/>
          </p:nvSpPr>
          <p:spPr>
            <a:xfrm>
              <a:off x="6267801" y="2897237"/>
              <a:ext cx="55824" cy="73729"/>
            </a:xfrm>
            <a:custGeom>
              <a:avLst/>
              <a:gdLst/>
              <a:ahLst/>
              <a:cxnLst/>
              <a:rect l="l" t="t" r="r" b="b"/>
              <a:pathLst>
                <a:path w="2703" h="3570" extrusionOk="0">
                  <a:moveTo>
                    <a:pt x="168" y="0"/>
                  </a:moveTo>
                  <a:lnTo>
                    <a:pt x="168" y="1902"/>
                  </a:lnTo>
                  <a:lnTo>
                    <a:pt x="1002" y="1902"/>
                  </a:lnTo>
                  <a:cubicBezTo>
                    <a:pt x="1736" y="1902"/>
                    <a:pt x="1969" y="2135"/>
                    <a:pt x="2002" y="2469"/>
                  </a:cubicBezTo>
                  <a:cubicBezTo>
                    <a:pt x="2036" y="2802"/>
                    <a:pt x="1769" y="3003"/>
                    <a:pt x="1302" y="3003"/>
                  </a:cubicBezTo>
                  <a:cubicBezTo>
                    <a:pt x="935" y="3003"/>
                    <a:pt x="535" y="2869"/>
                    <a:pt x="234" y="2636"/>
                  </a:cubicBezTo>
                  <a:lnTo>
                    <a:pt x="1" y="3169"/>
                  </a:lnTo>
                  <a:cubicBezTo>
                    <a:pt x="401" y="3436"/>
                    <a:pt x="868" y="3570"/>
                    <a:pt x="1369" y="3570"/>
                  </a:cubicBezTo>
                  <a:cubicBezTo>
                    <a:pt x="2303" y="3570"/>
                    <a:pt x="2703" y="3069"/>
                    <a:pt x="2636" y="2436"/>
                  </a:cubicBezTo>
                  <a:cubicBezTo>
                    <a:pt x="2603" y="1835"/>
                    <a:pt x="2136" y="1368"/>
                    <a:pt x="1102" y="1368"/>
                  </a:cubicBezTo>
                  <a:lnTo>
                    <a:pt x="768" y="1368"/>
                  </a:lnTo>
                  <a:lnTo>
                    <a:pt x="768" y="568"/>
                  </a:lnTo>
                  <a:lnTo>
                    <a:pt x="2269" y="568"/>
                  </a:lnTo>
                  <a:lnTo>
                    <a:pt x="223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82" name="Google Shape;982;p56"/>
            <p:cNvSpPr/>
            <p:nvPr/>
          </p:nvSpPr>
          <p:spPr>
            <a:xfrm>
              <a:off x="6521331" y="2896556"/>
              <a:ext cx="62701" cy="74411"/>
            </a:xfrm>
            <a:custGeom>
              <a:avLst/>
              <a:gdLst/>
              <a:ahLst/>
              <a:cxnLst/>
              <a:rect l="l" t="t" r="r" b="b"/>
              <a:pathLst>
                <a:path w="3036" h="3603" extrusionOk="0">
                  <a:moveTo>
                    <a:pt x="1663" y="1899"/>
                  </a:moveTo>
                  <a:cubicBezTo>
                    <a:pt x="2005" y="1899"/>
                    <a:pt x="2304" y="2156"/>
                    <a:pt x="2335" y="2502"/>
                  </a:cubicBezTo>
                  <a:cubicBezTo>
                    <a:pt x="2369" y="2869"/>
                    <a:pt x="2102" y="3102"/>
                    <a:pt x="1702" y="3102"/>
                  </a:cubicBezTo>
                  <a:cubicBezTo>
                    <a:pt x="1681" y="3104"/>
                    <a:pt x="1660" y="3105"/>
                    <a:pt x="1639" y="3105"/>
                  </a:cubicBezTo>
                  <a:cubicBezTo>
                    <a:pt x="1294" y="3105"/>
                    <a:pt x="966" y="2848"/>
                    <a:pt x="934" y="2502"/>
                  </a:cubicBezTo>
                  <a:cubicBezTo>
                    <a:pt x="901" y="2168"/>
                    <a:pt x="1168" y="1901"/>
                    <a:pt x="1602" y="1901"/>
                  </a:cubicBezTo>
                  <a:cubicBezTo>
                    <a:pt x="1622" y="1900"/>
                    <a:pt x="1643" y="1899"/>
                    <a:pt x="1663" y="1899"/>
                  </a:cubicBezTo>
                  <a:close/>
                  <a:moveTo>
                    <a:pt x="1668" y="0"/>
                  </a:moveTo>
                  <a:cubicBezTo>
                    <a:pt x="668" y="0"/>
                    <a:pt x="0" y="667"/>
                    <a:pt x="134" y="1868"/>
                  </a:cubicBezTo>
                  <a:cubicBezTo>
                    <a:pt x="201" y="3002"/>
                    <a:pt x="834" y="3603"/>
                    <a:pt x="1802" y="3603"/>
                  </a:cubicBezTo>
                  <a:cubicBezTo>
                    <a:pt x="2502" y="3603"/>
                    <a:pt x="3036" y="3169"/>
                    <a:pt x="2969" y="2469"/>
                  </a:cubicBezTo>
                  <a:cubicBezTo>
                    <a:pt x="2905" y="1824"/>
                    <a:pt x="2342" y="1366"/>
                    <a:pt x="1732" y="1366"/>
                  </a:cubicBezTo>
                  <a:cubicBezTo>
                    <a:pt x="1711" y="1366"/>
                    <a:pt x="1690" y="1367"/>
                    <a:pt x="1668" y="1368"/>
                  </a:cubicBezTo>
                  <a:cubicBezTo>
                    <a:pt x="1335" y="1368"/>
                    <a:pt x="1001" y="1501"/>
                    <a:pt x="768" y="1735"/>
                  </a:cubicBezTo>
                  <a:cubicBezTo>
                    <a:pt x="701" y="967"/>
                    <a:pt x="1068" y="534"/>
                    <a:pt x="1735" y="534"/>
                  </a:cubicBezTo>
                  <a:cubicBezTo>
                    <a:pt x="1968" y="534"/>
                    <a:pt x="2202" y="601"/>
                    <a:pt x="2402" y="701"/>
                  </a:cubicBezTo>
                  <a:lnTo>
                    <a:pt x="2602" y="234"/>
                  </a:lnTo>
                  <a:cubicBezTo>
                    <a:pt x="2335" y="67"/>
                    <a:pt x="2002" y="0"/>
                    <a:pt x="166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83" name="Google Shape;983;p56"/>
            <p:cNvSpPr/>
            <p:nvPr/>
          </p:nvSpPr>
          <p:spPr>
            <a:xfrm>
              <a:off x="5991553" y="2640279"/>
              <a:ext cx="57207" cy="72346"/>
            </a:xfrm>
            <a:custGeom>
              <a:avLst/>
              <a:gdLst/>
              <a:ahLst/>
              <a:cxnLst/>
              <a:rect l="l" t="t" r="r" b="b"/>
              <a:pathLst>
                <a:path w="2770" h="3503" extrusionOk="0">
                  <a:moveTo>
                    <a:pt x="1" y="0"/>
                  </a:moveTo>
                  <a:lnTo>
                    <a:pt x="101" y="1134"/>
                  </a:lnTo>
                  <a:lnTo>
                    <a:pt x="735" y="1134"/>
                  </a:lnTo>
                  <a:lnTo>
                    <a:pt x="668" y="534"/>
                  </a:lnTo>
                  <a:lnTo>
                    <a:pt x="2036" y="534"/>
                  </a:lnTo>
                  <a:lnTo>
                    <a:pt x="1001" y="3503"/>
                  </a:lnTo>
                  <a:lnTo>
                    <a:pt x="1669" y="3503"/>
                  </a:lnTo>
                  <a:lnTo>
                    <a:pt x="2769" y="434"/>
                  </a:lnTo>
                  <a:lnTo>
                    <a:pt x="2736" y="3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84" name="Google Shape;984;p56"/>
            <p:cNvSpPr/>
            <p:nvPr/>
          </p:nvSpPr>
          <p:spPr>
            <a:xfrm>
              <a:off x="6245765" y="2639577"/>
              <a:ext cx="61338" cy="74432"/>
            </a:xfrm>
            <a:custGeom>
              <a:avLst/>
              <a:gdLst/>
              <a:ahLst/>
              <a:cxnLst/>
              <a:rect l="l" t="t" r="r" b="b"/>
              <a:pathLst>
                <a:path w="2970" h="3604" extrusionOk="0">
                  <a:moveTo>
                    <a:pt x="1301" y="535"/>
                  </a:moveTo>
                  <a:cubicBezTo>
                    <a:pt x="1702" y="535"/>
                    <a:pt x="2002" y="735"/>
                    <a:pt x="2035" y="1035"/>
                  </a:cubicBezTo>
                  <a:cubicBezTo>
                    <a:pt x="2035" y="1335"/>
                    <a:pt x="1802" y="1535"/>
                    <a:pt x="1402" y="1535"/>
                  </a:cubicBezTo>
                  <a:cubicBezTo>
                    <a:pt x="1001" y="1535"/>
                    <a:pt x="734" y="1335"/>
                    <a:pt x="701" y="1035"/>
                  </a:cubicBezTo>
                  <a:lnTo>
                    <a:pt x="701" y="1002"/>
                  </a:lnTo>
                  <a:cubicBezTo>
                    <a:pt x="668" y="701"/>
                    <a:pt x="901" y="535"/>
                    <a:pt x="1301" y="535"/>
                  </a:cubicBezTo>
                  <a:close/>
                  <a:moveTo>
                    <a:pt x="1435" y="2002"/>
                  </a:moveTo>
                  <a:cubicBezTo>
                    <a:pt x="1935" y="2002"/>
                    <a:pt x="2235" y="2202"/>
                    <a:pt x="2269" y="2536"/>
                  </a:cubicBezTo>
                  <a:cubicBezTo>
                    <a:pt x="2302" y="2870"/>
                    <a:pt x="2035" y="3103"/>
                    <a:pt x="1535" y="3103"/>
                  </a:cubicBezTo>
                  <a:cubicBezTo>
                    <a:pt x="1068" y="3103"/>
                    <a:pt x="734" y="2903"/>
                    <a:pt x="701" y="2536"/>
                  </a:cubicBezTo>
                  <a:cubicBezTo>
                    <a:pt x="668" y="2202"/>
                    <a:pt x="935" y="2002"/>
                    <a:pt x="1435" y="2002"/>
                  </a:cubicBezTo>
                  <a:close/>
                  <a:moveTo>
                    <a:pt x="1268" y="1"/>
                  </a:moveTo>
                  <a:cubicBezTo>
                    <a:pt x="501" y="1"/>
                    <a:pt x="1" y="368"/>
                    <a:pt x="67" y="968"/>
                  </a:cubicBezTo>
                  <a:cubicBezTo>
                    <a:pt x="67" y="1302"/>
                    <a:pt x="267" y="1569"/>
                    <a:pt x="568" y="1702"/>
                  </a:cubicBezTo>
                  <a:cubicBezTo>
                    <a:pt x="234" y="1836"/>
                    <a:pt x="34" y="2202"/>
                    <a:pt x="67" y="2536"/>
                  </a:cubicBezTo>
                  <a:cubicBezTo>
                    <a:pt x="134" y="3203"/>
                    <a:pt x="734" y="3603"/>
                    <a:pt x="1602" y="3603"/>
                  </a:cubicBezTo>
                  <a:cubicBezTo>
                    <a:pt x="2469" y="3603"/>
                    <a:pt x="2969" y="3203"/>
                    <a:pt x="2936" y="2536"/>
                  </a:cubicBezTo>
                  <a:cubicBezTo>
                    <a:pt x="2903" y="2169"/>
                    <a:pt x="2636" y="1836"/>
                    <a:pt x="2302" y="1702"/>
                  </a:cubicBezTo>
                  <a:cubicBezTo>
                    <a:pt x="2569" y="1569"/>
                    <a:pt x="2702" y="1268"/>
                    <a:pt x="2669" y="968"/>
                  </a:cubicBezTo>
                  <a:cubicBezTo>
                    <a:pt x="2602" y="368"/>
                    <a:pt x="2035" y="1"/>
                    <a:pt x="126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85" name="Google Shape;985;p56"/>
            <p:cNvSpPr/>
            <p:nvPr/>
          </p:nvSpPr>
          <p:spPr>
            <a:xfrm>
              <a:off x="6496528" y="2639577"/>
              <a:ext cx="62722" cy="74432"/>
            </a:xfrm>
            <a:custGeom>
              <a:avLst/>
              <a:gdLst/>
              <a:ahLst/>
              <a:cxnLst/>
              <a:rect l="l" t="t" r="r" b="b"/>
              <a:pathLst>
                <a:path w="3037" h="3604" extrusionOk="0">
                  <a:moveTo>
                    <a:pt x="1364" y="498"/>
                  </a:moveTo>
                  <a:cubicBezTo>
                    <a:pt x="1709" y="498"/>
                    <a:pt x="2037" y="756"/>
                    <a:pt x="2069" y="1102"/>
                  </a:cubicBezTo>
                  <a:lnTo>
                    <a:pt x="2102" y="1102"/>
                  </a:lnTo>
                  <a:cubicBezTo>
                    <a:pt x="2135" y="1435"/>
                    <a:pt x="1869" y="1702"/>
                    <a:pt x="1435" y="1702"/>
                  </a:cubicBezTo>
                  <a:cubicBezTo>
                    <a:pt x="1412" y="1704"/>
                    <a:pt x="1390" y="1705"/>
                    <a:pt x="1368" y="1705"/>
                  </a:cubicBezTo>
                  <a:cubicBezTo>
                    <a:pt x="998" y="1705"/>
                    <a:pt x="699" y="1448"/>
                    <a:pt x="668" y="1102"/>
                  </a:cubicBezTo>
                  <a:cubicBezTo>
                    <a:pt x="634" y="735"/>
                    <a:pt x="901" y="501"/>
                    <a:pt x="1301" y="501"/>
                  </a:cubicBezTo>
                  <a:cubicBezTo>
                    <a:pt x="1322" y="499"/>
                    <a:pt x="1343" y="498"/>
                    <a:pt x="1364" y="498"/>
                  </a:cubicBezTo>
                  <a:close/>
                  <a:moveTo>
                    <a:pt x="1235" y="1"/>
                  </a:moveTo>
                  <a:cubicBezTo>
                    <a:pt x="534" y="1"/>
                    <a:pt x="1" y="435"/>
                    <a:pt x="67" y="1135"/>
                  </a:cubicBezTo>
                  <a:cubicBezTo>
                    <a:pt x="132" y="1780"/>
                    <a:pt x="663" y="2237"/>
                    <a:pt x="1301" y="2237"/>
                  </a:cubicBezTo>
                  <a:cubicBezTo>
                    <a:pt x="1323" y="2237"/>
                    <a:pt x="1346" y="2237"/>
                    <a:pt x="1368" y="2236"/>
                  </a:cubicBezTo>
                  <a:cubicBezTo>
                    <a:pt x="1702" y="2236"/>
                    <a:pt x="2035" y="2102"/>
                    <a:pt x="2269" y="1869"/>
                  </a:cubicBezTo>
                  <a:lnTo>
                    <a:pt x="2269" y="1869"/>
                  </a:lnTo>
                  <a:cubicBezTo>
                    <a:pt x="2336" y="2636"/>
                    <a:pt x="1969" y="3070"/>
                    <a:pt x="1301" y="3070"/>
                  </a:cubicBezTo>
                  <a:cubicBezTo>
                    <a:pt x="1068" y="3070"/>
                    <a:pt x="834" y="3003"/>
                    <a:pt x="634" y="2903"/>
                  </a:cubicBezTo>
                  <a:lnTo>
                    <a:pt x="434" y="3370"/>
                  </a:lnTo>
                  <a:cubicBezTo>
                    <a:pt x="701" y="3537"/>
                    <a:pt x="1035" y="3603"/>
                    <a:pt x="1368" y="3603"/>
                  </a:cubicBezTo>
                  <a:cubicBezTo>
                    <a:pt x="2369" y="3603"/>
                    <a:pt x="3036" y="2936"/>
                    <a:pt x="2903" y="1735"/>
                  </a:cubicBezTo>
                  <a:cubicBezTo>
                    <a:pt x="2803" y="635"/>
                    <a:pt x="2202" y="1"/>
                    <a:pt x="12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86" name="Google Shape;986;p56"/>
            <p:cNvSpPr/>
            <p:nvPr/>
          </p:nvSpPr>
          <p:spPr>
            <a:xfrm>
              <a:off x="6590269" y="3445541"/>
              <a:ext cx="17885" cy="31784"/>
            </a:xfrm>
            <a:custGeom>
              <a:avLst/>
              <a:gdLst/>
              <a:ahLst/>
              <a:cxnLst/>
              <a:rect l="l" t="t" r="r" b="b"/>
              <a:pathLst>
                <a:path w="866" h="1539" extrusionOk="0">
                  <a:moveTo>
                    <a:pt x="348" y="0"/>
                  </a:moveTo>
                  <a:cubicBezTo>
                    <a:pt x="141" y="0"/>
                    <a:pt x="1" y="188"/>
                    <a:pt x="31" y="404"/>
                  </a:cubicBezTo>
                  <a:cubicBezTo>
                    <a:pt x="31" y="571"/>
                    <a:pt x="165" y="738"/>
                    <a:pt x="298" y="771"/>
                  </a:cubicBezTo>
                  <a:lnTo>
                    <a:pt x="165" y="1538"/>
                  </a:lnTo>
                  <a:lnTo>
                    <a:pt x="599" y="1538"/>
                  </a:lnTo>
                  <a:lnTo>
                    <a:pt x="799" y="838"/>
                  </a:lnTo>
                  <a:cubicBezTo>
                    <a:pt x="832" y="704"/>
                    <a:pt x="865" y="571"/>
                    <a:pt x="865" y="437"/>
                  </a:cubicBezTo>
                  <a:cubicBezTo>
                    <a:pt x="865" y="190"/>
                    <a:pt x="694" y="0"/>
                    <a:pt x="456" y="0"/>
                  </a:cubicBezTo>
                  <a:cubicBezTo>
                    <a:pt x="437" y="0"/>
                    <a:pt x="418" y="1"/>
                    <a:pt x="398" y="4"/>
                  </a:cubicBezTo>
                  <a:cubicBezTo>
                    <a:pt x="381" y="1"/>
                    <a:pt x="364" y="0"/>
                    <a:pt x="34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87" name="Google Shape;987;p56"/>
            <p:cNvSpPr/>
            <p:nvPr/>
          </p:nvSpPr>
          <p:spPr>
            <a:xfrm>
              <a:off x="6820999" y="3420799"/>
              <a:ext cx="50309" cy="35171"/>
            </a:xfrm>
            <a:custGeom>
              <a:avLst/>
              <a:gdLst/>
              <a:ahLst/>
              <a:cxnLst/>
              <a:rect l="l" t="t" r="r" b="b"/>
              <a:pathLst>
                <a:path w="2436" h="1703" extrusionOk="0">
                  <a:moveTo>
                    <a:pt x="1" y="1"/>
                  </a:moveTo>
                  <a:lnTo>
                    <a:pt x="34" y="501"/>
                  </a:lnTo>
                  <a:lnTo>
                    <a:pt x="2336" y="501"/>
                  </a:lnTo>
                  <a:lnTo>
                    <a:pt x="2302" y="1"/>
                  </a:lnTo>
                  <a:close/>
                  <a:moveTo>
                    <a:pt x="101" y="1202"/>
                  </a:moveTo>
                  <a:lnTo>
                    <a:pt x="134" y="1702"/>
                  </a:lnTo>
                  <a:lnTo>
                    <a:pt x="2436" y="1702"/>
                  </a:lnTo>
                  <a:lnTo>
                    <a:pt x="2402" y="120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88" name="Google Shape;988;p56"/>
            <p:cNvSpPr/>
            <p:nvPr/>
          </p:nvSpPr>
          <p:spPr>
            <a:xfrm>
              <a:off x="6803093" y="3162477"/>
              <a:ext cx="48926" cy="46158"/>
            </a:xfrm>
            <a:custGeom>
              <a:avLst/>
              <a:gdLst/>
              <a:ahLst/>
              <a:cxnLst/>
              <a:rect l="l" t="t" r="r" b="b"/>
              <a:pathLst>
                <a:path w="2369" h="2235" extrusionOk="0">
                  <a:moveTo>
                    <a:pt x="801" y="0"/>
                  </a:moveTo>
                  <a:lnTo>
                    <a:pt x="901" y="867"/>
                  </a:lnTo>
                  <a:lnTo>
                    <a:pt x="0" y="867"/>
                  </a:lnTo>
                  <a:lnTo>
                    <a:pt x="67" y="1368"/>
                  </a:lnTo>
                  <a:lnTo>
                    <a:pt x="934" y="1368"/>
                  </a:lnTo>
                  <a:lnTo>
                    <a:pt x="1001" y="2235"/>
                  </a:lnTo>
                  <a:lnTo>
                    <a:pt x="1535" y="2235"/>
                  </a:lnTo>
                  <a:lnTo>
                    <a:pt x="1468" y="1368"/>
                  </a:lnTo>
                  <a:lnTo>
                    <a:pt x="2369" y="1368"/>
                  </a:lnTo>
                  <a:lnTo>
                    <a:pt x="2302" y="867"/>
                  </a:lnTo>
                  <a:lnTo>
                    <a:pt x="1435" y="867"/>
                  </a:lnTo>
                  <a:lnTo>
                    <a:pt x="133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89" name="Google Shape;989;p56"/>
            <p:cNvSpPr/>
            <p:nvPr/>
          </p:nvSpPr>
          <p:spPr>
            <a:xfrm>
              <a:off x="6765898" y="2658185"/>
              <a:ext cx="42730" cy="40665"/>
            </a:xfrm>
            <a:custGeom>
              <a:avLst/>
              <a:gdLst/>
              <a:ahLst/>
              <a:cxnLst/>
              <a:rect l="l" t="t" r="r" b="b"/>
              <a:pathLst>
                <a:path w="2069" h="1969" extrusionOk="0">
                  <a:moveTo>
                    <a:pt x="300" y="1"/>
                  </a:moveTo>
                  <a:lnTo>
                    <a:pt x="0" y="334"/>
                  </a:lnTo>
                  <a:lnTo>
                    <a:pt x="667" y="968"/>
                  </a:lnTo>
                  <a:lnTo>
                    <a:pt x="100" y="1568"/>
                  </a:lnTo>
                  <a:lnTo>
                    <a:pt x="534" y="1969"/>
                  </a:lnTo>
                  <a:lnTo>
                    <a:pt x="1068" y="1335"/>
                  </a:lnTo>
                  <a:lnTo>
                    <a:pt x="1768" y="1969"/>
                  </a:lnTo>
                  <a:lnTo>
                    <a:pt x="2068" y="1602"/>
                  </a:lnTo>
                  <a:lnTo>
                    <a:pt x="1401" y="1001"/>
                  </a:lnTo>
                  <a:lnTo>
                    <a:pt x="1968" y="367"/>
                  </a:lnTo>
                  <a:lnTo>
                    <a:pt x="1568" y="1"/>
                  </a:lnTo>
                  <a:lnTo>
                    <a:pt x="1001" y="601"/>
                  </a:lnTo>
                  <a:lnTo>
                    <a:pt x="30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90" name="Google Shape;990;p56"/>
            <p:cNvSpPr/>
            <p:nvPr/>
          </p:nvSpPr>
          <p:spPr>
            <a:xfrm>
              <a:off x="6798261" y="2935816"/>
              <a:ext cx="28955" cy="11049"/>
            </a:xfrm>
            <a:custGeom>
              <a:avLst/>
              <a:gdLst/>
              <a:ahLst/>
              <a:cxnLst/>
              <a:rect l="l" t="t" r="r" b="b"/>
              <a:pathLst>
                <a:path w="1402" h="535" extrusionOk="0">
                  <a:moveTo>
                    <a:pt x="1" y="0"/>
                  </a:moveTo>
                  <a:lnTo>
                    <a:pt x="34" y="534"/>
                  </a:lnTo>
                  <a:lnTo>
                    <a:pt x="1402" y="534"/>
                  </a:lnTo>
                  <a:lnTo>
                    <a:pt x="136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91" name="Google Shape;991;p56"/>
            <p:cNvSpPr/>
            <p:nvPr/>
          </p:nvSpPr>
          <p:spPr>
            <a:xfrm>
              <a:off x="6729385" y="2428095"/>
              <a:ext cx="55824" cy="6898"/>
            </a:xfrm>
            <a:custGeom>
              <a:avLst/>
              <a:gdLst/>
              <a:ahLst/>
              <a:cxnLst/>
              <a:rect l="l" t="t" r="r" b="b"/>
              <a:pathLst>
                <a:path w="2703" h="334" extrusionOk="0">
                  <a:moveTo>
                    <a:pt x="0" y="0"/>
                  </a:moveTo>
                  <a:lnTo>
                    <a:pt x="34" y="334"/>
                  </a:lnTo>
                  <a:lnTo>
                    <a:pt x="2702" y="334"/>
                  </a:lnTo>
                  <a:lnTo>
                    <a:pt x="266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92" name="Google Shape;992;p56"/>
            <p:cNvSpPr/>
            <p:nvPr/>
          </p:nvSpPr>
          <p:spPr>
            <a:xfrm>
              <a:off x="6747972" y="2399843"/>
              <a:ext cx="14498" cy="13796"/>
            </a:xfrm>
            <a:custGeom>
              <a:avLst/>
              <a:gdLst/>
              <a:ahLst/>
              <a:cxnLst/>
              <a:rect l="l" t="t" r="r" b="b"/>
              <a:pathLst>
                <a:path w="702" h="668" extrusionOk="0">
                  <a:moveTo>
                    <a:pt x="301" y="1"/>
                  </a:moveTo>
                  <a:cubicBezTo>
                    <a:pt x="134" y="1"/>
                    <a:pt x="1" y="134"/>
                    <a:pt x="1" y="334"/>
                  </a:cubicBezTo>
                  <a:cubicBezTo>
                    <a:pt x="34" y="501"/>
                    <a:pt x="201" y="668"/>
                    <a:pt x="368" y="668"/>
                  </a:cubicBezTo>
                  <a:cubicBezTo>
                    <a:pt x="535" y="668"/>
                    <a:pt x="701" y="501"/>
                    <a:pt x="668" y="334"/>
                  </a:cubicBezTo>
                  <a:cubicBezTo>
                    <a:pt x="668" y="134"/>
                    <a:pt x="501" y="1"/>
                    <a:pt x="30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93" name="Google Shape;993;p56"/>
            <p:cNvSpPr/>
            <p:nvPr/>
          </p:nvSpPr>
          <p:spPr>
            <a:xfrm>
              <a:off x="6752123" y="2449450"/>
              <a:ext cx="14477" cy="13114"/>
            </a:xfrm>
            <a:custGeom>
              <a:avLst/>
              <a:gdLst/>
              <a:ahLst/>
              <a:cxnLst/>
              <a:rect l="l" t="t" r="r" b="b"/>
              <a:pathLst>
                <a:path w="701" h="635" extrusionOk="0">
                  <a:moveTo>
                    <a:pt x="334" y="0"/>
                  </a:moveTo>
                  <a:cubicBezTo>
                    <a:pt x="133" y="0"/>
                    <a:pt x="0" y="134"/>
                    <a:pt x="33" y="334"/>
                  </a:cubicBezTo>
                  <a:cubicBezTo>
                    <a:pt x="33" y="501"/>
                    <a:pt x="200" y="634"/>
                    <a:pt x="400" y="634"/>
                  </a:cubicBezTo>
                  <a:cubicBezTo>
                    <a:pt x="567" y="634"/>
                    <a:pt x="701" y="501"/>
                    <a:pt x="701" y="334"/>
                  </a:cubicBezTo>
                  <a:cubicBezTo>
                    <a:pt x="667" y="134"/>
                    <a:pt x="500" y="0"/>
                    <a:pt x="33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94" name="Google Shape;994;p56"/>
            <p:cNvSpPr/>
            <p:nvPr/>
          </p:nvSpPr>
          <p:spPr>
            <a:xfrm>
              <a:off x="6468977" y="2389516"/>
              <a:ext cx="86823" cy="74411"/>
            </a:xfrm>
            <a:custGeom>
              <a:avLst/>
              <a:gdLst/>
              <a:ahLst/>
              <a:cxnLst/>
              <a:rect l="l" t="t" r="r" b="b"/>
              <a:pathLst>
                <a:path w="4204" h="3603" extrusionOk="0">
                  <a:moveTo>
                    <a:pt x="801" y="367"/>
                  </a:moveTo>
                  <a:cubicBezTo>
                    <a:pt x="1068" y="367"/>
                    <a:pt x="1268" y="601"/>
                    <a:pt x="1301" y="968"/>
                  </a:cubicBezTo>
                  <a:cubicBezTo>
                    <a:pt x="1335" y="1368"/>
                    <a:pt x="1168" y="1601"/>
                    <a:pt x="901" y="1601"/>
                  </a:cubicBezTo>
                  <a:cubicBezTo>
                    <a:pt x="667" y="1601"/>
                    <a:pt x="467" y="1368"/>
                    <a:pt x="434" y="968"/>
                  </a:cubicBezTo>
                  <a:cubicBezTo>
                    <a:pt x="401" y="601"/>
                    <a:pt x="534" y="367"/>
                    <a:pt x="801" y="367"/>
                  </a:cubicBezTo>
                  <a:close/>
                  <a:moveTo>
                    <a:pt x="801" y="0"/>
                  </a:moveTo>
                  <a:cubicBezTo>
                    <a:pt x="300" y="0"/>
                    <a:pt x="0" y="401"/>
                    <a:pt x="34" y="968"/>
                  </a:cubicBezTo>
                  <a:cubicBezTo>
                    <a:pt x="34" y="1501"/>
                    <a:pt x="434" y="1935"/>
                    <a:pt x="968" y="1935"/>
                  </a:cubicBezTo>
                  <a:cubicBezTo>
                    <a:pt x="1468" y="1935"/>
                    <a:pt x="1768" y="1568"/>
                    <a:pt x="1701" y="968"/>
                  </a:cubicBezTo>
                  <a:cubicBezTo>
                    <a:pt x="1735" y="467"/>
                    <a:pt x="1301" y="34"/>
                    <a:pt x="801" y="0"/>
                  </a:cubicBezTo>
                  <a:close/>
                  <a:moveTo>
                    <a:pt x="3236" y="2002"/>
                  </a:moveTo>
                  <a:cubicBezTo>
                    <a:pt x="3503" y="2002"/>
                    <a:pt x="3670" y="2235"/>
                    <a:pt x="3703" y="2635"/>
                  </a:cubicBezTo>
                  <a:lnTo>
                    <a:pt x="3736" y="2635"/>
                  </a:lnTo>
                  <a:cubicBezTo>
                    <a:pt x="3770" y="3002"/>
                    <a:pt x="3603" y="3236"/>
                    <a:pt x="3336" y="3236"/>
                  </a:cubicBezTo>
                  <a:cubicBezTo>
                    <a:pt x="3069" y="3236"/>
                    <a:pt x="2902" y="3036"/>
                    <a:pt x="2869" y="2635"/>
                  </a:cubicBezTo>
                  <a:cubicBezTo>
                    <a:pt x="2802" y="2235"/>
                    <a:pt x="2969" y="2002"/>
                    <a:pt x="3236" y="2002"/>
                  </a:cubicBezTo>
                  <a:close/>
                  <a:moveTo>
                    <a:pt x="2869" y="67"/>
                  </a:moveTo>
                  <a:lnTo>
                    <a:pt x="801" y="3536"/>
                  </a:lnTo>
                  <a:lnTo>
                    <a:pt x="1301" y="3536"/>
                  </a:lnTo>
                  <a:lnTo>
                    <a:pt x="3369" y="67"/>
                  </a:lnTo>
                  <a:close/>
                  <a:moveTo>
                    <a:pt x="3203" y="1668"/>
                  </a:moveTo>
                  <a:cubicBezTo>
                    <a:pt x="2702" y="1668"/>
                    <a:pt x="2402" y="2068"/>
                    <a:pt x="2469" y="2635"/>
                  </a:cubicBezTo>
                  <a:cubicBezTo>
                    <a:pt x="2469" y="3136"/>
                    <a:pt x="2869" y="3569"/>
                    <a:pt x="3369" y="3603"/>
                  </a:cubicBezTo>
                  <a:cubicBezTo>
                    <a:pt x="3870" y="3603"/>
                    <a:pt x="4203" y="3203"/>
                    <a:pt x="4137" y="2635"/>
                  </a:cubicBezTo>
                  <a:cubicBezTo>
                    <a:pt x="4137" y="2102"/>
                    <a:pt x="3736" y="1668"/>
                    <a:pt x="3203" y="16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95" name="Google Shape;995;p56"/>
            <p:cNvSpPr/>
            <p:nvPr/>
          </p:nvSpPr>
          <p:spPr>
            <a:xfrm>
              <a:off x="5973049" y="2406637"/>
              <a:ext cx="56423" cy="56815"/>
            </a:xfrm>
            <a:custGeom>
              <a:avLst/>
              <a:gdLst/>
              <a:ahLst/>
              <a:cxnLst/>
              <a:rect l="l" t="t" r="r" b="b"/>
              <a:pathLst>
                <a:path w="2732" h="2751" extrusionOk="0">
                  <a:moveTo>
                    <a:pt x="1291" y="1"/>
                  </a:moveTo>
                  <a:cubicBezTo>
                    <a:pt x="573" y="1"/>
                    <a:pt x="1" y="641"/>
                    <a:pt x="96" y="1373"/>
                  </a:cubicBezTo>
                  <a:cubicBezTo>
                    <a:pt x="160" y="2135"/>
                    <a:pt x="767" y="2745"/>
                    <a:pt x="1544" y="2745"/>
                  </a:cubicBezTo>
                  <a:cubicBezTo>
                    <a:pt x="1583" y="2745"/>
                    <a:pt x="1623" y="2744"/>
                    <a:pt x="1664" y="2740"/>
                  </a:cubicBezTo>
                  <a:cubicBezTo>
                    <a:pt x="1709" y="2747"/>
                    <a:pt x="1753" y="2751"/>
                    <a:pt x="1798" y="2751"/>
                  </a:cubicBezTo>
                  <a:cubicBezTo>
                    <a:pt x="2185" y="2751"/>
                    <a:pt x="2552" y="2499"/>
                    <a:pt x="2731" y="2140"/>
                  </a:cubicBezTo>
                  <a:lnTo>
                    <a:pt x="2231" y="1840"/>
                  </a:lnTo>
                  <a:cubicBezTo>
                    <a:pt x="2109" y="2053"/>
                    <a:pt x="1903" y="2211"/>
                    <a:pt x="1665" y="2211"/>
                  </a:cubicBezTo>
                  <a:cubicBezTo>
                    <a:pt x="1643" y="2211"/>
                    <a:pt x="1620" y="2210"/>
                    <a:pt x="1597" y="2207"/>
                  </a:cubicBezTo>
                  <a:cubicBezTo>
                    <a:pt x="1577" y="2208"/>
                    <a:pt x="1558" y="2209"/>
                    <a:pt x="1538" y="2209"/>
                  </a:cubicBezTo>
                  <a:cubicBezTo>
                    <a:pt x="1097" y="2209"/>
                    <a:pt x="730" y="1852"/>
                    <a:pt x="730" y="1373"/>
                  </a:cubicBezTo>
                  <a:cubicBezTo>
                    <a:pt x="630" y="939"/>
                    <a:pt x="997" y="539"/>
                    <a:pt x="1464" y="539"/>
                  </a:cubicBezTo>
                  <a:cubicBezTo>
                    <a:pt x="1731" y="539"/>
                    <a:pt x="1998" y="706"/>
                    <a:pt x="2164" y="906"/>
                  </a:cubicBezTo>
                  <a:lnTo>
                    <a:pt x="2598" y="639"/>
                  </a:lnTo>
                  <a:cubicBezTo>
                    <a:pt x="2364" y="239"/>
                    <a:pt x="1897" y="5"/>
                    <a:pt x="1397" y="5"/>
                  </a:cubicBezTo>
                  <a:cubicBezTo>
                    <a:pt x="1362" y="2"/>
                    <a:pt x="1326" y="1"/>
                    <a:pt x="12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96" name="Google Shape;996;p56"/>
            <p:cNvSpPr/>
            <p:nvPr/>
          </p:nvSpPr>
          <p:spPr>
            <a:xfrm>
              <a:off x="6207186" y="2399843"/>
              <a:ext cx="88207" cy="56505"/>
            </a:xfrm>
            <a:custGeom>
              <a:avLst/>
              <a:gdLst/>
              <a:ahLst/>
              <a:cxnLst/>
              <a:rect l="l" t="t" r="r" b="b"/>
              <a:pathLst>
                <a:path w="4271" h="2736" extrusionOk="0">
                  <a:moveTo>
                    <a:pt x="1168" y="1"/>
                  </a:moveTo>
                  <a:lnTo>
                    <a:pt x="1" y="1368"/>
                  </a:lnTo>
                  <a:lnTo>
                    <a:pt x="1402" y="2736"/>
                  </a:lnTo>
                  <a:lnTo>
                    <a:pt x="4270" y="2736"/>
                  </a:lnTo>
                  <a:lnTo>
                    <a:pt x="40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97" name="Google Shape;997;p56"/>
            <p:cNvSpPr/>
            <p:nvPr/>
          </p:nvSpPr>
          <p:spPr>
            <a:xfrm>
              <a:off x="6242316" y="2410169"/>
              <a:ext cx="39983" cy="38600"/>
            </a:xfrm>
            <a:custGeom>
              <a:avLst/>
              <a:gdLst/>
              <a:ahLst/>
              <a:cxnLst/>
              <a:rect l="l" t="t" r="r" b="b"/>
              <a:pathLst>
                <a:path w="1936" h="1869" extrusionOk="0">
                  <a:moveTo>
                    <a:pt x="1635" y="1"/>
                  </a:moveTo>
                  <a:lnTo>
                    <a:pt x="968" y="735"/>
                  </a:lnTo>
                  <a:lnTo>
                    <a:pt x="201" y="34"/>
                  </a:lnTo>
                  <a:lnTo>
                    <a:pt x="1" y="234"/>
                  </a:lnTo>
                  <a:lnTo>
                    <a:pt x="768" y="935"/>
                  </a:lnTo>
                  <a:lnTo>
                    <a:pt x="101" y="1669"/>
                  </a:lnTo>
                  <a:lnTo>
                    <a:pt x="334" y="1869"/>
                  </a:lnTo>
                  <a:lnTo>
                    <a:pt x="1001" y="1135"/>
                  </a:lnTo>
                  <a:lnTo>
                    <a:pt x="1769" y="1836"/>
                  </a:lnTo>
                  <a:lnTo>
                    <a:pt x="1935" y="1635"/>
                  </a:lnTo>
                  <a:lnTo>
                    <a:pt x="1168" y="935"/>
                  </a:lnTo>
                  <a:lnTo>
                    <a:pt x="1835" y="168"/>
                  </a:lnTo>
                  <a:lnTo>
                    <a:pt x="163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98" name="Google Shape;998;p56"/>
            <p:cNvSpPr/>
            <p:nvPr/>
          </p:nvSpPr>
          <p:spPr>
            <a:xfrm>
              <a:off x="6003966" y="3977425"/>
              <a:ext cx="97790" cy="580790"/>
            </a:xfrm>
            <a:custGeom>
              <a:avLst/>
              <a:gdLst/>
              <a:ahLst/>
              <a:cxnLst/>
              <a:rect l="l" t="t" r="r" b="b"/>
              <a:pathLst>
                <a:path w="4735" h="28122" extrusionOk="0">
                  <a:moveTo>
                    <a:pt x="3522" y="0"/>
                  </a:moveTo>
                  <a:cubicBezTo>
                    <a:pt x="3505" y="0"/>
                    <a:pt x="3487" y="1"/>
                    <a:pt x="3469" y="2"/>
                  </a:cubicBezTo>
                  <a:lnTo>
                    <a:pt x="1168" y="35"/>
                  </a:lnTo>
                  <a:cubicBezTo>
                    <a:pt x="534" y="35"/>
                    <a:pt x="0" y="569"/>
                    <a:pt x="34" y="1202"/>
                  </a:cubicBezTo>
                  <a:lnTo>
                    <a:pt x="34" y="26954"/>
                  </a:lnTo>
                  <a:cubicBezTo>
                    <a:pt x="34" y="27588"/>
                    <a:pt x="534" y="28122"/>
                    <a:pt x="1168" y="28122"/>
                  </a:cubicBezTo>
                  <a:cubicBezTo>
                    <a:pt x="1768" y="28122"/>
                    <a:pt x="2235" y="27688"/>
                    <a:pt x="2335" y="27121"/>
                  </a:cubicBezTo>
                  <a:lnTo>
                    <a:pt x="4637" y="1303"/>
                  </a:lnTo>
                  <a:cubicBezTo>
                    <a:pt x="4734" y="620"/>
                    <a:pt x="4198" y="0"/>
                    <a:pt x="352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99" name="Google Shape;999;p56"/>
            <p:cNvSpPr/>
            <p:nvPr/>
          </p:nvSpPr>
          <p:spPr>
            <a:xfrm>
              <a:off x="6602682" y="3977425"/>
              <a:ext cx="97087" cy="580790"/>
            </a:xfrm>
            <a:custGeom>
              <a:avLst/>
              <a:gdLst/>
              <a:ahLst/>
              <a:cxnLst/>
              <a:rect l="l" t="t" r="r" b="b"/>
              <a:pathLst>
                <a:path w="4701" h="28122" extrusionOk="0">
                  <a:moveTo>
                    <a:pt x="1210" y="0"/>
                  </a:moveTo>
                  <a:cubicBezTo>
                    <a:pt x="505" y="0"/>
                    <a:pt x="0" y="620"/>
                    <a:pt x="98" y="1303"/>
                  </a:cubicBezTo>
                  <a:lnTo>
                    <a:pt x="2399" y="27121"/>
                  </a:lnTo>
                  <a:cubicBezTo>
                    <a:pt x="2466" y="27688"/>
                    <a:pt x="2966" y="28122"/>
                    <a:pt x="3533" y="28122"/>
                  </a:cubicBezTo>
                  <a:cubicBezTo>
                    <a:pt x="4167" y="28122"/>
                    <a:pt x="4701" y="27588"/>
                    <a:pt x="4701" y="26954"/>
                  </a:cubicBezTo>
                  <a:lnTo>
                    <a:pt x="4701" y="1202"/>
                  </a:lnTo>
                  <a:cubicBezTo>
                    <a:pt x="4701" y="569"/>
                    <a:pt x="4201" y="35"/>
                    <a:pt x="3567" y="35"/>
                  </a:cubicBezTo>
                  <a:lnTo>
                    <a:pt x="1265" y="2"/>
                  </a:lnTo>
                  <a:cubicBezTo>
                    <a:pt x="1247" y="1"/>
                    <a:pt x="1228" y="0"/>
                    <a:pt x="121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00" name="Google Shape;1000;p56"/>
            <p:cNvSpPr/>
            <p:nvPr/>
          </p:nvSpPr>
          <p:spPr>
            <a:xfrm>
              <a:off x="5917163" y="3927157"/>
              <a:ext cx="861147" cy="79925"/>
            </a:xfrm>
            <a:custGeom>
              <a:avLst/>
              <a:gdLst/>
              <a:ahLst/>
              <a:cxnLst/>
              <a:rect l="l" t="t" r="r" b="b"/>
              <a:pathLst>
                <a:path w="41697" h="3870" extrusionOk="0">
                  <a:moveTo>
                    <a:pt x="1935" y="1"/>
                  </a:moveTo>
                  <a:cubicBezTo>
                    <a:pt x="867" y="1"/>
                    <a:pt x="0" y="868"/>
                    <a:pt x="0" y="1935"/>
                  </a:cubicBezTo>
                  <a:cubicBezTo>
                    <a:pt x="0" y="3003"/>
                    <a:pt x="867" y="3870"/>
                    <a:pt x="1935" y="3870"/>
                  </a:cubicBezTo>
                  <a:lnTo>
                    <a:pt x="39762" y="3870"/>
                  </a:lnTo>
                  <a:cubicBezTo>
                    <a:pt x="40829" y="3870"/>
                    <a:pt x="41697" y="3003"/>
                    <a:pt x="41697" y="1935"/>
                  </a:cubicBezTo>
                  <a:cubicBezTo>
                    <a:pt x="41697" y="868"/>
                    <a:pt x="40829" y="1"/>
                    <a:pt x="397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01" name="Google Shape;1001;p56"/>
            <p:cNvSpPr/>
            <p:nvPr/>
          </p:nvSpPr>
          <p:spPr>
            <a:xfrm>
              <a:off x="6030834" y="3693618"/>
              <a:ext cx="38600" cy="236306"/>
            </a:xfrm>
            <a:custGeom>
              <a:avLst/>
              <a:gdLst/>
              <a:ahLst/>
              <a:cxnLst/>
              <a:rect l="l" t="t" r="r" b="b"/>
              <a:pathLst>
                <a:path w="1869" h="11442" extrusionOk="0">
                  <a:moveTo>
                    <a:pt x="1134" y="0"/>
                  </a:moveTo>
                  <a:lnTo>
                    <a:pt x="0" y="11442"/>
                  </a:lnTo>
                  <a:lnTo>
                    <a:pt x="1868" y="11442"/>
                  </a:lnTo>
                  <a:lnTo>
                    <a:pt x="113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02" name="Google Shape;1002;p56"/>
            <p:cNvSpPr/>
            <p:nvPr/>
          </p:nvSpPr>
          <p:spPr>
            <a:xfrm>
              <a:off x="6052189" y="3692235"/>
              <a:ext cx="287297" cy="237690"/>
            </a:xfrm>
            <a:custGeom>
              <a:avLst/>
              <a:gdLst/>
              <a:ahLst/>
              <a:cxnLst/>
              <a:rect l="l" t="t" r="r" b="b"/>
              <a:pathLst>
                <a:path w="13911" h="11509" extrusionOk="0">
                  <a:moveTo>
                    <a:pt x="13243" y="1"/>
                  </a:moveTo>
                  <a:lnTo>
                    <a:pt x="0" y="67"/>
                  </a:lnTo>
                  <a:lnTo>
                    <a:pt x="634" y="11509"/>
                  </a:lnTo>
                  <a:lnTo>
                    <a:pt x="13910" y="11442"/>
                  </a:lnTo>
                  <a:lnTo>
                    <a:pt x="13243" y="1"/>
                  </a:ln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03" name="Google Shape;1003;p56"/>
            <p:cNvSpPr/>
            <p:nvPr/>
          </p:nvSpPr>
          <p:spPr>
            <a:xfrm>
              <a:off x="6052189" y="3692235"/>
              <a:ext cx="287297" cy="237690"/>
            </a:xfrm>
            <a:custGeom>
              <a:avLst/>
              <a:gdLst/>
              <a:ahLst/>
              <a:cxnLst/>
              <a:rect l="l" t="t" r="r" b="b"/>
              <a:pathLst>
                <a:path w="13911" h="11509" extrusionOk="0">
                  <a:moveTo>
                    <a:pt x="13243" y="1"/>
                  </a:moveTo>
                  <a:lnTo>
                    <a:pt x="0" y="67"/>
                  </a:lnTo>
                  <a:lnTo>
                    <a:pt x="634" y="11509"/>
                  </a:lnTo>
                  <a:lnTo>
                    <a:pt x="13910" y="11442"/>
                  </a:lnTo>
                  <a:lnTo>
                    <a:pt x="132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04" name="Google Shape;1004;p56"/>
            <p:cNvSpPr/>
            <p:nvPr/>
          </p:nvSpPr>
          <p:spPr>
            <a:xfrm>
              <a:off x="6049422" y="3648142"/>
              <a:ext cx="276268" cy="45497"/>
            </a:xfrm>
            <a:custGeom>
              <a:avLst/>
              <a:gdLst/>
              <a:ahLst/>
              <a:cxnLst/>
              <a:rect l="l" t="t" r="r" b="b"/>
              <a:pathLst>
                <a:path w="13377" h="2203" extrusionOk="0">
                  <a:moveTo>
                    <a:pt x="13244" y="1"/>
                  </a:moveTo>
                  <a:lnTo>
                    <a:pt x="1" y="68"/>
                  </a:lnTo>
                  <a:lnTo>
                    <a:pt x="134" y="2202"/>
                  </a:lnTo>
                  <a:lnTo>
                    <a:pt x="13377" y="2136"/>
                  </a:lnTo>
                  <a:lnTo>
                    <a:pt x="1324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05" name="Google Shape;1005;p56"/>
            <p:cNvSpPr/>
            <p:nvPr/>
          </p:nvSpPr>
          <p:spPr>
            <a:xfrm>
              <a:off x="6075609" y="3627386"/>
              <a:ext cx="16543" cy="43515"/>
            </a:xfrm>
            <a:custGeom>
              <a:avLst/>
              <a:gdLst/>
              <a:ahLst/>
              <a:cxnLst/>
              <a:rect l="l" t="t" r="r" b="b"/>
              <a:pathLst>
                <a:path w="801" h="2107" extrusionOk="0">
                  <a:moveTo>
                    <a:pt x="284" y="1"/>
                  </a:moveTo>
                  <a:cubicBezTo>
                    <a:pt x="112" y="1"/>
                    <a:pt x="0" y="156"/>
                    <a:pt x="0" y="339"/>
                  </a:cubicBezTo>
                  <a:cubicBezTo>
                    <a:pt x="0" y="472"/>
                    <a:pt x="67" y="1640"/>
                    <a:pt x="100" y="1773"/>
                  </a:cubicBezTo>
                  <a:cubicBezTo>
                    <a:pt x="100" y="1940"/>
                    <a:pt x="267" y="2107"/>
                    <a:pt x="467" y="2107"/>
                  </a:cubicBezTo>
                  <a:cubicBezTo>
                    <a:pt x="634" y="2107"/>
                    <a:pt x="801" y="1940"/>
                    <a:pt x="801" y="1740"/>
                  </a:cubicBezTo>
                  <a:cubicBezTo>
                    <a:pt x="801" y="1640"/>
                    <a:pt x="734" y="439"/>
                    <a:pt x="701" y="339"/>
                  </a:cubicBezTo>
                  <a:cubicBezTo>
                    <a:pt x="701" y="139"/>
                    <a:pt x="534" y="5"/>
                    <a:pt x="334" y="5"/>
                  </a:cubicBezTo>
                  <a:cubicBezTo>
                    <a:pt x="317" y="2"/>
                    <a:pt x="300" y="1"/>
                    <a:pt x="284" y="1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06" name="Google Shape;1006;p56"/>
            <p:cNvSpPr/>
            <p:nvPr/>
          </p:nvSpPr>
          <p:spPr>
            <a:xfrm>
              <a:off x="6127963" y="3626787"/>
              <a:ext cx="17245" cy="44114"/>
            </a:xfrm>
            <a:custGeom>
              <a:avLst/>
              <a:gdLst/>
              <a:ahLst/>
              <a:cxnLst/>
              <a:rect l="l" t="t" r="r" b="b"/>
              <a:pathLst>
                <a:path w="835" h="2136" extrusionOk="0">
                  <a:moveTo>
                    <a:pt x="367" y="1"/>
                  </a:moveTo>
                  <a:cubicBezTo>
                    <a:pt x="167" y="1"/>
                    <a:pt x="0" y="168"/>
                    <a:pt x="34" y="368"/>
                  </a:cubicBezTo>
                  <a:cubicBezTo>
                    <a:pt x="34" y="501"/>
                    <a:pt x="101" y="1635"/>
                    <a:pt x="101" y="1769"/>
                  </a:cubicBezTo>
                  <a:cubicBezTo>
                    <a:pt x="101" y="1969"/>
                    <a:pt x="267" y="2136"/>
                    <a:pt x="467" y="2136"/>
                  </a:cubicBezTo>
                  <a:cubicBezTo>
                    <a:pt x="668" y="2136"/>
                    <a:pt x="834" y="1969"/>
                    <a:pt x="801" y="1769"/>
                  </a:cubicBezTo>
                  <a:cubicBezTo>
                    <a:pt x="801" y="1669"/>
                    <a:pt x="734" y="468"/>
                    <a:pt x="734" y="368"/>
                  </a:cubicBezTo>
                  <a:cubicBezTo>
                    <a:pt x="701" y="168"/>
                    <a:pt x="568" y="1"/>
                    <a:pt x="367" y="1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07" name="Google Shape;1007;p56"/>
            <p:cNvSpPr/>
            <p:nvPr/>
          </p:nvSpPr>
          <p:spPr>
            <a:xfrm>
              <a:off x="6180999" y="3626787"/>
              <a:ext cx="16563" cy="43432"/>
            </a:xfrm>
            <a:custGeom>
              <a:avLst/>
              <a:gdLst/>
              <a:ahLst/>
              <a:cxnLst/>
              <a:rect l="l" t="t" r="r" b="b"/>
              <a:pathLst>
                <a:path w="802" h="2103" extrusionOk="0">
                  <a:moveTo>
                    <a:pt x="335" y="1"/>
                  </a:moveTo>
                  <a:cubicBezTo>
                    <a:pt x="134" y="1"/>
                    <a:pt x="1" y="168"/>
                    <a:pt x="1" y="368"/>
                  </a:cubicBezTo>
                  <a:cubicBezTo>
                    <a:pt x="1" y="468"/>
                    <a:pt x="68" y="1635"/>
                    <a:pt x="68" y="1769"/>
                  </a:cubicBezTo>
                  <a:cubicBezTo>
                    <a:pt x="101" y="1969"/>
                    <a:pt x="268" y="2102"/>
                    <a:pt x="468" y="2102"/>
                  </a:cubicBezTo>
                  <a:cubicBezTo>
                    <a:pt x="668" y="2102"/>
                    <a:pt x="802" y="1969"/>
                    <a:pt x="802" y="1769"/>
                  </a:cubicBezTo>
                  <a:cubicBezTo>
                    <a:pt x="802" y="1669"/>
                    <a:pt x="735" y="434"/>
                    <a:pt x="701" y="334"/>
                  </a:cubicBezTo>
                  <a:cubicBezTo>
                    <a:pt x="701" y="134"/>
                    <a:pt x="535" y="1"/>
                    <a:pt x="335" y="1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08" name="Google Shape;1008;p56"/>
            <p:cNvSpPr/>
            <p:nvPr/>
          </p:nvSpPr>
          <p:spPr>
            <a:xfrm>
              <a:off x="6233415" y="3626704"/>
              <a:ext cx="17204" cy="43515"/>
            </a:xfrm>
            <a:custGeom>
              <a:avLst/>
              <a:gdLst/>
              <a:ahLst/>
              <a:cxnLst/>
              <a:rect l="l" t="t" r="r" b="b"/>
              <a:pathLst>
                <a:path w="833" h="2107" extrusionOk="0">
                  <a:moveTo>
                    <a:pt x="314" y="1"/>
                  </a:moveTo>
                  <a:cubicBezTo>
                    <a:pt x="138" y="1"/>
                    <a:pt x="1" y="156"/>
                    <a:pt x="31" y="338"/>
                  </a:cubicBezTo>
                  <a:cubicBezTo>
                    <a:pt x="31" y="472"/>
                    <a:pt x="98" y="1639"/>
                    <a:pt x="98" y="1773"/>
                  </a:cubicBezTo>
                  <a:cubicBezTo>
                    <a:pt x="98" y="1939"/>
                    <a:pt x="265" y="2106"/>
                    <a:pt x="465" y="2106"/>
                  </a:cubicBezTo>
                  <a:cubicBezTo>
                    <a:pt x="665" y="2106"/>
                    <a:pt x="832" y="1939"/>
                    <a:pt x="799" y="1773"/>
                  </a:cubicBezTo>
                  <a:cubicBezTo>
                    <a:pt x="799" y="1673"/>
                    <a:pt x="732" y="438"/>
                    <a:pt x="732" y="338"/>
                  </a:cubicBezTo>
                  <a:cubicBezTo>
                    <a:pt x="699" y="138"/>
                    <a:pt x="565" y="5"/>
                    <a:pt x="365" y="5"/>
                  </a:cubicBezTo>
                  <a:cubicBezTo>
                    <a:pt x="348" y="2"/>
                    <a:pt x="331" y="1"/>
                    <a:pt x="314" y="1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09" name="Google Shape;1009;p56"/>
            <p:cNvSpPr/>
            <p:nvPr/>
          </p:nvSpPr>
          <p:spPr>
            <a:xfrm>
              <a:off x="6286409" y="3626105"/>
              <a:ext cx="16563" cy="44114"/>
            </a:xfrm>
            <a:custGeom>
              <a:avLst/>
              <a:gdLst/>
              <a:ahLst/>
              <a:cxnLst/>
              <a:rect l="l" t="t" r="r" b="b"/>
              <a:pathLst>
                <a:path w="802" h="2136" extrusionOk="0">
                  <a:moveTo>
                    <a:pt x="334" y="0"/>
                  </a:moveTo>
                  <a:cubicBezTo>
                    <a:pt x="134" y="0"/>
                    <a:pt x="1" y="167"/>
                    <a:pt x="1" y="367"/>
                  </a:cubicBezTo>
                  <a:cubicBezTo>
                    <a:pt x="1" y="501"/>
                    <a:pt x="67" y="1668"/>
                    <a:pt x="101" y="1768"/>
                  </a:cubicBezTo>
                  <a:cubicBezTo>
                    <a:pt x="101" y="1968"/>
                    <a:pt x="267" y="2135"/>
                    <a:pt x="468" y="2135"/>
                  </a:cubicBezTo>
                  <a:cubicBezTo>
                    <a:pt x="668" y="2135"/>
                    <a:pt x="801" y="1968"/>
                    <a:pt x="801" y="1768"/>
                  </a:cubicBezTo>
                  <a:cubicBezTo>
                    <a:pt x="801" y="1702"/>
                    <a:pt x="734" y="467"/>
                    <a:pt x="701" y="367"/>
                  </a:cubicBezTo>
                  <a:cubicBezTo>
                    <a:pt x="701" y="167"/>
                    <a:pt x="534" y="0"/>
                    <a:pt x="334" y="0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0" name="Google Shape;1010;p56"/>
            <p:cNvSpPr/>
            <p:nvPr/>
          </p:nvSpPr>
          <p:spPr>
            <a:xfrm>
              <a:off x="6075609" y="3627386"/>
              <a:ext cx="16543" cy="43515"/>
            </a:xfrm>
            <a:custGeom>
              <a:avLst/>
              <a:gdLst/>
              <a:ahLst/>
              <a:cxnLst/>
              <a:rect l="l" t="t" r="r" b="b"/>
              <a:pathLst>
                <a:path w="801" h="2107" extrusionOk="0">
                  <a:moveTo>
                    <a:pt x="284" y="1"/>
                  </a:moveTo>
                  <a:cubicBezTo>
                    <a:pt x="112" y="1"/>
                    <a:pt x="0" y="156"/>
                    <a:pt x="0" y="339"/>
                  </a:cubicBezTo>
                  <a:cubicBezTo>
                    <a:pt x="0" y="472"/>
                    <a:pt x="67" y="1640"/>
                    <a:pt x="100" y="1773"/>
                  </a:cubicBezTo>
                  <a:cubicBezTo>
                    <a:pt x="100" y="1940"/>
                    <a:pt x="267" y="2107"/>
                    <a:pt x="467" y="2107"/>
                  </a:cubicBezTo>
                  <a:cubicBezTo>
                    <a:pt x="634" y="2107"/>
                    <a:pt x="801" y="1940"/>
                    <a:pt x="801" y="1740"/>
                  </a:cubicBezTo>
                  <a:cubicBezTo>
                    <a:pt x="801" y="1640"/>
                    <a:pt x="734" y="439"/>
                    <a:pt x="701" y="339"/>
                  </a:cubicBezTo>
                  <a:cubicBezTo>
                    <a:pt x="701" y="139"/>
                    <a:pt x="534" y="5"/>
                    <a:pt x="334" y="5"/>
                  </a:cubicBezTo>
                  <a:cubicBezTo>
                    <a:pt x="317" y="2"/>
                    <a:pt x="300" y="1"/>
                    <a:pt x="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1" name="Google Shape;1011;p56"/>
            <p:cNvSpPr/>
            <p:nvPr/>
          </p:nvSpPr>
          <p:spPr>
            <a:xfrm>
              <a:off x="6127963" y="3626787"/>
              <a:ext cx="17245" cy="44114"/>
            </a:xfrm>
            <a:custGeom>
              <a:avLst/>
              <a:gdLst/>
              <a:ahLst/>
              <a:cxnLst/>
              <a:rect l="l" t="t" r="r" b="b"/>
              <a:pathLst>
                <a:path w="835" h="2136" extrusionOk="0">
                  <a:moveTo>
                    <a:pt x="367" y="1"/>
                  </a:moveTo>
                  <a:cubicBezTo>
                    <a:pt x="167" y="1"/>
                    <a:pt x="0" y="168"/>
                    <a:pt x="34" y="368"/>
                  </a:cubicBezTo>
                  <a:cubicBezTo>
                    <a:pt x="34" y="501"/>
                    <a:pt x="101" y="1635"/>
                    <a:pt x="101" y="1769"/>
                  </a:cubicBezTo>
                  <a:cubicBezTo>
                    <a:pt x="101" y="1969"/>
                    <a:pt x="267" y="2136"/>
                    <a:pt x="467" y="2136"/>
                  </a:cubicBezTo>
                  <a:cubicBezTo>
                    <a:pt x="668" y="2136"/>
                    <a:pt x="834" y="1969"/>
                    <a:pt x="801" y="1769"/>
                  </a:cubicBezTo>
                  <a:cubicBezTo>
                    <a:pt x="801" y="1669"/>
                    <a:pt x="734" y="468"/>
                    <a:pt x="734" y="368"/>
                  </a:cubicBezTo>
                  <a:cubicBezTo>
                    <a:pt x="701" y="168"/>
                    <a:pt x="568" y="1"/>
                    <a:pt x="36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2" name="Google Shape;1012;p56"/>
            <p:cNvSpPr/>
            <p:nvPr/>
          </p:nvSpPr>
          <p:spPr>
            <a:xfrm>
              <a:off x="6180999" y="3626787"/>
              <a:ext cx="16563" cy="43432"/>
            </a:xfrm>
            <a:custGeom>
              <a:avLst/>
              <a:gdLst/>
              <a:ahLst/>
              <a:cxnLst/>
              <a:rect l="l" t="t" r="r" b="b"/>
              <a:pathLst>
                <a:path w="802" h="2103" extrusionOk="0">
                  <a:moveTo>
                    <a:pt x="335" y="1"/>
                  </a:moveTo>
                  <a:cubicBezTo>
                    <a:pt x="134" y="1"/>
                    <a:pt x="1" y="168"/>
                    <a:pt x="1" y="368"/>
                  </a:cubicBezTo>
                  <a:cubicBezTo>
                    <a:pt x="1" y="468"/>
                    <a:pt x="68" y="1635"/>
                    <a:pt x="68" y="1769"/>
                  </a:cubicBezTo>
                  <a:cubicBezTo>
                    <a:pt x="101" y="1969"/>
                    <a:pt x="268" y="2102"/>
                    <a:pt x="468" y="2102"/>
                  </a:cubicBezTo>
                  <a:cubicBezTo>
                    <a:pt x="668" y="2102"/>
                    <a:pt x="802" y="1969"/>
                    <a:pt x="802" y="1769"/>
                  </a:cubicBezTo>
                  <a:cubicBezTo>
                    <a:pt x="802" y="1669"/>
                    <a:pt x="735" y="434"/>
                    <a:pt x="701" y="334"/>
                  </a:cubicBezTo>
                  <a:cubicBezTo>
                    <a:pt x="701" y="134"/>
                    <a:pt x="535" y="1"/>
                    <a:pt x="3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3" name="Google Shape;1013;p56"/>
            <p:cNvSpPr/>
            <p:nvPr/>
          </p:nvSpPr>
          <p:spPr>
            <a:xfrm>
              <a:off x="6233415" y="3626704"/>
              <a:ext cx="17204" cy="43515"/>
            </a:xfrm>
            <a:custGeom>
              <a:avLst/>
              <a:gdLst/>
              <a:ahLst/>
              <a:cxnLst/>
              <a:rect l="l" t="t" r="r" b="b"/>
              <a:pathLst>
                <a:path w="833" h="2107" extrusionOk="0">
                  <a:moveTo>
                    <a:pt x="314" y="1"/>
                  </a:moveTo>
                  <a:cubicBezTo>
                    <a:pt x="138" y="1"/>
                    <a:pt x="1" y="156"/>
                    <a:pt x="31" y="338"/>
                  </a:cubicBezTo>
                  <a:cubicBezTo>
                    <a:pt x="31" y="472"/>
                    <a:pt x="98" y="1639"/>
                    <a:pt x="98" y="1773"/>
                  </a:cubicBezTo>
                  <a:cubicBezTo>
                    <a:pt x="98" y="1939"/>
                    <a:pt x="265" y="2106"/>
                    <a:pt x="465" y="2106"/>
                  </a:cubicBezTo>
                  <a:cubicBezTo>
                    <a:pt x="665" y="2106"/>
                    <a:pt x="832" y="1939"/>
                    <a:pt x="799" y="1773"/>
                  </a:cubicBezTo>
                  <a:cubicBezTo>
                    <a:pt x="799" y="1673"/>
                    <a:pt x="732" y="438"/>
                    <a:pt x="732" y="338"/>
                  </a:cubicBezTo>
                  <a:cubicBezTo>
                    <a:pt x="699" y="138"/>
                    <a:pt x="565" y="5"/>
                    <a:pt x="365" y="5"/>
                  </a:cubicBezTo>
                  <a:cubicBezTo>
                    <a:pt x="348" y="2"/>
                    <a:pt x="331" y="1"/>
                    <a:pt x="3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4" name="Google Shape;1014;p56"/>
            <p:cNvSpPr/>
            <p:nvPr/>
          </p:nvSpPr>
          <p:spPr>
            <a:xfrm>
              <a:off x="6286409" y="3626105"/>
              <a:ext cx="16563" cy="44114"/>
            </a:xfrm>
            <a:custGeom>
              <a:avLst/>
              <a:gdLst/>
              <a:ahLst/>
              <a:cxnLst/>
              <a:rect l="l" t="t" r="r" b="b"/>
              <a:pathLst>
                <a:path w="802" h="2136" extrusionOk="0">
                  <a:moveTo>
                    <a:pt x="334" y="0"/>
                  </a:moveTo>
                  <a:cubicBezTo>
                    <a:pt x="134" y="0"/>
                    <a:pt x="1" y="167"/>
                    <a:pt x="1" y="367"/>
                  </a:cubicBezTo>
                  <a:cubicBezTo>
                    <a:pt x="1" y="501"/>
                    <a:pt x="67" y="1668"/>
                    <a:pt x="101" y="1768"/>
                  </a:cubicBezTo>
                  <a:cubicBezTo>
                    <a:pt x="101" y="1968"/>
                    <a:pt x="267" y="2135"/>
                    <a:pt x="468" y="2135"/>
                  </a:cubicBezTo>
                  <a:cubicBezTo>
                    <a:pt x="668" y="2135"/>
                    <a:pt x="801" y="1968"/>
                    <a:pt x="801" y="1768"/>
                  </a:cubicBezTo>
                  <a:cubicBezTo>
                    <a:pt x="801" y="1702"/>
                    <a:pt x="734" y="467"/>
                    <a:pt x="701" y="367"/>
                  </a:cubicBezTo>
                  <a:cubicBezTo>
                    <a:pt x="701" y="167"/>
                    <a:pt x="534" y="0"/>
                    <a:pt x="33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5" name="Google Shape;1015;p56"/>
            <p:cNvSpPr/>
            <p:nvPr/>
          </p:nvSpPr>
          <p:spPr>
            <a:xfrm>
              <a:off x="6052189" y="3692235"/>
              <a:ext cx="294876" cy="230812"/>
            </a:xfrm>
            <a:custGeom>
              <a:avLst/>
              <a:gdLst/>
              <a:ahLst/>
              <a:cxnLst/>
              <a:rect l="l" t="t" r="r" b="b"/>
              <a:pathLst>
                <a:path w="14278" h="11176" extrusionOk="0">
                  <a:moveTo>
                    <a:pt x="13243" y="1"/>
                  </a:moveTo>
                  <a:lnTo>
                    <a:pt x="0" y="67"/>
                  </a:lnTo>
                  <a:lnTo>
                    <a:pt x="1001" y="11175"/>
                  </a:lnTo>
                  <a:lnTo>
                    <a:pt x="14277" y="11142"/>
                  </a:lnTo>
                  <a:lnTo>
                    <a:pt x="13243" y="1"/>
                  </a:ln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6" name="Google Shape;1016;p56"/>
            <p:cNvSpPr/>
            <p:nvPr/>
          </p:nvSpPr>
          <p:spPr>
            <a:xfrm>
              <a:off x="6052189" y="3692235"/>
              <a:ext cx="294876" cy="230812"/>
            </a:xfrm>
            <a:custGeom>
              <a:avLst/>
              <a:gdLst/>
              <a:ahLst/>
              <a:cxnLst/>
              <a:rect l="l" t="t" r="r" b="b"/>
              <a:pathLst>
                <a:path w="14278" h="11176" extrusionOk="0">
                  <a:moveTo>
                    <a:pt x="13243" y="1"/>
                  </a:moveTo>
                  <a:lnTo>
                    <a:pt x="0" y="67"/>
                  </a:lnTo>
                  <a:lnTo>
                    <a:pt x="1001" y="11175"/>
                  </a:lnTo>
                  <a:lnTo>
                    <a:pt x="14277" y="11142"/>
                  </a:lnTo>
                  <a:lnTo>
                    <a:pt x="1324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7" name="Google Shape;1017;p56"/>
            <p:cNvSpPr/>
            <p:nvPr/>
          </p:nvSpPr>
          <p:spPr>
            <a:xfrm>
              <a:off x="6128645" y="3708777"/>
              <a:ext cx="139177" cy="40665"/>
            </a:xfrm>
            <a:custGeom>
              <a:avLst/>
              <a:gdLst/>
              <a:ahLst/>
              <a:cxnLst/>
              <a:rect l="l" t="t" r="r" b="b"/>
              <a:pathLst>
                <a:path w="6739" h="1969" extrusionOk="0">
                  <a:moveTo>
                    <a:pt x="6572" y="0"/>
                  </a:moveTo>
                  <a:lnTo>
                    <a:pt x="1" y="34"/>
                  </a:lnTo>
                  <a:lnTo>
                    <a:pt x="168" y="1968"/>
                  </a:lnTo>
                  <a:lnTo>
                    <a:pt x="6739" y="1935"/>
                  </a:lnTo>
                  <a:lnTo>
                    <a:pt x="6572" y="0"/>
                  </a:ln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8" name="Google Shape;1018;p56"/>
            <p:cNvSpPr/>
            <p:nvPr/>
          </p:nvSpPr>
          <p:spPr>
            <a:xfrm>
              <a:off x="6128645" y="3708777"/>
              <a:ext cx="139177" cy="40665"/>
            </a:xfrm>
            <a:custGeom>
              <a:avLst/>
              <a:gdLst/>
              <a:ahLst/>
              <a:cxnLst/>
              <a:rect l="l" t="t" r="r" b="b"/>
              <a:pathLst>
                <a:path w="6739" h="1969" extrusionOk="0">
                  <a:moveTo>
                    <a:pt x="6572" y="0"/>
                  </a:moveTo>
                  <a:lnTo>
                    <a:pt x="1" y="34"/>
                  </a:lnTo>
                  <a:lnTo>
                    <a:pt x="168" y="1968"/>
                  </a:lnTo>
                  <a:lnTo>
                    <a:pt x="6739" y="1935"/>
                  </a:lnTo>
                  <a:lnTo>
                    <a:pt x="65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9" name="Google Shape;1019;p56"/>
            <p:cNvSpPr/>
            <p:nvPr/>
          </p:nvSpPr>
          <p:spPr>
            <a:xfrm>
              <a:off x="6074907" y="3765944"/>
              <a:ext cx="39302" cy="35853"/>
            </a:xfrm>
            <a:custGeom>
              <a:avLst/>
              <a:gdLst/>
              <a:ahLst/>
              <a:cxnLst/>
              <a:rect l="l" t="t" r="r" b="b"/>
              <a:pathLst>
                <a:path w="1903" h="1736" extrusionOk="0">
                  <a:moveTo>
                    <a:pt x="1" y="1"/>
                  </a:moveTo>
                  <a:lnTo>
                    <a:pt x="134" y="1736"/>
                  </a:lnTo>
                  <a:lnTo>
                    <a:pt x="1902" y="1736"/>
                  </a:lnTo>
                  <a:lnTo>
                    <a:pt x="17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0" name="Google Shape;1020;p56"/>
            <p:cNvSpPr/>
            <p:nvPr/>
          </p:nvSpPr>
          <p:spPr>
            <a:xfrm>
              <a:off x="6125898" y="3765262"/>
              <a:ext cx="39281" cy="36534"/>
            </a:xfrm>
            <a:custGeom>
              <a:avLst/>
              <a:gdLst/>
              <a:ahLst/>
              <a:cxnLst/>
              <a:rect l="l" t="t" r="r" b="b"/>
              <a:pathLst>
                <a:path w="1902" h="1769" extrusionOk="0">
                  <a:moveTo>
                    <a:pt x="0" y="1"/>
                  </a:moveTo>
                  <a:lnTo>
                    <a:pt x="167" y="1769"/>
                  </a:lnTo>
                  <a:lnTo>
                    <a:pt x="1902" y="1769"/>
                  </a:lnTo>
                  <a:lnTo>
                    <a:pt x="17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1" name="Google Shape;1021;p56"/>
            <p:cNvSpPr/>
            <p:nvPr/>
          </p:nvSpPr>
          <p:spPr>
            <a:xfrm>
              <a:off x="6079058" y="3814167"/>
              <a:ext cx="39281" cy="36534"/>
            </a:xfrm>
            <a:custGeom>
              <a:avLst/>
              <a:gdLst/>
              <a:ahLst/>
              <a:cxnLst/>
              <a:rect l="l" t="t" r="r" b="b"/>
              <a:pathLst>
                <a:path w="1902" h="1769" extrusionOk="0">
                  <a:moveTo>
                    <a:pt x="1768" y="1"/>
                  </a:moveTo>
                  <a:lnTo>
                    <a:pt x="0" y="34"/>
                  </a:lnTo>
                  <a:lnTo>
                    <a:pt x="167" y="1769"/>
                  </a:lnTo>
                  <a:lnTo>
                    <a:pt x="1901" y="1769"/>
                  </a:lnTo>
                  <a:lnTo>
                    <a:pt x="17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2" name="Google Shape;1022;p56"/>
            <p:cNvSpPr/>
            <p:nvPr/>
          </p:nvSpPr>
          <p:spPr>
            <a:xfrm>
              <a:off x="6083189" y="3863093"/>
              <a:ext cx="39963" cy="36534"/>
            </a:xfrm>
            <a:custGeom>
              <a:avLst/>
              <a:gdLst/>
              <a:ahLst/>
              <a:cxnLst/>
              <a:rect l="l" t="t" r="r" b="b"/>
              <a:pathLst>
                <a:path w="1935" h="1769" extrusionOk="0">
                  <a:moveTo>
                    <a:pt x="1768" y="0"/>
                  </a:moveTo>
                  <a:lnTo>
                    <a:pt x="0" y="34"/>
                  </a:lnTo>
                  <a:lnTo>
                    <a:pt x="167" y="1768"/>
                  </a:lnTo>
                  <a:lnTo>
                    <a:pt x="1935" y="1768"/>
                  </a:lnTo>
                  <a:lnTo>
                    <a:pt x="176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3" name="Google Shape;1023;p56"/>
            <p:cNvSpPr/>
            <p:nvPr/>
          </p:nvSpPr>
          <p:spPr>
            <a:xfrm>
              <a:off x="6130710" y="3814167"/>
              <a:ext cx="39302" cy="36534"/>
            </a:xfrm>
            <a:custGeom>
              <a:avLst/>
              <a:gdLst/>
              <a:ahLst/>
              <a:cxnLst/>
              <a:rect l="l" t="t" r="r" b="b"/>
              <a:pathLst>
                <a:path w="1903" h="1769" extrusionOk="0">
                  <a:moveTo>
                    <a:pt x="1" y="1"/>
                  </a:moveTo>
                  <a:lnTo>
                    <a:pt x="134" y="1769"/>
                  </a:lnTo>
                  <a:lnTo>
                    <a:pt x="1902" y="1769"/>
                  </a:lnTo>
                  <a:lnTo>
                    <a:pt x="1735" y="1"/>
                  </a:ln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4" name="Google Shape;1024;p56"/>
            <p:cNvSpPr/>
            <p:nvPr/>
          </p:nvSpPr>
          <p:spPr>
            <a:xfrm>
              <a:off x="6130710" y="3814167"/>
              <a:ext cx="39302" cy="36534"/>
            </a:xfrm>
            <a:custGeom>
              <a:avLst/>
              <a:gdLst/>
              <a:ahLst/>
              <a:cxnLst/>
              <a:rect l="l" t="t" r="r" b="b"/>
              <a:pathLst>
                <a:path w="1903" h="1769" extrusionOk="0">
                  <a:moveTo>
                    <a:pt x="1" y="1"/>
                  </a:moveTo>
                  <a:lnTo>
                    <a:pt x="134" y="1769"/>
                  </a:lnTo>
                  <a:lnTo>
                    <a:pt x="1902" y="1769"/>
                  </a:lnTo>
                  <a:lnTo>
                    <a:pt x="173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5" name="Google Shape;1025;p56"/>
            <p:cNvSpPr/>
            <p:nvPr/>
          </p:nvSpPr>
          <p:spPr>
            <a:xfrm>
              <a:off x="6181701" y="3814167"/>
              <a:ext cx="39983" cy="36534"/>
            </a:xfrm>
            <a:custGeom>
              <a:avLst/>
              <a:gdLst/>
              <a:ahLst/>
              <a:cxnLst/>
              <a:rect l="l" t="t" r="r" b="b"/>
              <a:pathLst>
                <a:path w="1936" h="1769" extrusionOk="0">
                  <a:moveTo>
                    <a:pt x="0" y="1"/>
                  </a:moveTo>
                  <a:lnTo>
                    <a:pt x="167" y="1769"/>
                  </a:lnTo>
                  <a:lnTo>
                    <a:pt x="1935" y="1736"/>
                  </a:lnTo>
                  <a:lnTo>
                    <a:pt x="1768" y="1"/>
                  </a:ln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6" name="Google Shape;1026;p56"/>
            <p:cNvSpPr/>
            <p:nvPr/>
          </p:nvSpPr>
          <p:spPr>
            <a:xfrm>
              <a:off x="6181701" y="3814167"/>
              <a:ext cx="39983" cy="36534"/>
            </a:xfrm>
            <a:custGeom>
              <a:avLst/>
              <a:gdLst/>
              <a:ahLst/>
              <a:cxnLst/>
              <a:rect l="l" t="t" r="r" b="b"/>
              <a:pathLst>
                <a:path w="1936" h="1769" extrusionOk="0">
                  <a:moveTo>
                    <a:pt x="0" y="1"/>
                  </a:moveTo>
                  <a:lnTo>
                    <a:pt x="167" y="1769"/>
                  </a:lnTo>
                  <a:lnTo>
                    <a:pt x="1935" y="1736"/>
                  </a:lnTo>
                  <a:lnTo>
                    <a:pt x="176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7" name="Google Shape;1027;p56"/>
            <p:cNvSpPr/>
            <p:nvPr/>
          </p:nvSpPr>
          <p:spPr>
            <a:xfrm>
              <a:off x="6233374" y="3814167"/>
              <a:ext cx="39281" cy="35853"/>
            </a:xfrm>
            <a:custGeom>
              <a:avLst/>
              <a:gdLst/>
              <a:ahLst/>
              <a:cxnLst/>
              <a:rect l="l" t="t" r="r" b="b"/>
              <a:pathLst>
                <a:path w="1902" h="1736" extrusionOk="0">
                  <a:moveTo>
                    <a:pt x="0" y="1"/>
                  </a:moveTo>
                  <a:lnTo>
                    <a:pt x="167" y="1736"/>
                  </a:lnTo>
                  <a:lnTo>
                    <a:pt x="1901" y="1736"/>
                  </a:lnTo>
                  <a:lnTo>
                    <a:pt x="1735" y="1"/>
                  </a:ln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8" name="Google Shape;1028;p56"/>
            <p:cNvSpPr/>
            <p:nvPr/>
          </p:nvSpPr>
          <p:spPr>
            <a:xfrm>
              <a:off x="6233374" y="3814167"/>
              <a:ext cx="39281" cy="35853"/>
            </a:xfrm>
            <a:custGeom>
              <a:avLst/>
              <a:gdLst/>
              <a:ahLst/>
              <a:cxnLst/>
              <a:rect l="l" t="t" r="r" b="b"/>
              <a:pathLst>
                <a:path w="1902" h="1736" extrusionOk="0">
                  <a:moveTo>
                    <a:pt x="0" y="1"/>
                  </a:moveTo>
                  <a:lnTo>
                    <a:pt x="167" y="1736"/>
                  </a:lnTo>
                  <a:lnTo>
                    <a:pt x="1901" y="1736"/>
                  </a:lnTo>
                  <a:lnTo>
                    <a:pt x="173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9" name="Google Shape;1029;p56"/>
            <p:cNvSpPr/>
            <p:nvPr/>
          </p:nvSpPr>
          <p:spPr>
            <a:xfrm>
              <a:off x="6284344" y="3813486"/>
              <a:ext cx="39983" cy="36534"/>
            </a:xfrm>
            <a:custGeom>
              <a:avLst/>
              <a:gdLst/>
              <a:ahLst/>
              <a:cxnLst/>
              <a:rect l="l" t="t" r="r" b="b"/>
              <a:pathLst>
                <a:path w="1936" h="1769" extrusionOk="0">
                  <a:moveTo>
                    <a:pt x="1" y="1"/>
                  </a:moveTo>
                  <a:lnTo>
                    <a:pt x="167" y="1769"/>
                  </a:lnTo>
                  <a:lnTo>
                    <a:pt x="1935" y="1769"/>
                  </a:lnTo>
                  <a:lnTo>
                    <a:pt x="1768" y="1"/>
                  </a:ln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0" name="Google Shape;1030;p56"/>
            <p:cNvSpPr/>
            <p:nvPr/>
          </p:nvSpPr>
          <p:spPr>
            <a:xfrm>
              <a:off x="6284344" y="3813486"/>
              <a:ext cx="39983" cy="36534"/>
            </a:xfrm>
            <a:custGeom>
              <a:avLst/>
              <a:gdLst/>
              <a:ahLst/>
              <a:cxnLst/>
              <a:rect l="l" t="t" r="r" b="b"/>
              <a:pathLst>
                <a:path w="1936" h="1769" extrusionOk="0">
                  <a:moveTo>
                    <a:pt x="1" y="1"/>
                  </a:moveTo>
                  <a:lnTo>
                    <a:pt x="167" y="1769"/>
                  </a:lnTo>
                  <a:lnTo>
                    <a:pt x="1935" y="1769"/>
                  </a:lnTo>
                  <a:lnTo>
                    <a:pt x="176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1" name="Google Shape;1031;p56"/>
            <p:cNvSpPr/>
            <p:nvPr/>
          </p:nvSpPr>
          <p:spPr>
            <a:xfrm>
              <a:off x="6134861" y="3863093"/>
              <a:ext cx="39281" cy="36534"/>
            </a:xfrm>
            <a:custGeom>
              <a:avLst/>
              <a:gdLst/>
              <a:ahLst/>
              <a:cxnLst/>
              <a:rect l="l" t="t" r="r" b="b"/>
              <a:pathLst>
                <a:path w="1902" h="1769" extrusionOk="0">
                  <a:moveTo>
                    <a:pt x="0" y="0"/>
                  </a:moveTo>
                  <a:lnTo>
                    <a:pt x="167" y="1768"/>
                  </a:lnTo>
                  <a:lnTo>
                    <a:pt x="1901" y="1768"/>
                  </a:lnTo>
                  <a:lnTo>
                    <a:pt x="1735" y="0"/>
                  </a:ln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2" name="Google Shape;1032;p56"/>
            <p:cNvSpPr/>
            <p:nvPr/>
          </p:nvSpPr>
          <p:spPr>
            <a:xfrm>
              <a:off x="6134861" y="3863093"/>
              <a:ext cx="39281" cy="36534"/>
            </a:xfrm>
            <a:custGeom>
              <a:avLst/>
              <a:gdLst/>
              <a:ahLst/>
              <a:cxnLst/>
              <a:rect l="l" t="t" r="r" b="b"/>
              <a:pathLst>
                <a:path w="1902" h="1769" extrusionOk="0">
                  <a:moveTo>
                    <a:pt x="0" y="0"/>
                  </a:moveTo>
                  <a:lnTo>
                    <a:pt x="167" y="1768"/>
                  </a:lnTo>
                  <a:lnTo>
                    <a:pt x="1901" y="1768"/>
                  </a:lnTo>
                  <a:lnTo>
                    <a:pt x="17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3" name="Google Shape;1033;p56"/>
            <p:cNvSpPr/>
            <p:nvPr/>
          </p:nvSpPr>
          <p:spPr>
            <a:xfrm>
              <a:off x="6186513" y="3863093"/>
              <a:ext cx="39302" cy="36534"/>
            </a:xfrm>
            <a:custGeom>
              <a:avLst/>
              <a:gdLst/>
              <a:ahLst/>
              <a:cxnLst/>
              <a:rect l="l" t="t" r="r" b="b"/>
              <a:pathLst>
                <a:path w="1903" h="1769" extrusionOk="0">
                  <a:moveTo>
                    <a:pt x="1" y="0"/>
                  </a:moveTo>
                  <a:lnTo>
                    <a:pt x="134" y="1768"/>
                  </a:lnTo>
                  <a:lnTo>
                    <a:pt x="1902" y="1735"/>
                  </a:lnTo>
                  <a:lnTo>
                    <a:pt x="1735" y="0"/>
                  </a:ln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4" name="Google Shape;1034;p56"/>
            <p:cNvSpPr/>
            <p:nvPr/>
          </p:nvSpPr>
          <p:spPr>
            <a:xfrm>
              <a:off x="6186513" y="3863093"/>
              <a:ext cx="39302" cy="36534"/>
            </a:xfrm>
            <a:custGeom>
              <a:avLst/>
              <a:gdLst/>
              <a:ahLst/>
              <a:cxnLst/>
              <a:rect l="l" t="t" r="r" b="b"/>
              <a:pathLst>
                <a:path w="1903" h="1769" extrusionOk="0">
                  <a:moveTo>
                    <a:pt x="1" y="0"/>
                  </a:moveTo>
                  <a:lnTo>
                    <a:pt x="134" y="1768"/>
                  </a:lnTo>
                  <a:lnTo>
                    <a:pt x="1902" y="1735"/>
                  </a:lnTo>
                  <a:lnTo>
                    <a:pt x="17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5" name="Google Shape;1035;p56"/>
            <p:cNvSpPr/>
            <p:nvPr/>
          </p:nvSpPr>
          <p:spPr>
            <a:xfrm>
              <a:off x="6237504" y="3862391"/>
              <a:ext cx="39963" cy="36534"/>
            </a:xfrm>
            <a:custGeom>
              <a:avLst/>
              <a:gdLst/>
              <a:ahLst/>
              <a:cxnLst/>
              <a:rect l="l" t="t" r="r" b="b"/>
              <a:pathLst>
                <a:path w="1935" h="1769" extrusionOk="0">
                  <a:moveTo>
                    <a:pt x="1768" y="1"/>
                  </a:moveTo>
                  <a:lnTo>
                    <a:pt x="0" y="34"/>
                  </a:lnTo>
                  <a:lnTo>
                    <a:pt x="167" y="1769"/>
                  </a:lnTo>
                  <a:lnTo>
                    <a:pt x="1935" y="1769"/>
                  </a:lnTo>
                  <a:lnTo>
                    <a:pt x="1768" y="1"/>
                  </a:ln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6" name="Google Shape;1036;p56"/>
            <p:cNvSpPr/>
            <p:nvPr/>
          </p:nvSpPr>
          <p:spPr>
            <a:xfrm>
              <a:off x="6237504" y="3862391"/>
              <a:ext cx="39963" cy="36534"/>
            </a:xfrm>
            <a:custGeom>
              <a:avLst/>
              <a:gdLst/>
              <a:ahLst/>
              <a:cxnLst/>
              <a:rect l="l" t="t" r="r" b="b"/>
              <a:pathLst>
                <a:path w="1935" h="1769" extrusionOk="0">
                  <a:moveTo>
                    <a:pt x="1768" y="1"/>
                  </a:moveTo>
                  <a:lnTo>
                    <a:pt x="0" y="34"/>
                  </a:lnTo>
                  <a:lnTo>
                    <a:pt x="167" y="1769"/>
                  </a:lnTo>
                  <a:lnTo>
                    <a:pt x="1935" y="1769"/>
                  </a:lnTo>
                  <a:lnTo>
                    <a:pt x="176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7" name="Google Shape;1037;p56"/>
            <p:cNvSpPr/>
            <p:nvPr/>
          </p:nvSpPr>
          <p:spPr>
            <a:xfrm>
              <a:off x="6177570" y="3765262"/>
              <a:ext cx="39281" cy="36534"/>
            </a:xfrm>
            <a:custGeom>
              <a:avLst/>
              <a:gdLst/>
              <a:ahLst/>
              <a:cxnLst/>
              <a:rect l="l" t="t" r="r" b="b"/>
              <a:pathLst>
                <a:path w="1902" h="1769" extrusionOk="0">
                  <a:moveTo>
                    <a:pt x="0" y="1"/>
                  </a:moveTo>
                  <a:lnTo>
                    <a:pt x="134" y="1769"/>
                  </a:lnTo>
                  <a:lnTo>
                    <a:pt x="1902" y="1735"/>
                  </a:lnTo>
                  <a:lnTo>
                    <a:pt x="1735" y="1"/>
                  </a:ln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8" name="Google Shape;1038;p56"/>
            <p:cNvSpPr/>
            <p:nvPr/>
          </p:nvSpPr>
          <p:spPr>
            <a:xfrm>
              <a:off x="6177570" y="3765262"/>
              <a:ext cx="39281" cy="36534"/>
            </a:xfrm>
            <a:custGeom>
              <a:avLst/>
              <a:gdLst/>
              <a:ahLst/>
              <a:cxnLst/>
              <a:rect l="l" t="t" r="r" b="b"/>
              <a:pathLst>
                <a:path w="1902" h="1769" extrusionOk="0">
                  <a:moveTo>
                    <a:pt x="0" y="1"/>
                  </a:moveTo>
                  <a:lnTo>
                    <a:pt x="134" y="1769"/>
                  </a:lnTo>
                  <a:lnTo>
                    <a:pt x="1902" y="1735"/>
                  </a:lnTo>
                  <a:lnTo>
                    <a:pt x="173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9" name="Google Shape;1039;p56"/>
            <p:cNvSpPr/>
            <p:nvPr/>
          </p:nvSpPr>
          <p:spPr>
            <a:xfrm>
              <a:off x="6228541" y="3765262"/>
              <a:ext cx="39983" cy="35853"/>
            </a:xfrm>
            <a:custGeom>
              <a:avLst/>
              <a:gdLst/>
              <a:ahLst/>
              <a:cxnLst/>
              <a:rect l="l" t="t" r="r" b="b"/>
              <a:pathLst>
                <a:path w="1936" h="1736" extrusionOk="0">
                  <a:moveTo>
                    <a:pt x="1" y="1"/>
                  </a:moveTo>
                  <a:lnTo>
                    <a:pt x="167" y="1735"/>
                  </a:lnTo>
                  <a:lnTo>
                    <a:pt x="1935" y="1735"/>
                  </a:lnTo>
                  <a:lnTo>
                    <a:pt x="1769" y="1"/>
                  </a:ln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40" name="Google Shape;1040;p56"/>
            <p:cNvSpPr/>
            <p:nvPr/>
          </p:nvSpPr>
          <p:spPr>
            <a:xfrm>
              <a:off x="6228541" y="3765262"/>
              <a:ext cx="39983" cy="35853"/>
            </a:xfrm>
            <a:custGeom>
              <a:avLst/>
              <a:gdLst/>
              <a:ahLst/>
              <a:cxnLst/>
              <a:rect l="l" t="t" r="r" b="b"/>
              <a:pathLst>
                <a:path w="1936" h="1736" extrusionOk="0">
                  <a:moveTo>
                    <a:pt x="1" y="1"/>
                  </a:moveTo>
                  <a:lnTo>
                    <a:pt x="167" y="1735"/>
                  </a:lnTo>
                  <a:lnTo>
                    <a:pt x="1935" y="1735"/>
                  </a:lnTo>
                  <a:lnTo>
                    <a:pt x="176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41" name="Google Shape;1041;p56"/>
            <p:cNvSpPr/>
            <p:nvPr/>
          </p:nvSpPr>
          <p:spPr>
            <a:xfrm>
              <a:off x="6280213" y="3764580"/>
              <a:ext cx="39281" cy="36534"/>
            </a:xfrm>
            <a:custGeom>
              <a:avLst/>
              <a:gdLst/>
              <a:ahLst/>
              <a:cxnLst/>
              <a:rect l="l" t="t" r="r" b="b"/>
              <a:pathLst>
                <a:path w="1902" h="1769" extrusionOk="0">
                  <a:moveTo>
                    <a:pt x="1735" y="0"/>
                  </a:moveTo>
                  <a:lnTo>
                    <a:pt x="0" y="34"/>
                  </a:lnTo>
                  <a:lnTo>
                    <a:pt x="167" y="1768"/>
                  </a:lnTo>
                  <a:lnTo>
                    <a:pt x="1902" y="1768"/>
                  </a:lnTo>
                  <a:lnTo>
                    <a:pt x="1735" y="0"/>
                  </a:ln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42" name="Google Shape;1042;p56"/>
            <p:cNvSpPr/>
            <p:nvPr/>
          </p:nvSpPr>
          <p:spPr>
            <a:xfrm>
              <a:off x="6280213" y="3764580"/>
              <a:ext cx="39281" cy="36534"/>
            </a:xfrm>
            <a:custGeom>
              <a:avLst/>
              <a:gdLst/>
              <a:ahLst/>
              <a:cxnLst/>
              <a:rect l="l" t="t" r="r" b="b"/>
              <a:pathLst>
                <a:path w="1902" h="1769" extrusionOk="0">
                  <a:moveTo>
                    <a:pt x="1735" y="0"/>
                  </a:moveTo>
                  <a:lnTo>
                    <a:pt x="0" y="34"/>
                  </a:lnTo>
                  <a:lnTo>
                    <a:pt x="167" y="1768"/>
                  </a:lnTo>
                  <a:lnTo>
                    <a:pt x="1902" y="1768"/>
                  </a:lnTo>
                  <a:lnTo>
                    <a:pt x="17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43" name="Google Shape;1043;p56"/>
            <p:cNvSpPr/>
            <p:nvPr/>
          </p:nvSpPr>
          <p:spPr>
            <a:xfrm>
              <a:off x="6289177" y="3862391"/>
              <a:ext cx="39281" cy="36534"/>
            </a:xfrm>
            <a:custGeom>
              <a:avLst/>
              <a:gdLst/>
              <a:ahLst/>
              <a:cxnLst/>
              <a:rect l="l" t="t" r="r" b="b"/>
              <a:pathLst>
                <a:path w="1902" h="1769" extrusionOk="0">
                  <a:moveTo>
                    <a:pt x="0" y="1"/>
                  </a:moveTo>
                  <a:lnTo>
                    <a:pt x="167" y="1769"/>
                  </a:lnTo>
                  <a:lnTo>
                    <a:pt x="1901" y="1769"/>
                  </a:lnTo>
                  <a:lnTo>
                    <a:pt x="17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44" name="Google Shape;1044;p56"/>
            <p:cNvSpPr/>
            <p:nvPr/>
          </p:nvSpPr>
          <p:spPr>
            <a:xfrm>
              <a:off x="6565424" y="3852064"/>
              <a:ext cx="70280" cy="76497"/>
            </a:xfrm>
            <a:custGeom>
              <a:avLst/>
              <a:gdLst/>
              <a:ahLst/>
              <a:cxnLst/>
              <a:rect l="l" t="t" r="r" b="b"/>
              <a:pathLst>
                <a:path w="3403" h="3704" extrusionOk="0">
                  <a:moveTo>
                    <a:pt x="0" y="1"/>
                  </a:moveTo>
                  <a:lnTo>
                    <a:pt x="0" y="3703"/>
                  </a:lnTo>
                  <a:lnTo>
                    <a:pt x="3036" y="3703"/>
                  </a:lnTo>
                  <a:cubicBezTo>
                    <a:pt x="3336" y="3637"/>
                    <a:pt x="3336" y="3236"/>
                    <a:pt x="3036" y="3170"/>
                  </a:cubicBezTo>
                  <a:lnTo>
                    <a:pt x="3036" y="534"/>
                  </a:lnTo>
                  <a:cubicBezTo>
                    <a:pt x="3403" y="534"/>
                    <a:pt x="3403" y="1"/>
                    <a:pt x="3036" y="1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45" name="Google Shape;1045;p56"/>
            <p:cNvSpPr/>
            <p:nvPr/>
          </p:nvSpPr>
          <p:spPr>
            <a:xfrm>
              <a:off x="6565424" y="3852064"/>
              <a:ext cx="70280" cy="76497"/>
            </a:xfrm>
            <a:custGeom>
              <a:avLst/>
              <a:gdLst/>
              <a:ahLst/>
              <a:cxnLst/>
              <a:rect l="l" t="t" r="r" b="b"/>
              <a:pathLst>
                <a:path w="3403" h="3704" extrusionOk="0">
                  <a:moveTo>
                    <a:pt x="0" y="1"/>
                  </a:moveTo>
                  <a:lnTo>
                    <a:pt x="0" y="3703"/>
                  </a:lnTo>
                  <a:lnTo>
                    <a:pt x="3036" y="3703"/>
                  </a:lnTo>
                  <a:cubicBezTo>
                    <a:pt x="3336" y="3637"/>
                    <a:pt x="3336" y="3236"/>
                    <a:pt x="3036" y="3170"/>
                  </a:cubicBezTo>
                  <a:lnTo>
                    <a:pt x="3036" y="534"/>
                  </a:lnTo>
                  <a:cubicBezTo>
                    <a:pt x="3403" y="534"/>
                    <a:pt x="3403" y="1"/>
                    <a:pt x="303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46" name="Google Shape;1046;p56"/>
            <p:cNvSpPr/>
            <p:nvPr/>
          </p:nvSpPr>
          <p:spPr>
            <a:xfrm>
              <a:off x="6579200" y="3863093"/>
              <a:ext cx="48926" cy="54440"/>
            </a:xfrm>
            <a:custGeom>
              <a:avLst/>
              <a:gdLst/>
              <a:ahLst/>
              <a:cxnLst/>
              <a:rect l="l" t="t" r="r" b="b"/>
              <a:pathLst>
                <a:path w="2369" h="2636" extrusionOk="0">
                  <a:moveTo>
                    <a:pt x="0" y="0"/>
                  </a:moveTo>
                  <a:lnTo>
                    <a:pt x="0" y="2636"/>
                  </a:lnTo>
                  <a:lnTo>
                    <a:pt x="2369" y="2636"/>
                  </a:lnTo>
                  <a:lnTo>
                    <a:pt x="2369" y="0"/>
                  </a:ln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47" name="Google Shape;1047;p56"/>
            <p:cNvSpPr/>
            <p:nvPr/>
          </p:nvSpPr>
          <p:spPr>
            <a:xfrm>
              <a:off x="6579200" y="3863093"/>
              <a:ext cx="48926" cy="54440"/>
            </a:xfrm>
            <a:custGeom>
              <a:avLst/>
              <a:gdLst/>
              <a:ahLst/>
              <a:cxnLst/>
              <a:rect l="l" t="t" r="r" b="b"/>
              <a:pathLst>
                <a:path w="2369" h="2636" extrusionOk="0">
                  <a:moveTo>
                    <a:pt x="0" y="0"/>
                  </a:moveTo>
                  <a:lnTo>
                    <a:pt x="0" y="2636"/>
                  </a:lnTo>
                  <a:lnTo>
                    <a:pt x="2369" y="2636"/>
                  </a:lnTo>
                  <a:lnTo>
                    <a:pt x="236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48" name="Google Shape;1048;p56"/>
            <p:cNvSpPr/>
            <p:nvPr/>
          </p:nvSpPr>
          <p:spPr>
            <a:xfrm>
              <a:off x="6300184" y="3857579"/>
              <a:ext cx="289362" cy="65468"/>
            </a:xfrm>
            <a:custGeom>
              <a:avLst/>
              <a:gdLst/>
              <a:ahLst/>
              <a:cxnLst/>
              <a:rect l="l" t="t" r="r" b="b"/>
              <a:pathLst>
                <a:path w="14011" h="3170" extrusionOk="0">
                  <a:moveTo>
                    <a:pt x="1001" y="0"/>
                  </a:moveTo>
                  <a:cubicBezTo>
                    <a:pt x="468" y="0"/>
                    <a:pt x="1" y="734"/>
                    <a:pt x="1" y="1602"/>
                  </a:cubicBezTo>
                  <a:cubicBezTo>
                    <a:pt x="1" y="2469"/>
                    <a:pt x="468" y="3169"/>
                    <a:pt x="1001" y="3169"/>
                  </a:cubicBezTo>
                  <a:lnTo>
                    <a:pt x="14011" y="3169"/>
                  </a:lnTo>
                  <a:lnTo>
                    <a:pt x="14011" y="0"/>
                  </a:ln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49" name="Google Shape;1049;p56"/>
            <p:cNvSpPr/>
            <p:nvPr/>
          </p:nvSpPr>
          <p:spPr>
            <a:xfrm>
              <a:off x="6300184" y="3857579"/>
              <a:ext cx="289362" cy="65468"/>
            </a:xfrm>
            <a:custGeom>
              <a:avLst/>
              <a:gdLst/>
              <a:ahLst/>
              <a:cxnLst/>
              <a:rect l="l" t="t" r="r" b="b"/>
              <a:pathLst>
                <a:path w="14011" h="3170" extrusionOk="0">
                  <a:moveTo>
                    <a:pt x="1001" y="0"/>
                  </a:moveTo>
                  <a:cubicBezTo>
                    <a:pt x="468" y="0"/>
                    <a:pt x="1" y="734"/>
                    <a:pt x="1" y="1602"/>
                  </a:cubicBezTo>
                  <a:cubicBezTo>
                    <a:pt x="1" y="2469"/>
                    <a:pt x="468" y="3169"/>
                    <a:pt x="1001" y="3169"/>
                  </a:cubicBezTo>
                  <a:lnTo>
                    <a:pt x="14011" y="3169"/>
                  </a:lnTo>
                  <a:lnTo>
                    <a:pt x="1401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0" name="Google Shape;1050;p56"/>
            <p:cNvSpPr/>
            <p:nvPr/>
          </p:nvSpPr>
          <p:spPr>
            <a:xfrm>
              <a:off x="6284344" y="3851445"/>
              <a:ext cx="312782" cy="77034"/>
            </a:xfrm>
            <a:custGeom>
              <a:avLst/>
              <a:gdLst/>
              <a:ahLst/>
              <a:cxnLst/>
              <a:rect l="l" t="t" r="r" b="b"/>
              <a:pathLst>
                <a:path w="15145" h="3730" extrusionOk="0">
                  <a:moveTo>
                    <a:pt x="3055" y="1"/>
                  </a:moveTo>
                  <a:cubicBezTo>
                    <a:pt x="2632" y="1"/>
                    <a:pt x="2213" y="8"/>
                    <a:pt x="1802" y="31"/>
                  </a:cubicBezTo>
                  <a:cubicBezTo>
                    <a:pt x="1" y="164"/>
                    <a:pt x="101" y="3667"/>
                    <a:pt x="1935" y="3700"/>
                  </a:cubicBezTo>
                  <a:cubicBezTo>
                    <a:pt x="2825" y="3722"/>
                    <a:pt x="4252" y="3730"/>
                    <a:pt x="5858" y="3730"/>
                  </a:cubicBezTo>
                  <a:cubicBezTo>
                    <a:pt x="9070" y="3730"/>
                    <a:pt x="12999" y="3700"/>
                    <a:pt x="14778" y="3700"/>
                  </a:cubicBezTo>
                  <a:cubicBezTo>
                    <a:pt x="15078" y="3667"/>
                    <a:pt x="15078" y="3233"/>
                    <a:pt x="14778" y="3200"/>
                  </a:cubicBezTo>
                  <a:lnTo>
                    <a:pt x="1768" y="3200"/>
                  </a:lnTo>
                  <a:cubicBezTo>
                    <a:pt x="968" y="3066"/>
                    <a:pt x="901" y="1832"/>
                    <a:pt x="1101" y="1231"/>
                  </a:cubicBezTo>
                  <a:cubicBezTo>
                    <a:pt x="1335" y="531"/>
                    <a:pt x="1768" y="531"/>
                    <a:pt x="2369" y="531"/>
                  </a:cubicBezTo>
                  <a:lnTo>
                    <a:pt x="14778" y="531"/>
                  </a:lnTo>
                  <a:cubicBezTo>
                    <a:pt x="15145" y="531"/>
                    <a:pt x="15145" y="31"/>
                    <a:pt x="14778" y="31"/>
                  </a:cubicBezTo>
                  <a:lnTo>
                    <a:pt x="5605" y="31"/>
                  </a:lnTo>
                  <a:cubicBezTo>
                    <a:pt x="4759" y="31"/>
                    <a:pt x="3900" y="1"/>
                    <a:pt x="305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1" name="Google Shape;1051;p56"/>
            <p:cNvSpPr/>
            <p:nvPr/>
          </p:nvSpPr>
          <p:spPr>
            <a:xfrm>
              <a:off x="6566787" y="3825196"/>
              <a:ext cx="44114" cy="26890"/>
            </a:xfrm>
            <a:custGeom>
              <a:avLst/>
              <a:gdLst/>
              <a:ahLst/>
              <a:cxnLst/>
              <a:rect l="l" t="t" r="r" b="b"/>
              <a:pathLst>
                <a:path w="2136" h="1302" extrusionOk="0">
                  <a:moveTo>
                    <a:pt x="935" y="1"/>
                  </a:moveTo>
                  <a:cubicBezTo>
                    <a:pt x="802" y="34"/>
                    <a:pt x="701" y="67"/>
                    <a:pt x="568" y="167"/>
                  </a:cubicBezTo>
                  <a:cubicBezTo>
                    <a:pt x="234" y="434"/>
                    <a:pt x="1" y="835"/>
                    <a:pt x="1" y="1302"/>
                  </a:cubicBezTo>
                  <a:lnTo>
                    <a:pt x="2136" y="1268"/>
                  </a:lnTo>
                  <a:cubicBezTo>
                    <a:pt x="2002" y="1235"/>
                    <a:pt x="1902" y="1135"/>
                    <a:pt x="1836" y="1035"/>
                  </a:cubicBezTo>
                  <a:cubicBezTo>
                    <a:pt x="1736" y="801"/>
                    <a:pt x="1635" y="601"/>
                    <a:pt x="1502" y="401"/>
                  </a:cubicBezTo>
                  <a:cubicBezTo>
                    <a:pt x="1369" y="201"/>
                    <a:pt x="1168" y="67"/>
                    <a:pt x="935" y="1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2" name="Google Shape;1052;p56"/>
            <p:cNvSpPr/>
            <p:nvPr/>
          </p:nvSpPr>
          <p:spPr>
            <a:xfrm>
              <a:off x="6567490" y="3825196"/>
              <a:ext cx="43412" cy="26208"/>
            </a:xfrm>
            <a:custGeom>
              <a:avLst/>
              <a:gdLst/>
              <a:ahLst/>
              <a:cxnLst/>
              <a:rect l="l" t="t" r="r" b="b"/>
              <a:pathLst>
                <a:path w="2102" h="1269" extrusionOk="0">
                  <a:moveTo>
                    <a:pt x="901" y="1"/>
                  </a:moveTo>
                  <a:cubicBezTo>
                    <a:pt x="768" y="34"/>
                    <a:pt x="634" y="67"/>
                    <a:pt x="534" y="167"/>
                  </a:cubicBezTo>
                  <a:cubicBezTo>
                    <a:pt x="167" y="401"/>
                    <a:pt x="0" y="801"/>
                    <a:pt x="0" y="1235"/>
                  </a:cubicBezTo>
                  <a:lnTo>
                    <a:pt x="2102" y="1268"/>
                  </a:lnTo>
                  <a:cubicBezTo>
                    <a:pt x="1968" y="1235"/>
                    <a:pt x="1835" y="1135"/>
                    <a:pt x="1768" y="1035"/>
                  </a:cubicBezTo>
                  <a:cubicBezTo>
                    <a:pt x="1668" y="801"/>
                    <a:pt x="1568" y="601"/>
                    <a:pt x="1435" y="401"/>
                  </a:cubicBezTo>
                  <a:cubicBezTo>
                    <a:pt x="1301" y="201"/>
                    <a:pt x="1101" y="67"/>
                    <a:pt x="9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3" name="Google Shape;1053;p56"/>
            <p:cNvSpPr/>
            <p:nvPr/>
          </p:nvSpPr>
          <p:spPr>
            <a:xfrm>
              <a:off x="6490332" y="3801776"/>
              <a:ext cx="47542" cy="49628"/>
            </a:xfrm>
            <a:custGeom>
              <a:avLst/>
              <a:gdLst/>
              <a:ahLst/>
              <a:cxnLst/>
              <a:rect l="l" t="t" r="r" b="b"/>
              <a:pathLst>
                <a:path w="2302" h="2403" extrusionOk="0">
                  <a:moveTo>
                    <a:pt x="1735" y="1"/>
                  </a:moveTo>
                  <a:cubicBezTo>
                    <a:pt x="1501" y="67"/>
                    <a:pt x="1268" y="167"/>
                    <a:pt x="1034" y="301"/>
                  </a:cubicBezTo>
                  <a:cubicBezTo>
                    <a:pt x="734" y="534"/>
                    <a:pt x="501" y="801"/>
                    <a:pt x="334" y="1135"/>
                  </a:cubicBezTo>
                  <a:cubicBezTo>
                    <a:pt x="167" y="1535"/>
                    <a:pt x="34" y="1969"/>
                    <a:pt x="0" y="2402"/>
                  </a:cubicBezTo>
                  <a:lnTo>
                    <a:pt x="2302" y="2402"/>
                  </a:lnTo>
                  <a:lnTo>
                    <a:pt x="2302" y="2235"/>
                  </a:lnTo>
                  <a:cubicBezTo>
                    <a:pt x="2068" y="2069"/>
                    <a:pt x="2135" y="201"/>
                    <a:pt x="1735" y="1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4" name="Google Shape;1054;p56"/>
            <p:cNvSpPr/>
            <p:nvPr/>
          </p:nvSpPr>
          <p:spPr>
            <a:xfrm>
              <a:off x="6537172" y="3824514"/>
              <a:ext cx="48244" cy="26187"/>
            </a:xfrm>
            <a:custGeom>
              <a:avLst/>
              <a:gdLst/>
              <a:ahLst/>
              <a:cxnLst/>
              <a:rect l="l" t="t" r="r" b="b"/>
              <a:pathLst>
                <a:path w="2336" h="1268" extrusionOk="0">
                  <a:moveTo>
                    <a:pt x="601" y="0"/>
                  </a:moveTo>
                  <a:lnTo>
                    <a:pt x="601" y="34"/>
                  </a:lnTo>
                  <a:cubicBezTo>
                    <a:pt x="559" y="20"/>
                    <a:pt x="521" y="13"/>
                    <a:pt x="485" y="13"/>
                  </a:cubicBezTo>
                  <a:cubicBezTo>
                    <a:pt x="14" y="13"/>
                    <a:pt x="94" y="1168"/>
                    <a:pt x="1" y="1168"/>
                  </a:cubicBezTo>
                  <a:lnTo>
                    <a:pt x="1" y="1268"/>
                  </a:lnTo>
                  <a:lnTo>
                    <a:pt x="1502" y="1268"/>
                  </a:lnTo>
                  <a:cubicBezTo>
                    <a:pt x="1502" y="1235"/>
                    <a:pt x="1502" y="1235"/>
                    <a:pt x="1502" y="1201"/>
                  </a:cubicBezTo>
                  <a:cubicBezTo>
                    <a:pt x="1502" y="801"/>
                    <a:pt x="1702" y="434"/>
                    <a:pt x="2002" y="200"/>
                  </a:cubicBezTo>
                  <a:cubicBezTo>
                    <a:pt x="2102" y="134"/>
                    <a:pt x="2236" y="67"/>
                    <a:pt x="2336" y="34"/>
                  </a:cubicBezTo>
                  <a:lnTo>
                    <a:pt x="60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5" name="Google Shape;1055;p56"/>
            <p:cNvSpPr/>
            <p:nvPr/>
          </p:nvSpPr>
          <p:spPr>
            <a:xfrm>
              <a:off x="6352538" y="3800578"/>
              <a:ext cx="3470" cy="537"/>
            </a:xfrm>
            <a:custGeom>
              <a:avLst/>
              <a:gdLst/>
              <a:ahLst/>
              <a:cxnLst/>
              <a:rect l="l" t="t" r="r" b="b"/>
              <a:pathLst>
                <a:path w="168" h="26" extrusionOk="0">
                  <a:moveTo>
                    <a:pt x="72" y="0"/>
                  </a:moveTo>
                  <a:cubicBezTo>
                    <a:pt x="43" y="0"/>
                    <a:pt x="18" y="8"/>
                    <a:pt x="1" y="25"/>
                  </a:cubicBezTo>
                  <a:lnTo>
                    <a:pt x="168" y="25"/>
                  </a:lnTo>
                  <a:cubicBezTo>
                    <a:pt x="134" y="8"/>
                    <a:pt x="101" y="0"/>
                    <a:pt x="72" y="0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6" name="Google Shape;1056;p56"/>
            <p:cNvSpPr/>
            <p:nvPr/>
          </p:nvSpPr>
          <p:spPr>
            <a:xfrm>
              <a:off x="6490332" y="3801776"/>
              <a:ext cx="47542" cy="49628"/>
            </a:xfrm>
            <a:custGeom>
              <a:avLst/>
              <a:gdLst/>
              <a:ahLst/>
              <a:cxnLst/>
              <a:rect l="l" t="t" r="r" b="b"/>
              <a:pathLst>
                <a:path w="2302" h="2403" extrusionOk="0">
                  <a:moveTo>
                    <a:pt x="1735" y="1"/>
                  </a:moveTo>
                  <a:cubicBezTo>
                    <a:pt x="1501" y="67"/>
                    <a:pt x="1268" y="167"/>
                    <a:pt x="1034" y="301"/>
                  </a:cubicBezTo>
                  <a:cubicBezTo>
                    <a:pt x="734" y="534"/>
                    <a:pt x="501" y="801"/>
                    <a:pt x="334" y="1135"/>
                  </a:cubicBezTo>
                  <a:cubicBezTo>
                    <a:pt x="167" y="1535"/>
                    <a:pt x="34" y="1969"/>
                    <a:pt x="0" y="2402"/>
                  </a:cubicBezTo>
                  <a:lnTo>
                    <a:pt x="2302" y="2402"/>
                  </a:lnTo>
                  <a:lnTo>
                    <a:pt x="2302" y="2235"/>
                  </a:lnTo>
                  <a:cubicBezTo>
                    <a:pt x="2068" y="2069"/>
                    <a:pt x="2135" y="201"/>
                    <a:pt x="1735" y="1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7" name="Google Shape;1057;p56"/>
            <p:cNvSpPr/>
            <p:nvPr/>
          </p:nvSpPr>
          <p:spPr>
            <a:xfrm>
              <a:off x="6490332" y="3801776"/>
              <a:ext cx="78562" cy="49628"/>
            </a:xfrm>
            <a:custGeom>
              <a:avLst/>
              <a:gdLst/>
              <a:ahLst/>
              <a:cxnLst/>
              <a:rect l="l" t="t" r="r" b="b"/>
              <a:pathLst>
                <a:path w="3804" h="2403" extrusionOk="0">
                  <a:moveTo>
                    <a:pt x="1735" y="1"/>
                  </a:moveTo>
                  <a:cubicBezTo>
                    <a:pt x="1501" y="67"/>
                    <a:pt x="1268" y="167"/>
                    <a:pt x="1034" y="301"/>
                  </a:cubicBezTo>
                  <a:cubicBezTo>
                    <a:pt x="734" y="534"/>
                    <a:pt x="501" y="801"/>
                    <a:pt x="334" y="1135"/>
                  </a:cubicBezTo>
                  <a:cubicBezTo>
                    <a:pt x="167" y="1535"/>
                    <a:pt x="34" y="1969"/>
                    <a:pt x="0" y="2402"/>
                  </a:cubicBezTo>
                  <a:lnTo>
                    <a:pt x="3803" y="2402"/>
                  </a:lnTo>
                  <a:cubicBezTo>
                    <a:pt x="3736" y="2369"/>
                    <a:pt x="3703" y="2336"/>
                    <a:pt x="3670" y="2302"/>
                  </a:cubicBezTo>
                  <a:cubicBezTo>
                    <a:pt x="3618" y="2271"/>
                    <a:pt x="3476" y="2262"/>
                    <a:pt x="3301" y="2262"/>
                  </a:cubicBezTo>
                  <a:cubicBezTo>
                    <a:pt x="3089" y="2262"/>
                    <a:pt x="2830" y="2275"/>
                    <a:pt x="2628" y="2275"/>
                  </a:cubicBezTo>
                  <a:cubicBezTo>
                    <a:pt x="2461" y="2275"/>
                    <a:pt x="2333" y="2267"/>
                    <a:pt x="2302" y="2235"/>
                  </a:cubicBezTo>
                  <a:cubicBezTo>
                    <a:pt x="2068" y="2035"/>
                    <a:pt x="2135" y="201"/>
                    <a:pt x="173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8" name="Google Shape;1058;p56"/>
            <p:cNvSpPr/>
            <p:nvPr/>
          </p:nvSpPr>
          <p:spPr>
            <a:xfrm>
              <a:off x="6568171" y="3850681"/>
              <a:ext cx="21" cy="2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9" name="Google Shape;1059;p56"/>
            <p:cNvSpPr/>
            <p:nvPr/>
          </p:nvSpPr>
          <p:spPr>
            <a:xfrm>
              <a:off x="6315343" y="3801776"/>
              <a:ext cx="212204" cy="81309"/>
            </a:xfrm>
            <a:custGeom>
              <a:avLst/>
              <a:gdLst/>
              <a:ahLst/>
              <a:cxnLst/>
              <a:rect l="l" t="t" r="r" b="b"/>
              <a:pathLst>
                <a:path w="10275" h="3937" extrusionOk="0">
                  <a:moveTo>
                    <a:pt x="1802" y="1"/>
                  </a:moveTo>
                  <a:cubicBezTo>
                    <a:pt x="1101" y="301"/>
                    <a:pt x="568" y="868"/>
                    <a:pt x="267" y="1602"/>
                  </a:cubicBezTo>
                  <a:cubicBezTo>
                    <a:pt x="1" y="2369"/>
                    <a:pt x="34" y="3203"/>
                    <a:pt x="368" y="3937"/>
                  </a:cubicBezTo>
                  <a:lnTo>
                    <a:pt x="8807" y="3937"/>
                  </a:lnTo>
                  <a:cubicBezTo>
                    <a:pt x="8707" y="3670"/>
                    <a:pt x="8640" y="3370"/>
                    <a:pt x="8607" y="3103"/>
                  </a:cubicBezTo>
                  <a:cubicBezTo>
                    <a:pt x="8573" y="2869"/>
                    <a:pt x="8573" y="2636"/>
                    <a:pt x="8573" y="2402"/>
                  </a:cubicBezTo>
                  <a:cubicBezTo>
                    <a:pt x="8607" y="1969"/>
                    <a:pt x="8707" y="1535"/>
                    <a:pt x="8907" y="1135"/>
                  </a:cubicBezTo>
                  <a:cubicBezTo>
                    <a:pt x="9074" y="834"/>
                    <a:pt x="9307" y="534"/>
                    <a:pt x="9607" y="301"/>
                  </a:cubicBezTo>
                  <a:cubicBezTo>
                    <a:pt x="9808" y="167"/>
                    <a:pt x="10041" y="67"/>
                    <a:pt x="10275" y="1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60" name="Google Shape;1060;p56"/>
            <p:cNvSpPr/>
            <p:nvPr/>
          </p:nvSpPr>
          <p:spPr>
            <a:xfrm>
              <a:off x="6315343" y="3801776"/>
              <a:ext cx="212204" cy="81309"/>
            </a:xfrm>
            <a:custGeom>
              <a:avLst/>
              <a:gdLst/>
              <a:ahLst/>
              <a:cxnLst/>
              <a:rect l="l" t="t" r="r" b="b"/>
              <a:pathLst>
                <a:path w="10275" h="3937" extrusionOk="0">
                  <a:moveTo>
                    <a:pt x="1802" y="1"/>
                  </a:moveTo>
                  <a:cubicBezTo>
                    <a:pt x="1101" y="301"/>
                    <a:pt x="568" y="868"/>
                    <a:pt x="267" y="1602"/>
                  </a:cubicBezTo>
                  <a:cubicBezTo>
                    <a:pt x="1" y="2369"/>
                    <a:pt x="34" y="3203"/>
                    <a:pt x="368" y="3937"/>
                  </a:cubicBezTo>
                  <a:lnTo>
                    <a:pt x="8807" y="3937"/>
                  </a:lnTo>
                  <a:cubicBezTo>
                    <a:pt x="8707" y="3670"/>
                    <a:pt x="8640" y="3370"/>
                    <a:pt x="8607" y="3103"/>
                  </a:cubicBezTo>
                  <a:cubicBezTo>
                    <a:pt x="8573" y="2869"/>
                    <a:pt x="8573" y="2636"/>
                    <a:pt x="8573" y="2402"/>
                  </a:cubicBezTo>
                  <a:cubicBezTo>
                    <a:pt x="8607" y="1969"/>
                    <a:pt x="8707" y="1535"/>
                    <a:pt x="8907" y="1135"/>
                  </a:cubicBezTo>
                  <a:cubicBezTo>
                    <a:pt x="9074" y="834"/>
                    <a:pt x="9307" y="534"/>
                    <a:pt x="9607" y="301"/>
                  </a:cubicBezTo>
                  <a:cubicBezTo>
                    <a:pt x="9808" y="167"/>
                    <a:pt x="10041" y="67"/>
                    <a:pt x="102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61" name="Google Shape;1061;p56"/>
            <p:cNvSpPr/>
            <p:nvPr/>
          </p:nvSpPr>
          <p:spPr>
            <a:xfrm>
              <a:off x="7296358" y="2992301"/>
              <a:ext cx="1096751" cy="1415047"/>
            </a:xfrm>
            <a:custGeom>
              <a:avLst/>
              <a:gdLst/>
              <a:ahLst/>
              <a:cxnLst/>
              <a:rect l="l" t="t" r="r" b="b"/>
              <a:pathLst>
                <a:path w="53105" h="68517" extrusionOk="0">
                  <a:moveTo>
                    <a:pt x="27353" y="1"/>
                  </a:moveTo>
                  <a:cubicBezTo>
                    <a:pt x="14177" y="1"/>
                    <a:pt x="3269" y="10308"/>
                    <a:pt x="2535" y="23484"/>
                  </a:cubicBezTo>
                  <a:lnTo>
                    <a:pt x="0" y="68516"/>
                  </a:lnTo>
                  <a:lnTo>
                    <a:pt x="46033" y="68516"/>
                  </a:lnTo>
                  <a:cubicBezTo>
                    <a:pt x="48001" y="68516"/>
                    <a:pt x="49636" y="66982"/>
                    <a:pt x="49769" y="65014"/>
                  </a:cubicBezTo>
                  <a:lnTo>
                    <a:pt x="52204" y="26453"/>
                  </a:lnTo>
                  <a:cubicBezTo>
                    <a:pt x="53105" y="12109"/>
                    <a:pt x="41730" y="1"/>
                    <a:pt x="27353" y="1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62" name="Google Shape;1062;p56"/>
            <p:cNvSpPr/>
            <p:nvPr/>
          </p:nvSpPr>
          <p:spPr>
            <a:xfrm>
              <a:off x="7296358" y="2993003"/>
              <a:ext cx="1096751" cy="1415027"/>
            </a:xfrm>
            <a:custGeom>
              <a:avLst/>
              <a:gdLst/>
              <a:ahLst/>
              <a:cxnLst/>
              <a:rect l="l" t="t" r="r" b="b"/>
              <a:pathLst>
                <a:path w="53105" h="68516" extrusionOk="0">
                  <a:moveTo>
                    <a:pt x="27353" y="0"/>
                  </a:moveTo>
                  <a:cubicBezTo>
                    <a:pt x="14177" y="0"/>
                    <a:pt x="3269" y="10308"/>
                    <a:pt x="2535" y="23484"/>
                  </a:cubicBezTo>
                  <a:lnTo>
                    <a:pt x="0" y="68516"/>
                  </a:lnTo>
                  <a:lnTo>
                    <a:pt x="44632" y="68516"/>
                  </a:lnTo>
                  <a:cubicBezTo>
                    <a:pt x="47401" y="68516"/>
                    <a:pt x="49669" y="66381"/>
                    <a:pt x="49869" y="63612"/>
                  </a:cubicBezTo>
                  <a:lnTo>
                    <a:pt x="52204" y="26452"/>
                  </a:lnTo>
                  <a:cubicBezTo>
                    <a:pt x="53105" y="12109"/>
                    <a:pt x="41730" y="0"/>
                    <a:pt x="2735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63" name="Google Shape;1063;p56"/>
            <p:cNvSpPr/>
            <p:nvPr/>
          </p:nvSpPr>
          <p:spPr>
            <a:xfrm>
              <a:off x="7146854" y="2992301"/>
              <a:ext cx="1096772" cy="1415729"/>
            </a:xfrm>
            <a:custGeom>
              <a:avLst/>
              <a:gdLst/>
              <a:ahLst/>
              <a:cxnLst/>
              <a:rect l="l" t="t" r="r" b="b"/>
              <a:pathLst>
                <a:path w="53106" h="68550" extrusionOk="0">
                  <a:moveTo>
                    <a:pt x="27387" y="1"/>
                  </a:moveTo>
                  <a:cubicBezTo>
                    <a:pt x="14177" y="1"/>
                    <a:pt x="3270" y="10308"/>
                    <a:pt x="2536" y="23484"/>
                  </a:cubicBezTo>
                  <a:lnTo>
                    <a:pt x="1" y="68516"/>
                  </a:lnTo>
                  <a:lnTo>
                    <a:pt x="49536" y="68550"/>
                  </a:lnTo>
                  <a:lnTo>
                    <a:pt x="52205" y="26453"/>
                  </a:lnTo>
                  <a:cubicBezTo>
                    <a:pt x="53105" y="12109"/>
                    <a:pt x="41730" y="1"/>
                    <a:pt x="2738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64" name="Google Shape;1064;p56"/>
            <p:cNvSpPr/>
            <p:nvPr/>
          </p:nvSpPr>
          <p:spPr>
            <a:xfrm>
              <a:off x="8152672" y="4408009"/>
              <a:ext cx="79925" cy="149524"/>
            </a:xfrm>
            <a:custGeom>
              <a:avLst/>
              <a:gdLst/>
              <a:ahLst/>
              <a:cxnLst/>
              <a:rect l="l" t="t" r="r" b="b"/>
              <a:pathLst>
                <a:path w="3870" h="7240" extrusionOk="0">
                  <a:moveTo>
                    <a:pt x="0" y="1"/>
                  </a:moveTo>
                  <a:lnTo>
                    <a:pt x="934" y="6606"/>
                  </a:lnTo>
                  <a:cubicBezTo>
                    <a:pt x="967" y="6939"/>
                    <a:pt x="1268" y="7239"/>
                    <a:pt x="1635" y="7239"/>
                  </a:cubicBezTo>
                  <a:lnTo>
                    <a:pt x="2268" y="7239"/>
                  </a:lnTo>
                  <a:cubicBezTo>
                    <a:pt x="2602" y="7206"/>
                    <a:pt x="2902" y="6939"/>
                    <a:pt x="2936" y="6606"/>
                  </a:cubicBezTo>
                  <a:lnTo>
                    <a:pt x="387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65" name="Google Shape;1065;p56"/>
            <p:cNvSpPr/>
            <p:nvPr/>
          </p:nvSpPr>
          <p:spPr>
            <a:xfrm>
              <a:off x="6868541" y="4408009"/>
              <a:ext cx="72346" cy="149524"/>
            </a:xfrm>
            <a:custGeom>
              <a:avLst/>
              <a:gdLst/>
              <a:ahLst/>
              <a:cxnLst/>
              <a:rect l="l" t="t" r="r" b="b"/>
              <a:pathLst>
                <a:path w="3503" h="7240" extrusionOk="0">
                  <a:moveTo>
                    <a:pt x="0" y="1"/>
                  </a:moveTo>
                  <a:lnTo>
                    <a:pt x="834" y="6606"/>
                  </a:lnTo>
                  <a:cubicBezTo>
                    <a:pt x="834" y="6939"/>
                    <a:pt x="1135" y="7206"/>
                    <a:pt x="1468" y="7239"/>
                  </a:cubicBezTo>
                  <a:lnTo>
                    <a:pt x="2035" y="7239"/>
                  </a:lnTo>
                  <a:cubicBezTo>
                    <a:pt x="2369" y="7206"/>
                    <a:pt x="2636" y="6939"/>
                    <a:pt x="2669" y="6606"/>
                  </a:cubicBezTo>
                  <a:lnTo>
                    <a:pt x="35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66" name="Google Shape;1066;p56"/>
            <p:cNvSpPr/>
            <p:nvPr/>
          </p:nvSpPr>
          <p:spPr>
            <a:xfrm>
              <a:off x="7239171" y="4408009"/>
              <a:ext cx="72366" cy="149524"/>
            </a:xfrm>
            <a:custGeom>
              <a:avLst/>
              <a:gdLst/>
              <a:ahLst/>
              <a:cxnLst/>
              <a:rect l="l" t="t" r="r" b="b"/>
              <a:pathLst>
                <a:path w="3504" h="7240" extrusionOk="0">
                  <a:moveTo>
                    <a:pt x="1" y="1"/>
                  </a:moveTo>
                  <a:lnTo>
                    <a:pt x="834" y="6606"/>
                  </a:lnTo>
                  <a:cubicBezTo>
                    <a:pt x="868" y="6939"/>
                    <a:pt x="1135" y="7206"/>
                    <a:pt x="1468" y="7239"/>
                  </a:cubicBezTo>
                  <a:lnTo>
                    <a:pt x="2069" y="7239"/>
                  </a:lnTo>
                  <a:cubicBezTo>
                    <a:pt x="2402" y="7206"/>
                    <a:pt x="2669" y="6939"/>
                    <a:pt x="2669" y="6606"/>
                  </a:cubicBezTo>
                  <a:lnTo>
                    <a:pt x="35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67" name="Google Shape;1067;p56"/>
            <p:cNvSpPr/>
            <p:nvPr/>
          </p:nvSpPr>
          <p:spPr>
            <a:xfrm>
              <a:off x="7753790" y="4408009"/>
              <a:ext cx="79925" cy="149524"/>
            </a:xfrm>
            <a:custGeom>
              <a:avLst/>
              <a:gdLst/>
              <a:ahLst/>
              <a:cxnLst/>
              <a:rect l="l" t="t" r="r" b="b"/>
              <a:pathLst>
                <a:path w="3870" h="7240" extrusionOk="0">
                  <a:moveTo>
                    <a:pt x="0" y="1"/>
                  </a:moveTo>
                  <a:lnTo>
                    <a:pt x="934" y="6606"/>
                  </a:lnTo>
                  <a:cubicBezTo>
                    <a:pt x="1001" y="6939"/>
                    <a:pt x="1268" y="7206"/>
                    <a:pt x="1635" y="7239"/>
                  </a:cubicBezTo>
                  <a:lnTo>
                    <a:pt x="2269" y="7239"/>
                  </a:lnTo>
                  <a:cubicBezTo>
                    <a:pt x="2602" y="7206"/>
                    <a:pt x="2902" y="6939"/>
                    <a:pt x="2936" y="6606"/>
                  </a:cubicBezTo>
                  <a:lnTo>
                    <a:pt x="387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68" name="Google Shape;1068;p56"/>
            <p:cNvSpPr/>
            <p:nvPr/>
          </p:nvSpPr>
          <p:spPr>
            <a:xfrm>
              <a:off x="6804477" y="3460080"/>
              <a:ext cx="549067" cy="619348"/>
            </a:xfrm>
            <a:custGeom>
              <a:avLst/>
              <a:gdLst/>
              <a:ahLst/>
              <a:cxnLst/>
              <a:rect l="l" t="t" r="r" b="b"/>
              <a:pathLst>
                <a:path w="26586" h="29989" extrusionOk="0">
                  <a:moveTo>
                    <a:pt x="0" y="0"/>
                  </a:moveTo>
                  <a:cubicBezTo>
                    <a:pt x="2002" y="134"/>
                    <a:pt x="3870" y="1001"/>
                    <a:pt x="5304" y="2402"/>
                  </a:cubicBezTo>
                  <a:cubicBezTo>
                    <a:pt x="6538" y="3603"/>
                    <a:pt x="7405" y="5137"/>
                    <a:pt x="7872" y="6772"/>
                  </a:cubicBezTo>
                  <a:cubicBezTo>
                    <a:pt x="7906" y="6839"/>
                    <a:pt x="7906" y="6905"/>
                    <a:pt x="7939" y="6972"/>
                  </a:cubicBezTo>
                  <a:cubicBezTo>
                    <a:pt x="7939" y="7072"/>
                    <a:pt x="7973" y="7172"/>
                    <a:pt x="7973" y="7272"/>
                  </a:cubicBezTo>
                  <a:cubicBezTo>
                    <a:pt x="8073" y="7672"/>
                    <a:pt x="8106" y="8106"/>
                    <a:pt x="8139" y="8506"/>
                  </a:cubicBezTo>
                  <a:lnTo>
                    <a:pt x="8273" y="10141"/>
                  </a:lnTo>
                  <a:lnTo>
                    <a:pt x="8506" y="13643"/>
                  </a:lnTo>
                  <a:lnTo>
                    <a:pt x="9640" y="29988"/>
                  </a:lnTo>
                  <a:lnTo>
                    <a:pt x="26586" y="29988"/>
                  </a:lnTo>
                  <a:lnTo>
                    <a:pt x="25218" y="10174"/>
                  </a:lnTo>
                  <a:lnTo>
                    <a:pt x="25118" y="8540"/>
                  </a:lnTo>
                  <a:cubicBezTo>
                    <a:pt x="25085" y="8039"/>
                    <a:pt x="24985" y="7506"/>
                    <a:pt x="24885" y="7005"/>
                  </a:cubicBezTo>
                  <a:cubicBezTo>
                    <a:pt x="24885" y="6939"/>
                    <a:pt x="24851" y="6872"/>
                    <a:pt x="24851" y="6805"/>
                  </a:cubicBezTo>
                  <a:cubicBezTo>
                    <a:pt x="24384" y="5137"/>
                    <a:pt x="23484" y="3636"/>
                    <a:pt x="22249" y="2402"/>
                  </a:cubicBezTo>
                  <a:cubicBezTo>
                    <a:pt x="20715" y="901"/>
                    <a:pt x="18647" y="34"/>
                    <a:pt x="16479" y="0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69" name="Google Shape;1069;p56"/>
            <p:cNvSpPr/>
            <p:nvPr/>
          </p:nvSpPr>
          <p:spPr>
            <a:xfrm>
              <a:off x="6804477" y="3460080"/>
              <a:ext cx="549067" cy="619348"/>
            </a:xfrm>
            <a:custGeom>
              <a:avLst/>
              <a:gdLst/>
              <a:ahLst/>
              <a:cxnLst/>
              <a:rect l="l" t="t" r="r" b="b"/>
              <a:pathLst>
                <a:path w="26586" h="29989" extrusionOk="0">
                  <a:moveTo>
                    <a:pt x="0" y="0"/>
                  </a:moveTo>
                  <a:cubicBezTo>
                    <a:pt x="2002" y="134"/>
                    <a:pt x="3870" y="1001"/>
                    <a:pt x="5304" y="2402"/>
                  </a:cubicBezTo>
                  <a:cubicBezTo>
                    <a:pt x="6538" y="3603"/>
                    <a:pt x="7405" y="5137"/>
                    <a:pt x="7872" y="6772"/>
                  </a:cubicBezTo>
                  <a:cubicBezTo>
                    <a:pt x="7906" y="6839"/>
                    <a:pt x="7906" y="6905"/>
                    <a:pt x="7939" y="6972"/>
                  </a:cubicBezTo>
                  <a:cubicBezTo>
                    <a:pt x="7939" y="7072"/>
                    <a:pt x="7973" y="7172"/>
                    <a:pt x="7973" y="7272"/>
                  </a:cubicBezTo>
                  <a:cubicBezTo>
                    <a:pt x="8073" y="7672"/>
                    <a:pt x="8106" y="8106"/>
                    <a:pt x="8139" y="8506"/>
                  </a:cubicBezTo>
                  <a:lnTo>
                    <a:pt x="8273" y="10141"/>
                  </a:lnTo>
                  <a:lnTo>
                    <a:pt x="8506" y="13643"/>
                  </a:lnTo>
                  <a:lnTo>
                    <a:pt x="9640" y="29988"/>
                  </a:lnTo>
                  <a:lnTo>
                    <a:pt x="26586" y="29988"/>
                  </a:lnTo>
                  <a:lnTo>
                    <a:pt x="25218" y="10174"/>
                  </a:lnTo>
                  <a:lnTo>
                    <a:pt x="25118" y="8540"/>
                  </a:lnTo>
                  <a:cubicBezTo>
                    <a:pt x="25085" y="8039"/>
                    <a:pt x="24985" y="7506"/>
                    <a:pt x="24885" y="7005"/>
                  </a:cubicBezTo>
                  <a:cubicBezTo>
                    <a:pt x="24885" y="6939"/>
                    <a:pt x="24851" y="6872"/>
                    <a:pt x="24851" y="6805"/>
                  </a:cubicBezTo>
                  <a:cubicBezTo>
                    <a:pt x="24384" y="5137"/>
                    <a:pt x="23484" y="3636"/>
                    <a:pt x="22249" y="2402"/>
                  </a:cubicBezTo>
                  <a:cubicBezTo>
                    <a:pt x="20715" y="901"/>
                    <a:pt x="18647" y="34"/>
                    <a:pt x="164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70" name="Google Shape;1070;p56"/>
            <p:cNvSpPr/>
            <p:nvPr/>
          </p:nvSpPr>
          <p:spPr>
            <a:xfrm>
              <a:off x="7631155" y="3899607"/>
              <a:ext cx="202560" cy="179821"/>
            </a:xfrm>
            <a:custGeom>
              <a:avLst/>
              <a:gdLst/>
              <a:ahLst/>
              <a:cxnLst/>
              <a:rect l="l" t="t" r="r" b="b"/>
              <a:pathLst>
                <a:path w="9808" h="8707" extrusionOk="0">
                  <a:moveTo>
                    <a:pt x="1" y="0"/>
                  </a:moveTo>
                  <a:lnTo>
                    <a:pt x="1" y="8706"/>
                  </a:lnTo>
                  <a:lnTo>
                    <a:pt x="6806" y="8706"/>
                  </a:lnTo>
                  <a:cubicBezTo>
                    <a:pt x="8473" y="8706"/>
                    <a:pt x="9808" y="7672"/>
                    <a:pt x="9808" y="6371"/>
                  </a:cubicBezTo>
                  <a:lnTo>
                    <a:pt x="9808" y="2335"/>
                  </a:lnTo>
                  <a:cubicBezTo>
                    <a:pt x="9808" y="1068"/>
                    <a:pt x="8473" y="0"/>
                    <a:pt x="680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71" name="Google Shape;1071;p56"/>
            <p:cNvSpPr/>
            <p:nvPr/>
          </p:nvSpPr>
          <p:spPr>
            <a:xfrm>
              <a:off x="7003567" y="3899607"/>
              <a:ext cx="726121" cy="179821"/>
            </a:xfrm>
            <a:custGeom>
              <a:avLst/>
              <a:gdLst/>
              <a:ahLst/>
              <a:cxnLst/>
              <a:rect l="l" t="t" r="r" b="b"/>
              <a:pathLst>
                <a:path w="35159" h="8707" extrusionOk="0">
                  <a:moveTo>
                    <a:pt x="2235" y="0"/>
                  </a:moveTo>
                  <a:cubicBezTo>
                    <a:pt x="1001" y="0"/>
                    <a:pt x="0" y="1001"/>
                    <a:pt x="0" y="2269"/>
                  </a:cubicBezTo>
                  <a:lnTo>
                    <a:pt x="0" y="6472"/>
                  </a:lnTo>
                  <a:cubicBezTo>
                    <a:pt x="0" y="7706"/>
                    <a:pt x="1001" y="8706"/>
                    <a:pt x="2235" y="8706"/>
                  </a:cubicBezTo>
                  <a:lnTo>
                    <a:pt x="32891" y="8706"/>
                  </a:lnTo>
                  <a:cubicBezTo>
                    <a:pt x="34158" y="8706"/>
                    <a:pt x="35159" y="7706"/>
                    <a:pt x="35159" y="6472"/>
                  </a:cubicBezTo>
                  <a:lnTo>
                    <a:pt x="35159" y="2269"/>
                  </a:lnTo>
                  <a:cubicBezTo>
                    <a:pt x="35159" y="1001"/>
                    <a:pt x="34158" y="0"/>
                    <a:pt x="3289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72" name="Google Shape;1072;p56"/>
            <p:cNvSpPr/>
            <p:nvPr/>
          </p:nvSpPr>
          <p:spPr>
            <a:xfrm>
              <a:off x="7861947" y="3459378"/>
              <a:ext cx="656543" cy="948652"/>
            </a:xfrm>
            <a:custGeom>
              <a:avLst/>
              <a:gdLst/>
              <a:ahLst/>
              <a:cxnLst/>
              <a:rect l="l" t="t" r="r" b="b"/>
              <a:pathLst>
                <a:path w="31790" h="45934" extrusionOk="0">
                  <a:moveTo>
                    <a:pt x="3403" y="1"/>
                  </a:moveTo>
                  <a:cubicBezTo>
                    <a:pt x="4904" y="1"/>
                    <a:pt x="6405" y="335"/>
                    <a:pt x="7773" y="1035"/>
                  </a:cubicBezTo>
                  <a:cubicBezTo>
                    <a:pt x="9074" y="1669"/>
                    <a:pt x="10208" y="2636"/>
                    <a:pt x="11108" y="3770"/>
                  </a:cubicBezTo>
                  <a:cubicBezTo>
                    <a:pt x="11809" y="4704"/>
                    <a:pt x="12343" y="5772"/>
                    <a:pt x="12709" y="6939"/>
                  </a:cubicBezTo>
                  <a:cubicBezTo>
                    <a:pt x="12776" y="7173"/>
                    <a:pt x="12843" y="7440"/>
                    <a:pt x="12876" y="7706"/>
                  </a:cubicBezTo>
                  <a:cubicBezTo>
                    <a:pt x="13310" y="9675"/>
                    <a:pt x="13076" y="11743"/>
                    <a:pt x="12242" y="13577"/>
                  </a:cubicBezTo>
                  <a:cubicBezTo>
                    <a:pt x="12176" y="13744"/>
                    <a:pt x="12109" y="13944"/>
                    <a:pt x="12009" y="14111"/>
                  </a:cubicBezTo>
                  <a:cubicBezTo>
                    <a:pt x="10608" y="16780"/>
                    <a:pt x="8039" y="18681"/>
                    <a:pt x="5071" y="19181"/>
                  </a:cubicBezTo>
                  <a:lnTo>
                    <a:pt x="4237" y="30022"/>
                  </a:lnTo>
                  <a:lnTo>
                    <a:pt x="3303" y="42431"/>
                  </a:lnTo>
                  <a:cubicBezTo>
                    <a:pt x="3136" y="44399"/>
                    <a:pt x="1702" y="45934"/>
                    <a:pt x="0" y="45934"/>
                  </a:cubicBezTo>
                  <a:lnTo>
                    <a:pt x="18680" y="45934"/>
                  </a:lnTo>
                  <a:cubicBezTo>
                    <a:pt x="20415" y="45934"/>
                    <a:pt x="21849" y="44399"/>
                    <a:pt x="22016" y="42431"/>
                  </a:cubicBezTo>
                  <a:lnTo>
                    <a:pt x="23751" y="19181"/>
                  </a:lnTo>
                  <a:cubicBezTo>
                    <a:pt x="28387" y="18381"/>
                    <a:pt x="31790" y="14378"/>
                    <a:pt x="31790" y="9675"/>
                  </a:cubicBezTo>
                  <a:cubicBezTo>
                    <a:pt x="31790" y="7540"/>
                    <a:pt x="31089" y="5472"/>
                    <a:pt x="29788" y="3770"/>
                  </a:cubicBezTo>
                  <a:cubicBezTo>
                    <a:pt x="28888" y="2603"/>
                    <a:pt x="27754" y="1669"/>
                    <a:pt x="26453" y="1002"/>
                  </a:cubicBezTo>
                  <a:cubicBezTo>
                    <a:pt x="25952" y="768"/>
                    <a:pt x="25485" y="568"/>
                    <a:pt x="24985" y="435"/>
                  </a:cubicBezTo>
                  <a:cubicBezTo>
                    <a:pt x="24051" y="134"/>
                    <a:pt x="23084" y="1"/>
                    <a:pt x="22116" y="1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73" name="Google Shape;1073;p56"/>
            <p:cNvSpPr/>
            <p:nvPr/>
          </p:nvSpPr>
          <p:spPr>
            <a:xfrm>
              <a:off x="7861947" y="3459378"/>
              <a:ext cx="656543" cy="948652"/>
            </a:xfrm>
            <a:custGeom>
              <a:avLst/>
              <a:gdLst/>
              <a:ahLst/>
              <a:cxnLst/>
              <a:rect l="l" t="t" r="r" b="b"/>
              <a:pathLst>
                <a:path w="31790" h="45934" extrusionOk="0">
                  <a:moveTo>
                    <a:pt x="3403" y="1"/>
                  </a:moveTo>
                  <a:cubicBezTo>
                    <a:pt x="4904" y="1"/>
                    <a:pt x="6405" y="335"/>
                    <a:pt x="7773" y="1035"/>
                  </a:cubicBezTo>
                  <a:cubicBezTo>
                    <a:pt x="9074" y="1669"/>
                    <a:pt x="10208" y="2636"/>
                    <a:pt x="11108" y="3770"/>
                  </a:cubicBezTo>
                  <a:cubicBezTo>
                    <a:pt x="11809" y="4704"/>
                    <a:pt x="12343" y="5772"/>
                    <a:pt x="12709" y="6939"/>
                  </a:cubicBezTo>
                  <a:cubicBezTo>
                    <a:pt x="12776" y="7173"/>
                    <a:pt x="12843" y="7440"/>
                    <a:pt x="12876" y="7706"/>
                  </a:cubicBezTo>
                  <a:cubicBezTo>
                    <a:pt x="13310" y="9675"/>
                    <a:pt x="13076" y="11743"/>
                    <a:pt x="12242" y="13577"/>
                  </a:cubicBezTo>
                  <a:cubicBezTo>
                    <a:pt x="12176" y="13744"/>
                    <a:pt x="12109" y="13944"/>
                    <a:pt x="12009" y="14111"/>
                  </a:cubicBezTo>
                  <a:cubicBezTo>
                    <a:pt x="10608" y="16780"/>
                    <a:pt x="8039" y="18681"/>
                    <a:pt x="5071" y="19181"/>
                  </a:cubicBezTo>
                  <a:lnTo>
                    <a:pt x="4237" y="30022"/>
                  </a:lnTo>
                  <a:lnTo>
                    <a:pt x="3303" y="42431"/>
                  </a:lnTo>
                  <a:cubicBezTo>
                    <a:pt x="3136" y="44399"/>
                    <a:pt x="1702" y="45934"/>
                    <a:pt x="0" y="45934"/>
                  </a:cubicBezTo>
                  <a:lnTo>
                    <a:pt x="18680" y="45934"/>
                  </a:lnTo>
                  <a:cubicBezTo>
                    <a:pt x="20415" y="45934"/>
                    <a:pt x="21849" y="44399"/>
                    <a:pt x="22016" y="42431"/>
                  </a:cubicBezTo>
                  <a:lnTo>
                    <a:pt x="23751" y="19181"/>
                  </a:lnTo>
                  <a:cubicBezTo>
                    <a:pt x="28387" y="18381"/>
                    <a:pt x="31790" y="14378"/>
                    <a:pt x="31790" y="9675"/>
                  </a:cubicBezTo>
                  <a:cubicBezTo>
                    <a:pt x="31790" y="7540"/>
                    <a:pt x="31089" y="5472"/>
                    <a:pt x="29788" y="3770"/>
                  </a:cubicBezTo>
                  <a:cubicBezTo>
                    <a:pt x="28888" y="2603"/>
                    <a:pt x="27754" y="1669"/>
                    <a:pt x="26453" y="1002"/>
                  </a:cubicBezTo>
                  <a:cubicBezTo>
                    <a:pt x="25952" y="768"/>
                    <a:pt x="25485" y="568"/>
                    <a:pt x="24985" y="435"/>
                  </a:cubicBezTo>
                  <a:cubicBezTo>
                    <a:pt x="24051" y="134"/>
                    <a:pt x="23084" y="1"/>
                    <a:pt x="2211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74" name="Google Shape;1074;p56"/>
            <p:cNvSpPr/>
            <p:nvPr/>
          </p:nvSpPr>
          <p:spPr>
            <a:xfrm>
              <a:off x="6613648" y="3459378"/>
              <a:ext cx="1518372" cy="948652"/>
            </a:xfrm>
            <a:custGeom>
              <a:avLst/>
              <a:gdLst/>
              <a:ahLst/>
              <a:cxnLst/>
              <a:rect l="l" t="t" r="r" b="b"/>
              <a:pathLst>
                <a:path w="73520" h="45934" extrusionOk="0">
                  <a:moveTo>
                    <a:pt x="8773" y="1"/>
                  </a:moveTo>
                  <a:cubicBezTo>
                    <a:pt x="7406" y="1"/>
                    <a:pt x="6038" y="368"/>
                    <a:pt x="4870" y="1035"/>
                  </a:cubicBezTo>
                  <a:cubicBezTo>
                    <a:pt x="3536" y="1769"/>
                    <a:pt x="2435" y="2803"/>
                    <a:pt x="1635" y="4071"/>
                  </a:cubicBezTo>
                  <a:cubicBezTo>
                    <a:pt x="567" y="5738"/>
                    <a:pt x="0" y="7673"/>
                    <a:pt x="0" y="9675"/>
                  </a:cubicBezTo>
                  <a:cubicBezTo>
                    <a:pt x="0" y="14378"/>
                    <a:pt x="3036" y="18314"/>
                    <a:pt x="7105" y="19148"/>
                  </a:cubicBezTo>
                  <a:lnTo>
                    <a:pt x="8706" y="42431"/>
                  </a:lnTo>
                  <a:cubicBezTo>
                    <a:pt x="8840" y="44399"/>
                    <a:pt x="10141" y="45934"/>
                    <a:pt x="11675" y="45934"/>
                  </a:cubicBezTo>
                  <a:lnTo>
                    <a:pt x="61644" y="45934"/>
                  </a:lnTo>
                  <a:cubicBezTo>
                    <a:pt x="63212" y="45934"/>
                    <a:pt x="64513" y="44399"/>
                    <a:pt x="64646" y="42431"/>
                  </a:cubicBezTo>
                  <a:lnTo>
                    <a:pt x="66248" y="19181"/>
                  </a:lnTo>
                  <a:cubicBezTo>
                    <a:pt x="70384" y="18414"/>
                    <a:pt x="73519" y="14445"/>
                    <a:pt x="73519" y="9675"/>
                  </a:cubicBezTo>
                  <a:cubicBezTo>
                    <a:pt x="73519" y="7573"/>
                    <a:pt x="72919" y="5505"/>
                    <a:pt x="71718" y="3770"/>
                  </a:cubicBezTo>
                  <a:cubicBezTo>
                    <a:pt x="70951" y="2636"/>
                    <a:pt x="69883" y="1702"/>
                    <a:pt x="68683" y="1035"/>
                  </a:cubicBezTo>
                  <a:lnTo>
                    <a:pt x="68583" y="968"/>
                  </a:lnTo>
                  <a:cubicBezTo>
                    <a:pt x="67415" y="335"/>
                    <a:pt x="66114" y="1"/>
                    <a:pt x="64780" y="1"/>
                  </a:cubicBezTo>
                  <a:cubicBezTo>
                    <a:pt x="64613" y="1"/>
                    <a:pt x="64413" y="1"/>
                    <a:pt x="64246" y="34"/>
                  </a:cubicBezTo>
                  <a:cubicBezTo>
                    <a:pt x="62578" y="134"/>
                    <a:pt x="61010" y="735"/>
                    <a:pt x="59710" y="1769"/>
                  </a:cubicBezTo>
                  <a:cubicBezTo>
                    <a:pt x="57641" y="2970"/>
                    <a:pt x="56174" y="5505"/>
                    <a:pt x="55974" y="8540"/>
                  </a:cubicBezTo>
                  <a:lnTo>
                    <a:pt x="54472" y="30022"/>
                  </a:lnTo>
                  <a:lnTo>
                    <a:pt x="18880" y="30022"/>
                  </a:lnTo>
                  <a:lnTo>
                    <a:pt x="17513" y="10175"/>
                  </a:lnTo>
                  <a:lnTo>
                    <a:pt x="17413" y="8540"/>
                  </a:lnTo>
                  <a:cubicBezTo>
                    <a:pt x="17379" y="8040"/>
                    <a:pt x="17313" y="7506"/>
                    <a:pt x="17179" y="7006"/>
                  </a:cubicBezTo>
                  <a:cubicBezTo>
                    <a:pt x="17179" y="6939"/>
                    <a:pt x="17146" y="6873"/>
                    <a:pt x="17146" y="6806"/>
                  </a:cubicBezTo>
                  <a:cubicBezTo>
                    <a:pt x="16679" y="5138"/>
                    <a:pt x="15778" y="3604"/>
                    <a:pt x="14544" y="2403"/>
                  </a:cubicBezTo>
                  <a:cubicBezTo>
                    <a:pt x="13010" y="868"/>
                    <a:pt x="10941" y="1"/>
                    <a:pt x="87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75" name="Google Shape;1075;p56"/>
            <p:cNvSpPr/>
            <p:nvPr/>
          </p:nvSpPr>
          <p:spPr>
            <a:xfrm>
              <a:off x="7721407" y="3459378"/>
              <a:ext cx="410613" cy="948652"/>
            </a:xfrm>
            <a:custGeom>
              <a:avLst/>
              <a:gdLst/>
              <a:ahLst/>
              <a:cxnLst/>
              <a:rect l="l" t="t" r="r" b="b"/>
              <a:pathLst>
                <a:path w="19882" h="45934" extrusionOk="0">
                  <a:moveTo>
                    <a:pt x="11108" y="1"/>
                  </a:moveTo>
                  <a:cubicBezTo>
                    <a:pt x="10942" y="1"/>
                    <a:pt x="10775" y="1"/>
                    <a:pt x="10608" y="34"/>
                  </a:cubicBezTo>
                  <a:cubicBezTo>
                    <a:pt x="8940" y="134"/>
                    <a:pt x="7372" y="735"/>
                    <a:pt x="6072" y="1769"/>
                  </a:cubicBezTo>
                  <a:cubicBezTo>
                    <a:pt x="4003" y="2970"/>
                    <a:pt x="2502" y="5505"/>
                    <a:pt x="2302" y="8540"/>
                  </a:cubicBezTo>
                  <a:lnTo>
                    <a:pt x="834" y="30022"/>
                  </a:lnTo>
                  <a:lnTo>
                    <a:pt x="1" y="45934"/>
                  </a:lnTo>
                  <a:lnTo>
                    <a:pt x="8006" y="45934"/>
                  </a:lnTo>
                  <a:cubicBezTo>
                    <a:pt x="9574" y="45934"/>
                    <a:pt x="10875" y="44399"/>
                    <a:pt x="11008" y="42431"/>
                  </a:cubicBezTo>
                  <a:lnTo>
                    <a:pt x="12610" y="19181"/>
                  </a:lnTo>
                  <a:cubicBezTo>
                    <a:pt x="16746" y="18414"/>
                    <a:pt x="19881" y="14445"/>
                    <a:pt x="19881" y="9675"/>
                  </a:cubicBezTo>
                  <a:cubicBezTo>
                    <a:pt x="19881" y="7573"/>
                    <a:pt x="19248" y="5505"/>
                    <a:pt x="18080" y="3770"/>
                  </a:cubicBezTo>
                  <a:cubicBezTo>
                    <a:pt x="17280" y="2636"/>
                    <a:pt x="16245" y="1702"/>
                    <a:pt x="15045" y="1035"/>
                  </a:cubicBezTo>
                  <a:lnTo>
                    <a:pt x="14911" y="968"/>
                  </a:lnTo>
                  <a:cubicBezTo>
                    <a:pt x="13744" y="335"/>
                    <a:pt x="12443" y="1"/>
                    <a:pt x="1110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76" name="Google Shape;1076;p56"/>
            <p:cNvSpPr/>
            <p:nvPr/>
          </p:nvSpPr>
          <p:spPr>
            <a:xfrm>
              <a:off x="6930540" y="2926172"/>
              <a:ext cx="570443" cy="216665"/>
            </a:xfrm>
            <a:custGeom>
              <a:avLst/>
              <a:gdLst/>
              <a:ahLst/>
              <a:cxnLst/>
              <a:rect l="l" t="t" r="r" b="b"/>
              <a:pathLst>
                <a:path w="27621" h="10491" extrusionOk="0">
                  <a:moveTo>
                    <a:pt x="1" y="0"/>
                  </a:moveTo>
                  <a:lnTo>
                    <a:pt x="1" y="0"/>
                  </a:lnTo>
                  <a:cubicBezTo>
                    <a:pt x="1035" y="2369"/>
                    <a:pt x="3003" y="5271"/>
                    <a:pt x="5171" y="6639"/>
                  </a:cubicBezTo>
                  <a:cubicBezTo>
                    <a:pt x="7973" y="8373"/>
                    <a:pt x="8707" y="8907"/>
                    <a:pt x="11475" y="9974"/>
                  </a:cubicBezTo>
                  <a:cubicBezTo>
                    <a:pt x="12437" y="10338"/>
                    <a:pt x="13543" y="10491"/>
                    <a:pt x="14711" y="10491"/>
                  </a:cubicBezTo>
                  <a:cubicBezTo>
                    <a:pt x="17715" y="10491"/>
                    <a:pt x="21134" y="9482"/>
                    <a:pt x="23584" y="8473"/>
                  </a:cubicBezTo>
                  <a:cubicBezTo>
                    <a:pt x="24852" y="7973"/>
                    <a:pt x="26153" y="7306"/>
                    <a:pt x="26886" y="6172"/>
                  </a:cubicBezTo>
                  <a:cubicBezTo>
                    <a:pt x="27620" y="5037"/>
                    <a:pt x="26920" y="1969"/>
                    <a:pt x="25786" y="1201"/>
                  </a:cubicBezTo>
                  <a:cubicBezTo>
                    <a:pt x="21830" y="1980"/>
                    <a:pt x="14123" y="5279"/>
                    <a:pt x="13665" y="5279"/>
                  </a:cubicBezTo>
                  <a:cubicBezTo>
                    <a:pt x="13652" y="5279"/>
                    <a:pt x="13645" y="5277"/>
                    <a:pt x="13644" y="5271"/>
                  </a:cubicBezTo>
                  <a:cubicBezTo>
                    <a:pt x="13644" y="5271"/>
                    <a:pt x="6839" y="3670"/>
                    <a:pt x="4070" y="601"/>
                  </a:cubicBezTo>
                  <a:cubicBezTo>
                    <a:pt x="4070" y="601"/>
                    <a:pt x="1402" y="267"/>
                    <a:pt x="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77" name="Google Shape;1077;p56"/>
            <p:cNvSpPr/>
            <p:nvPr/>
          </p:nvSpPr>
          <p:spPr>
            <a:xfrm>
              <a:off x="6989090" y="2722249"/>
              <a:ext cx="151589" cy="239776"/>
            </a:xfrm>
            <a:custGeom>
              <a:avLst/>
              <a:gdLst/>
              <a:ahLst/>
              <a:cxnLst/>
              <a:rect l="l" t="t" r="r" b="b"/>
              <a:pathLst>
                <a:path w="7340" h="11610" extrusionOk="0">
                  <a:moveTo>
                    <a:pt x="5638" y="1"/>
                  </a:moveTo>
                  <a:lnTo>
                    <a:pt x="301" y="301"/>
                  </a:lnTo>
                  <a:cubicBezTo>
                    <a:pt x="134" y="334"/>
                    <a:pt x="1" y="468"/>
                    <a:pt x="34" y="601"/>
                  </a:cubicBezTo>
                  <a:lnTo>
                    <a:pt x="1335" y="11342"/>
                  </a:lnTo>
                  <a:cubicBezTo>
                    <a:pt x="1335" y="11509"/>
                    <a:pt x="1502" y="11609"/>
                    <a:pt x="1635" y="11609"/>
                  </a:cubicBezTo>
                  <a:lnTo>
                    <a:pt x="7073" y="11309"/>
                  </a:lnTo>
                  <a:cubicBezTo>
                    <a:pt x="7206" y="11309"/>
                    <a:pt x="7339" y="11175"/>
                    <a:pt x="7306" y="11009"/>
                  </a:cubicBezTo>
                  <a:lnTo>
                    <a:pt x="5972" y="268"/>
                  </a:lnTo>
                  <a:cubicBezTo>
                    <a:pt x="5938" y="101"/>
                    <a:pt x="5805" y="1"/>
                    <a:pt x="563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78" name="Google Shape;1078;p56"/>
            <p:cNvSpPr/>
            <p:nvPr/>
          </p:nvSpPr>
          <p:spPr>
            <a:xfrm>
              <a:off x="6991155" y="2730530"/>
              <a:ext cx="38600" cy="64766"/>
            </a:xfrm>
            <a:custGeom>
              <a:avLst/>
              <a:gdLst/>
              <a:ahLst/>
              <a:cxnLst/>
              <a:rect l="l" t="t" r="r" b="b"/>
              <a:pathLst>
                <a:path w="1869" h="3136" extrusionOk="0">
                  <a:moveTo>
                    <a:pt x="1335" y="0"/>
                  </a:moveTo>
                  <a:lnTo>
                    <a:pt x="134" y="67"/>
                  </a:lnTo>
                  <a:cubicBezTo>
                    <a:pt x="68" y="100"/>
                    <a:pt x="1" y="167"/>
                    <a:pt x="1" y="234"/>
                  </a:cubicBezTo>
                  <a:lnTo>
                    <a:pt x="368" y="3036"/>
                  </a:lnTo>
                  <a:cubicBezTo>
                    <a:pt x="368" y="3069"/>
                    <a:pt x="401" y="3102"/>
                    <a:pt x="468" y="3136"/>
                  </a:cubicBezTo>
                  <a:lnTo>
                    <a:pt x="535" y="3136"/>
                  </a:lnTo>
                  <a:lnTo>
                    <a:pt x="1736" y="3069"/>
                  </a:lnTo>
                  <a:cubicBezTo>
                    <a:pt x="1802" y="3069"/>
                    <a:pt x="1869" y="3002"/>
                    <a:pt x="1836" y="2935"/>
                  </a:cubicBezTo>
                  <a:lnTo>
                    <a:pt x="1502" y="133"/>
                  </a:lnTo>
                  <a:cubicBezTo>
                    <a:pt x="1469" y="100"/>
                    <a:pt x="1469" y="100"/>
                    <a:pt x="1469" y="67"/>
                  </a:cubicBezTo>
                  <a:cubicBezTo>
                    <a:pt x="1435" y="33"/>
                    <a:pt x="1369" y="0"/>
                    <a:pt x="133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79" name="Google Shape;1079;p56"/>
            <p:cNvSpPr/>
            <p:nvPr/>
          </p:nvSpPr>
          <p:spPr>
            <a:xfrm>
              <a:off x="7000800" y="2731894"/>
              <a:ext cx="29657" cy="64787"/>
            </a:xfrm>
            <a:custGeom>
              <a:avLst/>
              <a:gdLst/>
              <a:ahLst/>
              <a:cxnLst/>
              <a:rect l="l" t="t" r="r" b="b"/>
              <a:pathLst>
                <a:path w="1436" h="3137" extrusionOk="0">
                  <a:moveTo>
                    <a:pt x="1002" y="1"/>
                  </a:moveTo>
                  <a:cubicBezTo>
                    <a:pt x="1002" y="1"/>
                    <a:pt x="1035" y="34"/>
                    <a:pt x="1035" y="67"/>
                  </a:cubicBezTo>
                  <a:lnTo>
                    <a:pt x="1369" y="2836"/>
                  </a:lnTo>
                  <a:cubicBezTo>
                    <a:pt x="1402" y="2903"/>
                    <a:pt x="1335" y="2970"/>
                    <a:pt x="1269" y="3003"/>
                  </a:cubicBezTo>
                  <a:lnTo>
                    <a:pt x="68" y="3070"/>
                  </a:lnTo>
                  <a:lnTo>
                    <a:pt x="1" y="3070"/>
                  </a:lnTo>
                  <a:cubicBezTo>
                    <a:pt x="1" y="3103"/>
                    <a:pt x="68" y="3136"/>
                    <a:pt x="134" y="3136"/>
                  </a:cubicBezTo>
                  <a:lnTo>
                    <a:pt x="1335" y="3070"/>
                  </a:lnTo>
                  <a:cubicBezTo>
                    <a:pt x="1402" y="3036"/>
                    <a:pt x="1435" y="2970"/>
                    <a:pt x="1435" y="2903"/>
                  </a:cubicBezTo>
                  <a:lnTo>
                    <a:pt x="1102" y="134"/>
                  </a:lnTo>
                  <a:cubicBezTo>
                    <a:pt x="1068" y="67"/>
                    <a:pt x="1035" y="1"/>
                    <a:pt x="10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80" name="Google Shape;1080;p56"/>
            <p:cNvSpPr/>
            <p:nvPr/>
          </p:nvSpPr>
          <p:spPr>
            <a:xfrm>
              <a:off x="6996669" y="2736664"/>
              <a:ext cx="23441" cy="22119"/>
            </a:xfrm>
            <a:custGeom>
              <a:avLst/>
              <a:gdLst/>
              <a:ahLst/>
              <a:cxnLst/>
              <a:rect l="l" t="t" r="r" b="b"/>
              <a:pathLst>
                <a:path w="1135" h="1071" extrusionOk="0">
                  <a:moveTo>
                    <a:pt x="558" y="0"/>
                  </a:moveTo>
                  <a:cubicBezTo>
                    <a:pt x="539" y="0"/>
                    <a:pt x="520" y="1"/>
                    <a:pt x="501" y="3"/>
                  </a:cubicBezTo>
                  <a:cubicBezTo>
                    <a:pt x="201" y="3"/>
                    <a:pt x="1" y="270"/>
                    <a:pt x="34" y="570"/>
                  </a:cubicBezTo>
                  <a:cubicBezTo>
                    <a:pt x="68" y="871"/>
                    <a:pt x="334" y="1071"/>
                    <a:pt x="635" y="1071"/>
                  </a:cubicBezTo>
                  <a:cubicBezTo>
                    <a:pt x="935" y="1037"/>
                    <a:pt x="1135" y="770"/>
                    <a:pt x="1102" y="504"/>
                  </a:cubicBezTo>
                  <a:cubicBezTo>
                    <a:pt x="1070" y="223"/>
                    <a:pt x="835" y="0"/>
                    <a:pt x="55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81" name="Google Shape;1081;p56"/>
            <p:cNvSpPr/>
            <p:nvPr/>
          </p:nvSpPr>
          <p:spPr>
            <a:xfrm>
              <a:off x="7000118" y="2765598"/>
              <a:ext cx="24143" cy="22119"/>
            </a:xfrm>
            <a:custGeom>
              <a:avLst/>
              <a:gdLst/>
              <a:ahLst/>
              <a:cxnLst/>
              <a:rect l="l" t="t" r="r" b="b"/>
              <a:pathLst>
                <a:path w="1169" h="1071" extrusionOk="0">
                  <a:moveTo>
                    <a:pt x="591" y="0"/>
                  </a:moveTo>
                  <a:cubicBezTo>
                    <a:pt x="573" y="0"/>
                    <a:pt x="554" y="1"/>
                    <a:pt x="534" y="3"/>
                  </a:cubicBezTo>
                  <a:cubicBezTo>
                    <a:pt x="201" y="3"/>
                    <a:pt x="1" y="270"/>
                    <a:pt x="34" y="570"/>
                  </a:cubicBezTo>
                  <a:cubicBezTo>
                    <a:pt x="67" y="871"/>
                    <a:pt x="334" y="1071"/>
                    <a:pt x="634" y="1071"/>
                  </a:cubicBezTo>
                  <a:cubicBezTo>
                    <a:pt x="935" y="1071"/>
                    <a:pt x="1168" y="804"/>
                    <a:pt x="1101" y="504"/>
                  </a:cubicBezTo>
                  <a:cubicBezTo>
                    <a:pt x="1070" y="223"/>
                    <a:pt x="864" y="0"/>
                    <a:pt x="59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82" name="Google Shape;1082;p56"/>
            <p:cNvSpPr/>
            <p:nvPr/>
          </p:nvSpPr>
          <p:spPr>
            <a:xfrm>
              <a:off x="7009763" y="2774438"/>
              <a:ext cx="4853" cy="4337"/>
            </a:xfrm>
            <a:custGeom>
              <a:avLst/>
              <a:gdLst/>
              <a:ahLst/>
              <a:cxnLst/>
              <a:rect l="l" t="t" r="r" b="b"/>
              <a:pathLst>
                <a:path w="235" h="210" extrusionOk="0">
                  <a:moveTo>
                    <a:pt x="134" y="0"/>
                  </a:moveTo>
                  <a:cubicBezTo>
                    <a:pt x="124" y="0"/>
                    <a:pt x="113" y="3"/>
                    <a:pt x="101" y="9"/>
                  </a:cubicBezTo>
                  <a:cubicBezTo>
                    <a:pt x="34" y="9"/>
                    <a:pt x="1" y="42"/>
                    <a:pt x="1" y="109"/>
                  </a:cubicBezTo>
                  <a:cubicBezTo>
                    <a:pt x="1" y="176"/>
                    <a:pt x="67" y="209"/>
                    <a:pt x="134" y="209"/>
                  </a:cubicBezTo>
                  <a:cubicBezTo>
                    <a:pt x="201" y="209"/>
                    <a:pt x="234" y="176"/>
                    <a:pt x="234" y="109"/>
                  </a:cubicBezTo>
                  <a:cubicBezTo>
                    <a:pt x="207" y="55"/>
                    <a:pt x="180" y="0"/>
                    <a:pt x="13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83" name="Google Shape;1083;p56"/>
            <p:cNvSpPr/>
            <p:nvPr/>
          </p:nvSpPr>
          <p:spPr>
            <a:xfrm>
              <a:off x="7005632" y="2745669"/>
              <a:ext cx="5535" cy="4853"/>
            </a:xfrm>
            <a:custGeom>
              <a:avLst/>
              <a:gdLst/>
              <a:ahLst/>
              <a:cxnLst/>
              <a:rect l="l" t="t" r="r" b="b"/>
              <a:pathLst>
                <a:path w="268" h="235" extrusionOk="0">
                  <a:moveTo>
                    <a:pt x="134" y="1"/>
                  </a:moveTo>
                  <a:cubicBezTo>
                    <a:pt x="67" y="1"/>
                    <a:pt x="0" y="68"/>
                    <a:pt x="34" y="134"/>
                  </a:cubicBezTo>
                  <a:cubicBezTo>
                    <a:pt x="34" y="201"/>
                    <a:pt x="101" y="234"/>
                    <a:pt x="167" y="234"/>
                  </a:cubicBezTo>
                  <a:cubicBezTo>
                    <a:pt x="201" y="234"/>
                    <a:pt x="267" y="168"/>
                    <a:pt x="267" y="134"/>
                  </a:cubicBezTo>
                  <a:cubicBezTo>
                    <a:pt x="234" y="68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84" name="Google Shape;1084;p56"/>
            <p:cNvSpPr/>
            <p:nvPr/>
          </p:nvSpPr>
          <p:spPr>
            <a:xfrm>
              <a:off x="6927793" y="2849592"/>
              <a:ext cx="153634" cy="97996"/>
            </a:xfrm>
            <a:custGeom>
              <a:avLst/>
              <a:gdLst/>
              <a:ahLst/>
              <a:cxnLst/>
              <a:rect l="l" t="t" r="r" b="b"/>
              <a:pathLst>
                <a:path w="7439" h="4745" extrusionOk="0">
                  <a:moveTo>
                    <a:pt x="3326" y="1"/>
                  </a:moveTo>
                  <a:cubicBezTo>
                    <a:pt x="2997" y="1"/>
                    <a:pt x="2675" y="136"/>
                    <a:pt x="2435" y="406"/>
                  </a:cubicBezTo>
                  <a:lnTo>
                    <a:pt x="234" y="2841"/>
                  </a:lnTo>
                  <a:cubicBezTo>
                    <a:pt x="33" y="3075"/>
                    <a:pt x="0" y="3408"/>
                    <a:pt x="167" y="3708"/>
                  </a:cubicBezTo>
                  <a:cubicBezTo>
                    <a:pt x="520" y="4350"/>
                    <a:pt x="1181" y="4744"/>
                    <a:pt x="1913" y="4744"/>
                  </a:cubicBezTo>
                  <a:cubicBezTo>
                    <a:pt x="1942" y="4744"/>
                    <a:pt x="1972" y="4744"/>
                    <a:pt x="2002" y="4743"/>
                  </a:cubicBezTo>
                  <a:cubicBezTo>
                    <a:pt x="2535" y="4743"/>
                    <a:pt x="3036" y="4642"/>
                    <a:pt x="3569" y="4509"/>
                  </a:cubicBezTo>
                  <a:cubicBezTo>
                    <a:pt x="4070" y="4309"/>
                    <a:pt x="4503" y="3942"/>
                    <a:pt x="4804" y="3475"/>
                  </a:cubicBezTo>
                  <a:lnTo>
                    <a:pt x="6571" y="3141"/>
                  </a:lnTo>
                  <a:cubicBezTo>
                    <a:pt x="7139" y="3008"/>
                    <a:pt x="7439" y="2441"/>
                    <a:pt x="7239" y="1907"/>
                  </a:cubicBezTo>
                  <a:lnTo>
                    <a:pt x="6738" y="773"/>
                  </a:lnTo>
                  <a:cubicBezTo>
                    <a:pt x="6605" y="473"/>
                    <a:pt x="6338" y="273"/>
                    <a:pt x="6038" y="239"/>
                  </a:cubicBezTo>
                  <a:lnTo>
                    <a:pt x="3436" y="6"/>
                  </a:lnTo>
                  <a:cubicBezTo>
                    <a:pt x="3399" y="3"/>
                    <a:pt x="3363" y="1"/>
                    <a:pt x="3326" y="1"/>
                  </a:cubicBezTo>
                  <a:close/>
                </a:path>
              </a:pathLst>
            </a:custGeom>
            <a:solidFill>
              <a:srgbClr val="FFC3B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85" name="Google Shape;1085;p56"/>
            <p:cNvSpPr/>
            <p:nvPr/>
          </p:nvSpPr>
          <p:spPr>
            <a:xfrm>
              <a:off x="7230910" y="2938728"/>
              <a:ext cx="621413" cy="723209"/>
            </a:xfrm>
            <a:custGeom>
              <a:avLst/>
              <a:gdLst/>
              <a:ahLst/>
              <a:cxnLst/>
              <a:rect l="l" t="t" r="r" b="b"/>
              <a:pathLst>
                <a:path w="30089" h="35018" extrusionOk="0">
                  <a:moveTo>
                    <a:pt x="16788" y="0"/>
                  </a:moveTo>
                  <a:cubicBezTo>
                    <a:pt x="16019" y="0"/>
                    <a:pt x="15281" y="17"/>
                    <a:pt x="14644" y="60"/>
                  </a:cubicBezTo>
                  <a:cubicBezTo>
                    <a:pt x="14646" y="58"/>
                    <a:pt x="14643" y="57"/>
                    <a:pt x="14635" y="57"/>
                  </a:cubicBezTo>
                  <a:cubicBezTo>
                    <a:pt x="14488" y="57"/>
                    <a:pt x="12577" y="371"/>
                    <a:pt x="11242" y="593"/>
                  </a:cubicBezTo>
                  <a:cubicBezTo>
                    <a:pt x="10241" y="760"/>
                    <a:pt x="9374" y="1361"/>
                    <a:pt x="8873" y="2228"/>
                  </a:cubicBezTo>
                  <a:cubicBezTo>
                    <a:pt x="7472" y="4663"/>
                    <a:pt x="6572" y="8499"/>
                    <a:pt x="6138" y="11334"/>
                  </a:cubicBezTo>
                  <a:cubicBezTo>
                    <a:pt x="5904" y="13136"/>
                    <a:pt x="5337" y="14870"/>
                    <a:pt x="4437" y="16438"/>
                  </a:cubicBezTo>
                  <a:cubicBezTo>
                    <a:pt x="2535" y="19840"/>
                    <a:pt x="0" y="26045"/>
                    <a:pt x="5404" y="28447"/>
                  </a:cubicBezTo>
                  <a:cubicBezTo>
                    <a:pt x="5406" y="28446"/>
                    <a:pt x="5409" y="28446"/>
                    <a:pt x="5411" y="28446"/>
                  </a:cubicBezTo>
                  <a:cubicBezTo>
                    <a:pt x="5596" y="28446"/>
                    <a:pt x="7519" y="29517"/>
                    <a:pt x="8373" y="29714"/>
                  </a:cubicBezTo>
                  <a:cubicBezTo>
                    <a:pt x="8373" y="29781"/>
                    <a:pt x="16245" y="31682"/>
                    <a:pt x="20048" y="32583"/>
                  </a:cubicBezTo>
                  <a:cubicBezTo>
                    <a:pt x="22183" y="33083"/>
                    <a:pt x="23684" y="33750"/>
                    <a:pt x="25051" y="35018"/>
                  </a:cubicBezTo>
                  <a:cubicBezTo>
                    <a:pt x="25051" y="35018"/>
                    <a:pt x="28421" y="19474"/>
                    <a:pt x="29755" y="6431"/>
                  </a:cubicBezTo>
                  <a:cubicBezTo>
                    <a:pt x="30088" y="3295"/>
                    <a:pt x="27720" y="527"/>
                    <a:pt x="24584" y="326"/>
                  </a:cubicBezTo>
                  <a:lnTo>
                    <a:pt x="23117" y="260"/>
                  </a:lnTo>
                  <a:cubicBezTo>
                    <a:pt x="22933" y="233"/>
                    <a:pt x="19644" y="0"/>
                    <a:pt x="1678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86" name="Google Shape;1086;p56"/>
            <p:cNvSpPr/>
            <p:nvPr/>
          </p:nvSpPr>
          <p:spPr>
            <a:xfrm>
              <a:off x="7451830" y="2763595"/>
              <a:ext cx="240664" cy="270176"/>
            </a:xfrm>
            <a:custGeom>
              <a:avLst/>
              <a:gdLst/>
              <a:ahLst/>
              <a:cxnLst/>
              <a:rect l="l" t="t" r="r" b="b"/>
              <a:pathLst>
                <a:path w="11653" h="13082" extrusionOk="0">
                  <a:moveTo>
                    <a:pt x="10852" y="0"/>
                  </a:moveTo>
                  <a:lnTo>
                    <a:pt x="7016" y="2869"/>
                  </a:lnTo>
                  <a:lnTo>
                    <a:pt x="3880" y="5571"/>
                  </a:lnTo>
                  <a:lnTo>
                    <a:pt x="3780" y="5638"/>
                  </a:lnTo>
                  <a:cubicBezTo>
                    <a:pt x="3814" y="5804"/>
                    <a:pt x="3847" y="5938"/>
                    <a:pt x="3914" y="6105"/>
                  </a:cubicBezTo>
                  <a:cubicBezTo>
                    <a:pt x="3947" y="6271"/>
                    <a:pt x="4014" y="6438"/>
                    <a:pt x="4047" y="6638"/>
                  </a:cubicBezTo>
                  <a:cubicBezTo>
                    <a:pt x="4080" y="6638"/>
                    <a:pt x="4080" y="6672"/>
                    <a:pt x="4080" y="6705"/>
                  </a:cubicBezTo>
                  <a:cubicBezTo>
                    <a:pt x="4547" y="8273"/>
                    <a:pt x="4514" y="8740"/>
                    <a:pt x="1812" y="9941"/>
                  </a:cubicBezTo>
                  <a:cubicBezTo>
                    <a:pt x="867" y="11093"/>
                    <a:pt x="0" y="13082"/>
                    <a:pt x="2525" y="13082"/>
                  </a:cubicBezTo>
                  <a:cubicBezTo>
                    <a:pt x="2851" y="13082"/>
                    <a:pt x="3234" y="13049"/>
                    <a:pt x="3680" y="12976"/>
                  </a:cubicBezTo>
                  <a:cubicBezTo>
                    <a:pt x="6649" y="12576"/>
                    <a:pt x="9451" y="11242"/>
                    <a:pt x="11653" y="9173"/>
                  </a:cubicBezTo>
                  <a:cubicBezTo>
                    <a:pt x="9418" y="7672"/>
                    <a:pt x="10118" y="2802"/>
                    <a:pt x="10852" y="0"/>
                  </a:cubicBezTo>
                  <a:close/>
                </a:path>
              </a:pathLst>
            </a:custGeom>
            <a:solidFill>
              <a:srgbClr val="FFC3B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87" name="Google Shape;1087;p56"/>
            <p:cNvSpPr/>
            <p:nvPr/>
          </p:nvSpPr>
          <p:spPr>
            <a:xfrm>
              <a:off x="7087602" y="4295040"/>
              <a:ext cx="111627" cy="208074"/>
            </a:xfrm>
            <a:custGeom>
              <a:avLst/>
              <a:gdLst/>
              <a:ahLst/>
              <a:cxnLst/>
              <a:rect l="l" t="t" r="r" b="b"/>
              <a:pathLst>
                <a:path w="5405" h="10075" extrusionOk="0">
                  <a:moveTo>
                    <a:pt x="4004" y="0"/>
                  </a:moveTo>
                  <a:lnTo>
                    <a:pt x="1" y="467"/>
                  </a:lnTo>
                  <a:lnTo>
                    <a:pt x="2002" y="10074"/>
                  </a:lnTo>
                  <a:lnTo>
                    <a:pt x="5405" y="9741"/>
                  </a:lnTo>
                  <a:lnTo>
                    <a:pt x="4004" y="0"/>
                  </a:lnTo>
                  <a:close/>
                </a:path>
              </a:pathLst>
            </a:custGeom>
            <a:solidFill>
              <a:srgbClr val="FFC3B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88" name="Google Shape;1088;p56"/>
            <p:cNvSpPr/>
            <p:nvPr/>
          </p:nvSpPr>
          <p:spPr>
            <a:xfrm>
              <a:off x="6963605" y="4470566"/>
              <a:ext cx="259746" cy="105369"/>
            </a:xfrm>
            <a:custGeom>
              <a:avLst/>
              <a:gdLst/>
              <a:ahLst/>
              <a:cxnLst/>
              <a:rect l="l" t="t" r="r" b="b"/>
              <a:pathLst>
                <a:path w="12577" h="5102" extrusionOk="0">
                  <a:moveTo>
                    <a:pt x="11538" y="1"/>
                  </a:moveTo>
                  <a:cubicBezTo>
                    <a:pt x="11518" y="1"/>
                    <a:pt x="11497" y="3"/>
                    <a:pt x="11476" y="7"/>
                  </a:cubicBezTo>
                  <a:lnTo>
                    <a:pt x="7806" y="241"/>
                  </a:lnTo>
                  <a:cubicBezTo>
                    <a:pt x="7339" y="241"/>
                    <a:pt x="6906" y="441"/>
                    <a:pt x="6605" y="775"/>
                  </a:cubicBezTo>
                  <a:cubicBezTo>
                    <a:pt x="5905" y="1508"/>
                    <a:pt x="3670" y="2843"/>
                    <a:pt x="968" y="2943"/>
                  </a:cubicBezTo>
                  <a:cubicBezTo>
                    <a:pt x="201" y="2943"/>
                    <a:pt x="1" y="4711"/>
                    <a:pt x="1769" y="5011"/>
                  </a:cubicBezTo>
                  <a:cubicBezTo>
                    <a:pt x="2152" y="5076"/>
                    <a:pt x="2581" y="5102"/>
                    <a:pt x="3033" y="5102"/>
                  </a:cubicBezTo>
                  <a:cubicBezTo>
                    <a:pt x="4667" y="5102"/>
                    <a:pt x="6587" y="4763"/>
                    <a:pt x="7606" y="4711"/>
                  </a:cubicBezTo>
                  <a:cubicBezTo>
                    <a:pt x="8156" y="4667"/>
                    <a:pt x="8622" y="4655"/>
                    <a:pt x="9034" y="4655"/>
                  </a:cubicBezTo>
                  <a:cubicBezTo>
                    <a:pt x="9506" y="4655"/>
                    <a:pt x="9908" y="4671"/>
                    <a:pt x="10287" y="4671"/>
                  </a:cubicBezTo>
                  <a:cubicBezTo>
                    <a:pt x="10840" y="4671"/>
                    <a:pt x="11343" y="4638"/>
                    <a:pt x="11943" y="4477"/>
                  </a:cubicBezTo>
                  <a:lnTo>
                    <a:pt x="11976" y="4477"/>
                  </a:lnTo>
                  <a:cubicBezTo>
                    <a:pt x="12343" y="4411"/>
                    <a:pt x="12576" y="4044"/>
                    <a:pt x="12510" y="3643"/>
                  </a:cubicBezTo>
                  <a:lnTo>
                    <a:pt x="11809" y="241"/>
                  </a:lnTo>
                  <a:cubicBezTo>
                    <a:pt x="11780" y="96"/>
                    <a:pt x="11675" y="1"/>
                    <a:pt x="115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89" name="Google Shape;1089;p56"/>
            <p:cNvSpPr/>
            <p:nvPr/>
          </p:nvSpPr>
          <p:spPr>
            <a:xfrm>
              <a:off x="7086921" y="4295040"/>
              <a:ext cx="99235" cy="124700"/>
            </a:xfrm>
            <a:custGeom>
              <a:avLst/>
              <a:gdLst/>
              <a:ahLst/>
              <a:cxnLst/>
              <a:rect l="l" t="t" r="r" b="b"/>
              <a:pathLst>
                <a:path w="4805" h="6038" extrusionOk="0">
                  <a:moveTo>
                    <a:pt x="4037" y="0"/>
                  </a:moveTo>
                  <a:lnTo>
                    <a:pt x="1" y="467"/>
                  </a:lnTo>
                  <a:lnTo>
                    <a:pt x="1201" y="6038"/>
                  </a:lnTo>
                  <a:lnTo>
                    <a:pt x="4804" y="5304"/>
                  </a:lnTo>
                  <a:lnTo>
                    <a:pt x="403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90" name="Google Shape;1090;p56"/>
            <p:cNvSpPr/>
            <p:nvPr/>
          </p:nvSpPr>
          <p:spPr>
            <a:xfrm>
              <a:off x="6948446" y="3579266"/>
              <a:ext cx="761272" cy="819822"/>
            </a:xfrm>
            <a:custGeom>
              <a:avLst/>
              <a:gdLst/>
              <a:ahLst/>
              <a:cxnLst/>
              <a:rect l="l" t="t" r="r" b="b"/>
              <a:pathLst>
                <a:path w="36861" h="39696" extrusionOk="0">
                  <a:moveTo>
                    <a:pt x="30022" y="0"/>
                  </a:moveTo>
                  <a:cubicBezTo>
                    <a:pt x="26720" y="434"/>
                    <a:pt x="23618" y="2735"/>
                    <a:pt x="23618" y="2735"/>
                  </a:cubicBezTo>
                  <a:cubicBezTo>
                    <a:pt x="23618" y="2735"/>
                    <a:pt x="19247" y="2166"/>
                    <a:pt x="14262" y="2166"/>
                  </a:cubicBezTo>
                  <a:cubicBezTo>
                    <a:pt x="11065" y="2166"/>
                    <a:pt x="7615" y="2400"/>
                    <a:pt x="4904" y="3169"/>
                  </a:cubicBezTo>
                  <a:lnTo>
                    <a:pt x="4871" y="3169"/>
                  </a:lnTo>
                  <a:lnTo>
                    <a:pt x="4738" y="3202"/>
                  </a:lnTo>
                  <a:cubicBezTo>
                    <a:pt x="4504" y="3269"/>
                    <a:pt x="4237" y="3369"/>
                    <a:pt x="4004" y="3469"/>
                  </a:cubicBezTo>
                  <a:cubicBezTo>
                    <a:pt x="3904" y="3469"/>
                    <a:pt x="3837" y="3503"/>
                    <a:pt x="3770" y="3536"/>
                  </a:cubicBezTo>
                  <a:lnTo>
                    <a:pt x="3503" y="3636"/>
                  </a:lnTo>
                  <a:lnTo>
                    <a:pt x="3303" y="3736"/>
                  </a:lnTo>
                  <a:cubicBezTo>
                    <a:pt x="3070" y="3836"/>
                    <a:pt x="2870" y="3936"/>
                    <a:pt x="2636" y="4036"/>
                  </a:cubicBezTo>
                  <a:cubicBezTo>
                    <a:pt x="2569" y="4070"/>
                    <a:pt x="2503" y="4103"/>
                    <a:pt x="2436" y="4136"/>
                  </a:cubicBezTo>
                  <a:cubicBezTo>
                    <a:pt x="2302" y="4203"/>
                    <a:pt x="2169" y="4303"/>
                    <a:pt x="2069" y="4370"/>
                  </a:cubicBezTo>
                  <a:lnTo>
                    <a:pt x="1735" y="4570"/>
                  </a:lnTo>
                  <a:cubicBezTo>
                    <a:pt x="1635" y="4670"/>
                    <a:pt x="1502" y="4770"/>
                    <a:pt x="1402" y="4837"/>
                  </a:cubicBezTo>
                  <a:cubicBezTo>
                    <a:pt x="1302" y="4937"/>
                    <a:pt x="1202" y="5037"/>
                    <a:pt x="1102" y="5137"/>
                  </a:cubicBezTo>
                  <a:cubicBezTo>
                    <a:pt x="1068" y="5170"/>
                    <a:pt x="1002" y="5237"/>
                    <a:pt x="968" y="5271"/>
                  </a:cubicBezTo>
                  <a:lnTo>
                    <a:pt x="835" y="5437"/>
                  </a:lnTo>
                  <a:cubicBezTo>
                    <a:pt x="401" y="5938"/>
                    <a:pt x="134" y="6571"/>
                    <a:pt x="34" y="7239"/>
                  </a:cubicBezTo>
                  <a:cubicBezTo>
                    <a:pt x="1" y="7372"/>
                    <a:pt x="1" y="7505"/>
                    <a:pt x="1" y="7639"/>
                  </a:cubicBezTo>
                  <a:cubicBezTo>
                    <a:pt x="1" y="7672"/>
                    <a:pt x="1" y="7706"/>
                    <a:pt x="1" y="7739"/>
                  </a:cubicBezTo>
                  <a:lnTo>
                    <a:pt x="1" y="8740"/>
                  </a:lnTo>
                  <a:cubicBezTo>
                    <a:pt x="34" y="9841"/>
                    <a:pt x="101" y="10941"/>
                    <a:pt x="268" y="12042"/>
                  </a:cubicBezTo>
                  <a:cubicBezTo>
                    <a:pt x="801" y="16112"/>
                    <a:pt x="2069" y="20381"/>
                    <a:pt x="3036" y="24484"/>
                  </a:cubicBezTo>
                  <a:cubicBezTo>
                    <a:pt x="4938" y="32623"/>
                    <a:pt x="6606" y="39695"/>
                    <a:pt x="6606" y="39695"/>
                  </a:cubicBezTo>
                  <a:lnTo>
                    <a:pt x="7339" y="39562"/>
                  </a:lnTo>
                  <a:lnTo>
                    <a:pt x="11276" y="38728"/>
                  </a:lnTo>
                  <a:lnTo>
                    <a:pt x="12143" y="38528"/>
                  </a:lnTo>
                  <a:cubicBezTo>
                    <a:pt x="12143" y="38528"/>
                    <a:pt x="11676" y="16879"/>
                    <a:pt x="8707" y="14177"/>
                  </a:cubicBezTo>
                  <a:lnTo>
                    <a:pt x="8707" y="14177"/>
                  </a:lnTo>
                  <a:lnTo>
                    <a:pt x="26953" y="15178"/>
                  </a:lnTo>
                  <a:cubicBezTo>
                    <a:pt x="27187" y="15178"/>
                    <a:pt x="27420" y="15211"/>
                    <a:pt x="27654" y="15211"/>
                  </a:cubicBezTo>
                  <a:lnTo>
                    <a:pt x="28088" y="15211"/>
                  </a:lnTo>
                  <a:cubicBezTo>
                    <a:pt x="33858" y="15144"/>
                    <a:pt x="36860" y="8706"/>
                    <a:pt x="32024" y="200"/>
                  </a:cubicBezTo>
                  <a:lnTo>
                    <a:pt x="31957" y="200"/>
                  </a:lnTo>
                  <a:lnTo>
                    <a:pt x="30489" y="33"/>
                  </a:lnTo>
                  <a:lnTo>
                    <a:pt x="3002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91" name="Google Shape;1091;p56"/>
            <p:cNvSpPr/>
            <p:nvPr/>
          </p:nvSpPr>
          <p:spPr>
            <a:xfrm>
              <a:off x="6593656" y="4066313"/>
              <a:ext cx="139879" cy="200494"/>
            </a:xfrm>
            <a:custGeom>
              <a:avLst/>
              <a:gdLst/>
              <a:ahLst/>
              <a:cxnLst/>
              <a:rect l="l" t="t" r="r" b="b"/>
              <a:pathLst>
                <a:path w="6773" h="9708" extrusionOk="0">
                  <a:moveTo>
                    <a:pt x="4604" y="1"/>
                  </a:moveTo>
                  <a:lnTo>
                    <a:pt x="2736" y="3937"/>
                  </a:lnTo>
                  <a:lnTo>
                    <a:pt x="1" y="9708"/>
                  </a:lnTo>
                  <a:lnTo>
                    <a:pt x="3637" y="9341"/>
                  </a:lnTo>
                  <a:lnTo>
                    <a:pt x="5805" y="6005"/>
                  </a:lnTo>
                  <a:lnTo>
                    <a:pt x="6772" y="4504"/>
                  </a:lnTo>
                  <a:lnTo>
                    <a:pt x="4604" y="1"/>
                  </a:lnTo>
                  <a:close/>
                </a:path>
              </a:pathLst>
            </a:custGeom>
            <a:solidFill>
              <a:srgbClr val="FFC3B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92" name="Google Shape;1092;p56"/>
            <p:cNvSpPr/>
            <p:nvPr/>
          </p:nvSpPr>
          <p:spPr>
            <a:xfrm>
              <a:off x="6427817" y="4192583"/>
              <a:ext cx="251300" cy="149421"/>
            </a:xfrm>
            <a:custGeom>
              <a:avLst/>
              <a:gdLst/>
              <a:ahLst/>
              <a:cxnLst/>
              <a:rect l="l" t="t" r="r" b="b"/>
              <a:pathLst>
                <a:path w="12168" h="7235" extrusionOk="0">
                  <a:moveTo>
                    <a:pt x="1277" y="0"/>
                  </a:moveTo>
                  <a:cubicBezTo>
                    <a:pt x="620" y="0"/>
                    <a:pt x="0" y="1356"/>
                    <a:pt x="1426" y="2193"/>
                  </a:cubicBezTo>
                  <a:lnTo>
                    <a:pt x="5863" y="4761"/>
                  </a:lnTo>
                  <a:cubicBezTo>
                    <a:pt x="7631" y="5829"/>
                    <a:pt x="8264" y="6296"/>
                    <a:pt x="9665" y="7163"/>
                  </a:cubicBezTo>
                  <a:cubicBezTo>
                    <a:pt x="9763" y="7212"/>
                    <a:pt x="9869" y="7235"/>
                    <a:pt x="9974" y="7235"/>
                  </a:cubicBezTo>
                  <a:cubicBezTo>
                    <a:pt x="10229" y="7235"/>
                    <a:pt x="10481" y="7099"/>
                    <a:pt x="10599" y="6863"/>
                  </a:cubicBezTo>
                  <a:lnTo>
                    <a:pt x="12100" y="3393"/>
                  </a:lnTo>
                  <a:cubicBezTo>
                    <a:pt x="12167" y="3260"/>
                    <a:pt x="12100" y="3060"/>
                    <a:pt x="11934" y="2993"/>
                  </a:cubicBezTo>
                  <a:lnTo>
                    <a:pt x="8932" y="1125"/>
                  </a:lnTo>
                  <a:cubicBezTo>
                    <a:pt x="8772" y="1011"/>
                    <a:pt x="8597" y="960"/>
                    <a:pt x="8417" y="960"/>
                  </a:cubicBezTo>
                  <a:cubicBezTo>
                    <a:pt x="8333" y="960"/>
                    <a:pt x="8249" y="971"/>
                    <a:pt x="8164" y="992"/>
                  </a:cubicBezTo>
                  <a:cubicBezTo>
                    <a:pt x="7800" y="1051"/>
                    <a:pt x="7390" y="1085"/>
                    <a:pt x="6930" y="1085"/>
                  </a:cubicBezTo>
                  <a:cubicBezTo>
                    <a:pt x="5579" y="1085"/>
                    <a:pt x="3790" y="796"/>
                    <a:pt x="1426" y="24"/>
                  </a:cubicBezTo>
                  <a:cubicBezTo>
                    <a:pt x="1377" y="8"/>
                    <a:pt x="1326" y="0"/>
                    <a:pt x="127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93" name="Google Shape;1093;p56"/>
            <p:cNvSpPr/>
            <p:nvPr/>
          </p:nvSpPr>
          <p:spPr>
            <a:xfrm>
              <a:off x="6650162" y="4066313"/>
              <a:ext cx="83374" cy="124018"/>
            </a:xfrm>
            <a:custGeom>
              <a:avLst/>
              <a:gdLst/>
              <a:ahLst/>
              <a:cxnLst/>
              <a:rect l="l" t="t" r="r" b="b"/>
              <a:pathLst>
                <a:path w="4037" h="6005" extrusionOk="0">
                  <a:moveTo>
                    <a:pt x="1868" y="1"/>
                  </a:moveTo>
                  <a:lnTo>
                    <a:pt x="0" y="3937"/>
                  </a:lnTo>
                  <a:lnTo>
                    <a:pt x="3069" y="6005"/>
                  </a:lnTo>
                  <a:lnTo>
                    <a:pt x="4036" y="4504"/>
                  </a:lnTo>
                  <a:lnTo>
                    <a:pt x="186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94" name="Google Shape;1094;p56"/>
            <p:cNvSpPr/>
            <p:nvPr/>
          </p:nvSpPr>
          <p:spPr>
            <a:xfrm>
              <a:off x="6648778" y="3462827"/>
              <a:ext cx="1145243" cy="720628"/>
            </a:xfrm>
            <a:custGeom>
              <a:avLst/>
              <a:gdLst/>
              <a:ahLst/>
              <a:cxnLst/>
              <a:rect l="l" t="t" r="r" b="b"/>
              <a:pathLst>
                <a:path w="55453" h="34893" extrusionOk="0">
                  <a:moveTo>
                    <a:pt x="19336" y="0"/>
                  </a:moveTo>
                  <a:cubicBezTo>
                    <a:pt x="14798" y="0"/>
                    <a:pt x="10767" y="2894"/>
                    <a:pt x="9340" y="7239"/>
                  </a:cubicBezTo>
                  <a:cubicBezTo>
                    <a:pt x="5538" y="18781"/>
                    <a:pt x="0" y="31723"/>
                    <a:pt x="0" y="31723"/>
                  </a:cubicBezTo>
                  <a:lnTo>
                    <a:pt x="568" y="32124"/>
                  </a:lnTo>
                  <a:lnTo>
                    <a:pt x="3736" y="34292"/>
                  </a:lnTo>
                  <a:lnTo>
                    <a:pt x="4604" y="34892"/>
                  </a:lnTo>
                  <a:cubicBezTo>
                    <a:pt x="4604" y="34892"/>
                    <a:pt x="9774" y="26753"/>
                    <a:pt x="14744" y="17780"/>
                  </a:cubicBezTo>
                  <a:lnTo>
                    <a:pt x="14744" y="17680"/>
                  </a:lnTo>
                  <a:cubicBezTo>
                    <a:pt x="14611" y="16579"/>
                    <a:pt x="14544" y="15479"/>
                    <a:pt x="14511" y="14378"/>
                  </a:cubicBezTo>
                  <a:lnTo>
                    <a:pt x="14511" y="13377"/>
                  </a:lnTo>
                  <a:cubicBezTo>
                    <a:pt x="14511" y="13244"/>
                    <a:pt x="14544" y="13110"/>
                    <a:pt x="14544" y="12977"/>
                  </a:cubicBezTo>
                  <a:cubicBezTo>
                    <a:pt x="14644" y="12310"/>
                    <a:pt x="14911" y="11676"/>
                    <a:pt x="15345" y="11175"/>
                  </a:cubicBezTo>
                  <a:lnTo>
                    <a:pt x="15478" y="11009"/>
                  </a:lnTo>
                  <a:cubicBezTo>
                    <a:pt x="15512" y="10975"/>
                    <a:pt x="15578" y="10909"/>
                    <a:pt x="15612" y="10875"/>
                  </a:cubicBezTo>
                  <a:cubicBezTo>
                    <a:pt x="15712" y="10775"/>
                    <a:pt x="15812" y="10675"/>
                    <a:pt x="15912" y="10608"/>
                  </a:cubicBezTo>
                  <a:cubicBezTo>
                    <a:pt x="16012" y="10508"/>
                    <a:pt x="16145" y="10408"/>
                    <a:pt x="16245" y="10341"/>
                  </a:cubicBezTo>
                  <a:lnTo>
                    <a:pt x="16579" y="10108"/>
                  </a:lnTo>
                  <a:cubicBezTo>
                    <a:pt x="16679" y="10041"/>
                    <a:pt x="16812" y="9975"/>
                    <a:pt x="16946" y="9874"/>
                  </a:cubicBezTo>
                  <a:cubicBezTo>
                    <a:pt x="17013" y="9841"/>
                    <a:pt x="17079" y="9808"/>
                    <a:pt x="17146" y="9774"/>
                  </a:cubicBezTo>
                  <a:cubicBezTo>
                    <a:pt x="17380" y="9674"/>
                    <a:pt x="17580" y="9574"/>
                    <a:pt x="17813" y="9474"/>
                  </a:cubicBezTo>
                  <a:lnTo>
                    <a:pt x="18013" y="9374"/>
                  </a:lnTo>
                  <a:lnTo>
                    <a:pt x="18280" y="9274"/>
                  </a:lnTo>
                  <a:cubicBezTo>
                    <a:pt x="18347" y="9241"/>
                    <a:pt x="18414" y="9207"/>
                    <a:pt x="18514" y="9207"/>
                  </a:cubicBezTo>
                  <a:cubicBezTo>
                    <a:pt x="18747" y="9107"/>
                    <a:pt x="18981" y="9041"/>
                    <a:pt x="19248" y="8940"/>
                  </a:cubicBezTo>
                  <a:lnTo>
                    <a:pt x="19381" y="8907"/>
                  </a:lnTo>
                  <a:lnTo>
                    <a:pt x="19414" y="8907"/>
                  </a:lnTo>
                  <a:cubicBezTo>
                    <a:pt x="21549" y="9908"/>
                    <a:pt x="25385" y="12243"/>
                    <a:pt x="29522" y="14645"/>
                  </a:cubicBezTo>
                  <a:cubicBezTo>
                    <a:pt x="33991" y="17246"/>
                    <a:pt x="38828" y="19882"/>
                    <a:pt x="42164" y="20849"/>
                  </a:cubicBezTo>
                  <a:cubicBezTo>
                    <a:pt x="42297" y="20882"/>
                    <a:pt x="42464" y="20916"/>
                    <a:pt x="42598" y="20949"/>
                  </a:cubicBezTo>
                  <a:cubicBezTo>
                    <a:pt x="42964" y="21049"/>
                    <a:pt x="43365" y="21149"/>
                    <a:pt x="43765" y="21183"/>
                  </a:cubicBezTo>
                  <a:cubicBezTo>
                    <a:pt x="44288" y="21248"/>
                    <a:pt x="44811" y="21281"/>
                    <a:pt x="45329" y="21281"/>
                  </a:cubicBezTo>
                  <a:cubicBezTo>
                    <a:pt x="50665" y="21281"/>
                    <a:pt x="55452" y="17772"/>
                    <a:pt x="53172" y="9441"/>
                  </a:cubicBezTo>
                  <a:cubicBezTo>
                    <a:pt x="52671" y="7573"/>
                    <a:pt x="51037" y="6205"/>
                    <a:pt x="49069" y="6072"/>
                  </a:cubicBezTo>
                  <a:cubicBezTo>
                    <a:pt x="48202" y="6005"/>
                    <a:pt x="47334" y="5938"/>
                    <a:pt x="46534" y="5838"/>
                  </a:cubicBezTo>
                  <a:lnTo>
                    <a:pt x="46467" y="5838"/>
                  </a:lnTo>
                  <a:lnTo>
                    <a:pt x="44999" y="5705"/>
                  </a:lnTo>
                  <a:lnTo>
                    <a:pt x="44532" y="5638"/>
                  </a:lnTo>
                  <a:lnTo>
                    <a:pt x="41130" y="5271"/>
                  </a:lnTo>
                  <a:cubicBezTo>
                    <a:pt x="41130" y="5271"/>
                    <a:pt x="28821" y="101"/>
                    <a:pt x="19414" y="1"/>
                  </a:cubicBezTo>
                  <a:cubicBezTo>
                    <a:pt x="19388" y="1"/>
                    <a:pt x="19362" y="0"/>
                    <a:pt x="193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95" name="Google Shape;1095;p56"/>
            <p:cNvSpPr/>
            <p:nvPr/>
          </p:nvSpPr>
          <p:spPr>
            <a:xfrm>
              <a:off x="7046277" y="3644713"/>
              <a:ext cx="2767" cy="702"/>
            </a:xfrm>
            <a:custGeom>
              <a:avLst/>
              <a:gdLst/>
              <a:ahLst/>
              <a:cxnLst/>
              <a:rect l="l" t="t" r="r" b="b"/>
              <a:pathLst>
                <a:path w="134" h="34" extrusionOk="0">
                  <a:moveTo>
                    <a:pt x="134" y="0"/>
                  </a:moveTo>
                  <a:lnTo>
                    <a:pt x="134" y="0"/>
                  </a:lnTo>
                  <a:lnTo>
                    <a:pt x="1" y="33"/>
                  </a:ln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96" name="Google Shape;1096;p56"/>
            <p:cNvSpPr/>
            <p:nvPr/>
          </p:nvSpPr>
          <p:spPr>
            <a:xfrm>
              <a:off x="7529194" y="2813884"/>
              <a:ext cx="93040" cy="88186"/>
            </a:xfrm>
            <a:custGeom>
              <a:avLst/>
              <a:gdLst/>
              <a:ahLst/>
              <a:cxnLst/>
              <a:rect l="l" t="t" r="r" b="b"/>
              <a:pathLst>
                <a:path w="4505" h="4270" extrusionOk="0">
                  <a:moveTo>
                    <a:pt x="3970" y="0"/>
                  </a:moveTo>
                  <a:lnTo>
                    <a:pt x="3270" y="434"/>
                  </a:lnTo>
                  <a:lnTo>
                    <a:pt x="101" y="3136"/>
                  </a:lnTo>
                  <a:lnTo>
                    <a:pt x="1" y="3203"/>
                  </a:lnTo>
                  <a:cubicBezTo>
                    <a:pt x="68" y="3369"/>
                    <a:pt x="101" y="3503"/>
                    <a:pt x="168" y="3670"/>
                  </a:cubicBezTo>
                  <a:cubicBezTo>
                    <a:pt x="201" y="3836"/>
                    <a:pt x="268" y="4003"/>
                    <a:pt x="301" y="4203"/>
                  </a:cubicBezTo>
                  <a:cubicBezTo>
                    <a:pt x="334" y="4203"/>
                    <a:pt x="334" y="4237"/>
                    <a:pt x="334" y="4270"/>
                  </a:cubicBezTo>
                  <a:cubicBezTo>
                    <a:pt x="1802" y="4070"/>
                    <a:pt x="4504" y="3002"/>
                    <a:pt x="39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97" name="Google Shape;1097;p56"/>
            <p:cNvSpPr/>
            <p:nvPr/>
          </p:nvSpPr>
          <p:spPr>
            <a:xfrm>
              <a:off x="7438963" y="2596413"/>
              <a:ext cx="221849" cy="292976"/>
            </a:xfrm>
            <a:custGeom>
              <a:avLst/>
              <a:gdLst/>
              <a:ahLst/>
              <a:cxnLst/>
              <a:rect l="l" t="t" r="r" b="b"/>
              <a:pathLst>
                <a:path w="10742" h="14186" extrusionOk="0">
                  <a:moveTo>
                    <a:pt x="5861" y="1"/>
                  </a:moveTo>
                  <a:cubicBezTo>
                    <a:pt x="5052" y="1"/>
                    <a:pt x="4201" y="216"/>
                    <a:pt x="3369" y="690"/>
                  </a:cubicBezTo>
                  <a:cubicBezTo>
                    <a:pt x="33" y="2558"/>
                    <a:pt x="0" y="7895"/>
                    <a:pt x="1034" y="10964"/>
                  </a:cubicBezTo>
                  <a:cubicBezTo>
                    <a:pt x="1696" y="13045"/>
                    <a:pt x="3571" y="14185"/>
                    <a:pt x="5462" y="14185"/>
                  </a:cubicBezTo>
                  <a:cubicBezTo>
                    <a:pt x="6814" y="14185"/>
                    <a:pt x="8175" y="13603"/>
                    <a:pt x="9107" y="12365"/>
                  </a:cubicBezTo>
                  <a:cubicBezTo>
                    <a:pt x="10741" y="10297"/>
                    <a:pt x="10508" y="8195"/>
                    <a:pt x="10441" y="4626"/>
                  </a:cubicBezTo>
                  <a:cubicBezTo>
                    <a:pt x="10366" y="1947"/>
                    <a:pt x="8299" y="1"/>
                    <a:pt x="5861" y="1"/>
                  </a:cubicBezTo>
                  <a:close/>
                </a:path>
              </a:pathLst>
            </a:custGeom>
            <a:solidFill>
              <a:srgbClr val="FFC3B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98" name="Google Shape;1098;p56"/>
            <p:cNvSpPr/>
            <p:nvPr/>
          </p:nvSpPr>
          <p:spPr>
            <a:xfrm>
              <a:off x="7397245" y="2552981"/>
              <a:ext cx="281390" cy="279511"/>
            </a:xfrm>
            <a:custGeom>
              <a:avLst/>
              <a:gdLst/>
              <a:ahLst/>
              <a:cxnLst/>
              <a:rect l="l" t="t" r="r" b="b"/>
              <a:pathLst>
                <a:path w="13625" h="13534" extrusionOk="0">
                  <a:moveTo>
                    <a:pt x="9010" y="0"/>
                  </a:moveTo>
                  <a:cubicBezTo>
                    <a:pt x="8790" y="0"/>
                    <a:pt x="8540" y="28"/>
                    <a:pt x="8258" y="91"/>
                  </a:cubicBezTo>
                  <a:cubicBezTo>
                    <a:pt x="6290" y="525"/>
                    <a:pt x="3955" y="1926"/>
                    <a:pt x="2821" y="1992"/>
                  </a:cubicBezTo>
                  <a:cubicBezTo>
                    <a:pt x="2320" y="1992"/>
                    <a:pt x="1820" y="2026"/>
                    <a:pt x="1353" y="2126"/>
                  </a:cubicBezTo>
                  <a:cubicBezTo>
                    <a:pt x="819" y="2259"/>
                    <a:pt x="452" y="2659"/>
                    <a:pt x="352" y="3160"/>
                  </a:cubicBezTo>
                  <a:cubicBezTo>
                    <a:pt x="328" y="3518"/>
                    <a:pt x="630" y="3860"/>
                    <a:pt x="962" y="3926"/>
                  </a:cubicBezTo>
                  <a:lnTo>
                    <a:pt x="962" y="3926"/>
                  </a:lnTo>
                  <a:cubicBezTo>
                    <a:pt x="622" y="3938"/>
                    <a:pt x="0" y="4877"/>
                    <a:pt x="619" y="5528"/>
                  </a:cubicBezTo>
                  <a:cubicBezTo>
                    <a:pt x="838" y="5768"/>
                    <a:pt x="1253" y="5864"/>
                    <a:pt x="1783" y="5864"/>
                  </a:cubicBezTo>
                  <a:cubicBezTo>
                    <a:pt x="3763" y="5864"/>
                    <a:pt x="7351" y="4517"/>
                    <a:pt x="8325" y="4227"/>
                  </a:cubicBezTo>
                  <a:cubicBezTo>
                    <a:pt x="8410" y="4202"/>
                    <a:pt x="8495" y="4189"/>
                    <a:pt x="8579" y="4189"/>
                  </a:cubicBezTo>
                  <a:cubicBezTo>
                    <a:pt x="8822" y="4189"/>
                    <a:pt x="9051" y="4295"/>
                    <a:pt x="9225" y="4494"/>
                  </a:cubicBezTo>
                  <a:cubicBezTo>
                    <a:pt x="9959" y="5428"/>
                    <a:pt x="10093" y="7096"/>
                    <a:pt x="10093" y="7096"/>
                  </a:cubicBezTo>
                  <a:cubicBezTo>
                    <a:pt x="10196" y="7074"/>
                    <a:pt x="10299" y="7063"/>
                    <a:pt x="10401" y="7063"/>
                  </a:cubicBezTo>
                  <a:cubicBezTo>
                    <a:pt x="10761" y="7063"/>
                    <a:pt x="11108" y="7196"/>
                    <a:pt x="11393" y="7430"/>
                  </a:cubicBezTo>
                  <a:cubicBezTo>
                    <a:pt x="11994" y="8030"/>
                    <a:pt x="12261" y="8864"/>
                    <a:pt x="12461" y="9698"/>
                  </a:cubicBezTo>
                  <a:cubicBezTo>
                    <a:pt x="12694" y="10965"/>
                    <a:pt x="12828" y="12266"/>
                    <a:pt x="12895" y="13534"/>
                  </a:cubicBezTo>
                  <a:cubicBezTo>
                    <a:pt x="13095" y="11699"/>
                    <a:pt x="13362" y="8997"/>
                    <a:pt x="13495" y="7163"/>
                  </a:cubicBezTo>
                  <a:cubicBezTo>
                    <a:pt x="13625" y="4893"/>
                    <a:pt x="13092" y="1550"/>
                    <a:pt x="10856" y="1550"/>
                  </a:cubicBezTo>
                  <a:cubicBezTo>
                    <a:pt x="10792" y="1550"/>
                    <a:pt x="10726" y="1553"/>
                    <a:pt x="10660" y="1559"/>
                  </a:cubicBezTo>
                  <a:cubicBezTo>
                    <a:pt x="10660" y="1559"/>
                    <a:pt x="10660" y="0"/>
                    <a:pt x="901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99" name="Google Shape;1099;p56"/>
            <p:cNvSpPr/>
            <p:nvPr/>
          </p:nvSpPr>
          <p:spPr>
            <a:xfrm>
              <a:off x="7635988" y="2720803"/>
              <a:ext cx="63630" cy="81557"/>
            </a:xfrm>
            <a:custGeom>
              <a:avLst/>
              <a:gdLst/>
              <a:ahLst/>
              <a:cxnLst/>
              <a:rect l="l" t="t" r="r" b="b"/>
              <a:pathLst>
                <a:path w="3081" h="3949" extrusionOk="0">
                  <a:moveTo>
                    <a:pt x="1747" y="0"/>
                  </a:moveTo>
                  <a:cubicBezTo>
                    <a:pt x="1647" y="0"/>
                    <a:pt x="1543" y="12"/>
                    <a:pt x="1435" y="37"/>
                  </a:cubicBezTo>
                  <a:cubicBezTo>
                    <a:pt x="434" y="238"/>
                    <a:pt x="0" y="1705"/>
                    <a:pt x="34" y="2606"/>
                  </a:cubicBezTo>
                  <a:cubicBezTo>
                    <a:pt x="34" y="3367"/>
                    <a:pt x="450" y="3948"/>
                    <a:pt x="1015" y="3948"/>
                  </a:cubicBezTo>
                  <a:cubicBezTo>
                    <a:pt x="1218" y="3948"/>
                    <a:pt x="1440" y="3874"/>
                    <a:pt x="1668" y="3707"/>
                  </a:cubicBezTo>
                  <a:cubicBezTo>
                    <a:pt x="2335" y="3206"/>
                    <a:pt x="2769" y="2506"/>
                    <a:pt x="2902" y="1705"/>
                  </a:cubicBezTo>
                  <a:cubicBezTo>
                    <a:pt x="3081" y="813"/>
                    <a:pt x="2570" y="0"/>
                    <a:pt x="1747" y="0"/>
                  </a:cubicBezTo>
                  <a:close/>
                </a:path>
              </a:pathLst>
            </a:custGeom>
            <a:solidFill>
              <a:srgbClr val="FFC3B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00" name="Google Shape;1100;p56"/>
            <p:cNvSpPr/>
            <p:nvPr/>
          </p:nvSpPr>
          <p:spPr>
            <a:xfrm>
              <a:off x="7491999" y="2748436"/>
              <a:ext cx="21375" cy="45064"/>
            </a:xfrm>
            <a:custGeom>
              <a:avLst/>
              <a:gdLst/>
              <a:ahLst/>
              <a:cxnLst/>
              <a:rect l="l" t="t" r="r" b="b"/>
              <a:pathLst>
                <a:path w="1035" h="2182" extrusionOk="0">
                  <a:moveTo>
                    <a:pt x="434" y="0"/>
                  </a:moveTo>
                  <a:cubicBezTo>
                    <a:pt x="334" y="1468"/>
                    <a:pt x="401" y="1268"/>
                    <a:pt x="1" y="2135"/>
                  </a:cubicBezTo>
                  <a:cubicBezTo>
                    <a:pt x="104" y="2166"/>
                    <a:pt x="214" y="2181"/>
                    <a:pt x="325" y="2181"/>
                  </a:cubicBezTo>
                  <a:cubicBezTo>
                    <a:pt x="572" y="2181"/>
                    <a:pt x="827" y="2107"/>
                    <a:pt x="1035" y="1968"/>
                  </a:cubicBezTo>
                  <a:lnTo>
                    <a:pt x="434" y="0"/>
                  </a:lnTo>
                  <a:close/>
                </a:path>
              </a:pathLst>
            </a:custGeom>
            <a:solidFill>
              <a:srgbClr val="ED847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01" name="Google Shape;1101;p56"/>
            <p:cNvSpPr/>
            <p:nvPr/>
          </p:nvSpPr>
          <p:spPr>
            <a:xfrm>
              <a:off x="7520933" y="2682699"/>
              <a:ext cx="42048" cy="16439"/>
            </a:xfrm>
            <a:custGeom>
              <a:avLst/>
              <a:gdLst/>
              <a:ahLst/>
              <a:cxnLst/>
              <a:rect l="l" t="t" r="r" b="b"/>
              <a:pathLst>
                <a:path w="2036" h="796" extrusionOk="0">
                  <a:moveTo>
                    <a:pt x="416" y="0"/>
                  </a:moveTo>
                  <a:cubicBezTo>
                    <a:pt x="327" y="0"/>
                    <a:pt x="244" y="5"/>
                    <a:pt x="167" y="14"/>
                  </a:cubicBezTo>
                  <a:cubicBezTo>
                    <a:pt x="67" y="48"/>
                    <a:pt x="1" y="114"/>
                    <a:pt x="34" y="215"/>
                  </a:cubicBezTo>
                  <a:cubicBezTo>
                    <a:pt x="34" y="297"/>
                    <a:pt x="102" y="357"/>
                    <a:pt x="163" y="357"/>
                  </a:cubicBezTo>
                  <a:cubicBezTo>
                    <a:pt x="176" y="357"/>
                    <a:pt x="189" y="354"/>
                    <a:pt x="201" y="348"/>
                  </a:cubicBezTo>
                  <a:cubicBezTo>
                    <a:pt x="290" y="337"/>
                    <a:pt x="379" y="331"/>
                    <a:pt x="467" y="331"/>
                  </a:cubicBezTo>
                  <a:cubicBezTo>
                    <a:pt x="910" y="331"/>
                    <a:pt x="1340" y="470"/>
                    <a:pt x="1702" y="748"/>
                  </a:cubicBezTo>
                  <a:cubicBezTo>
                    <a:pt x="1725" y="772"/>
                    <a:pt x="1766" y="795"/>
                    <a:pt x="1811" y="795"/>
                  </a:cubicBezTo>
                  <a:cubicBezTo>
                    <a:pt x="1830" y="795"/>
                    <a:pt x="1849" y="791"/>
                    <a:pt x="1869" y="782"/>
                  </a:cubicBezTo>
                  <a:cubicBezTo>
                    <a:pt x="1902" y="782"/>
                    <a:pt x="1935" y="748"/>
                    <a:pt x="1969" y="748"/>
                  </a:cubicBezTo>
                  <a:cubicBezTo>
                    <a:pt x="2035" y="682"/>
                    <a:pt x="2035" y="548"/>
                    <a:pt x="1969" y="515"/>
                  </a:cubicBezTo>
                  <a:cubicBezTo>
                    <a:pt x="1654" y="172"/>
                    <a:pt x="948" y="0"/>
                    <a:pt x="4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02" name="Google Shape;1102;p56"/>
            <p:cNvSpPr/>
            <p:nvPr/>
          </p:nvSpPr>
          <p:spPr>
            <a:xfrm>
              <a:off x="7452036" y="2689866"/>
              <a:ext cx="31722" cy="24143"/>
            </a:xfrm>
            <a:custGeom>
              <a:avLst/>
              <a:gdLst/>
              <a:ahLst/>
              <a:cxnLst/>
              <a:rect l="l" t="t" r="r" b="b"/>
              <a:pathLst>
                <a:path w="1536" h="1169" extrusionOk="0">
                  <a:moveTo>
                    <a:pt x="1369" y="1"/>
                  </a:moveTo>
                  <a:cubicBezTo>
                    <a:pt x="801" y="68"/>
                    <a:pt x="334" y="401"/>
                    <a:pt x="68" y="902"/>
                  </a:cubicBezTo>
                  <a:cubicBezTo>
                    <a:pt x="1" y="968"/>
                    <a:pt x="34" y="1068"/>
                    <a:pt x="101" y="1135"/>
                  </a:cubicBezTo>
                  <a:cubicBezTo>
                    <a:pt x="134" y="1135"/>
                    <a:pt x="168" y="1168"/>
                    <a:pt x="201" y="1168"/>
                  </a:cubicBezTo>
                  <a:cubicBezTo>
                    <a:pt x="268" y="1135"/>
                    <a:pt x="301" y="1102"/>
                    <a:pt x="334" y="1068"/>
                  </a:cubicBezTo>
                  <a:cubicBezTo>
                    <a:pt x="535" y="668"/>
                    <a:pt x="935" y="401"/>
                    <a:pt x="1369" y="335"/>
                  </a:cubicBezTo>
                  <a:cubicBezTo>
                    <a:pt x="1469" y="335"/>
                    <a:pt x="1535" y="268"/>
                    <a:pt x="1535" y="168"/>
                  </a:cubicBezTo>
                  <a:cubicBezTo>
                    <a:pt x="1535" y="68"/>
                    <a:pt x="1469" y="1"/>
                    <a:pt x="136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03" name="Google Shape;1103;p56"/>
            <p:cNvSpPr/>
            <p:nvPr/>
          </p:nvSpPr>
          <p:spPr>
            <a:xfrm>
              <a:off x="7511288" y="2787697"/>
              <a:ext cx="54440" cy="62722"/>
            </a:xfrm>
            <a:custGeom>
              <a:avLst/>
              <a:gdLst/>
              <a:ahLst/>
              <a:cxnLst/>
              <a:rect l="l" t="t" r="r" b="b"/>
              <a:pathLst>
                <a:path w="2636" h="3037" extrusionOk="0">
                  <a:moveTo>
                    <a:pt x="2236" y="1"/>
                  </a:moveTo>
                  <a:cubicBezTo>
                    <a:pt x="1869" y="668"/>
                    <a:pt x="901" y="1202"/>
                    <a:pt x="368" y="1435"/>
                  </a:cubicBezTo>
                  <a:cubicBezTo>
                    <a:pt x="167" y="1535"/>
                    <a:pt x="1" y="1568"/>
                    <a:pt x="1" y="1568"/>
                  </a:cubicBezTo>
                  <a:cubicBezTo>
                    <a:pt x="368" y="2035"/>
                    <a:pt x="701" y="2536"/>
                    <a:pt x="1035" y="3036"/>
                  </a:cubicBezTo>
                  <a:lnTo>
                    <a:pt x="1268" y="2936"/>
                  </a:lnTo>
                  <a:cubicBezTo>
                    <a:pt x="2336" y="2469"/>
                    <a:pt x="2636" y="1835"/>
                    <a:pt x="2636" y="1268"/>
                  </a:cubicBezTo>
                  <a:cubicBezTo>
                    <a:pt x="2636" y="1001"/>
                    <a:pt x="2602" y="701"/>
                    <a:pt x="2469" y="434"/>
                  </a:cubicBezTo>
                  <a:cubicBezTo>
                    <a:pt x="2402" y="301"/>
                    <a:pt x="2336" y="134"/>
                    <a:pt x="223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04" name="Google Shape;1104;p56"/>
            <p:cNvSpPr/>
            <p:nvPr/>
          </p:nvSpPr>
          <p:spPr>
            <a:xfrm>
              <a:off x="7518868" y="2787015"/>
              <a:ext cx="43432" cy="37216"/>
            </a:xfrm>
            <a:custGeom>
              <a:avLst/>
              <a:gdLst/>
              <a:ahLst/>
              <a:cxnLst/>
              <a:rect l="l" t="t" r="r" b="b"/>
              <a:pathLst>
                <a:path w="2103" h="1802" extrusionOk="0">
                  <a:moveTo>
                    <a:pt x="1869" y="0"/>
                  </a:moveTo>
                  <a:cubicBezTo>
                    <a:pt x="1502" y="667"/>
                    <a:pt x="534" y="1201"/>
                    <a:pt x="1" y="1468"/>
                  </a:cubicBezTo>
                  <a:lnTo>
                    <a:pt x="167" y="1668"/>
                  </a:lnTo>
                  <a:cubicBezTo>
                    <a:pt x="212" y="1757"/>
                    <a:pt x="301" y="1802"/>
                    <a:pt x="395" y="1802"/>
                  </a:cubicBezTo>
                  <a:cubicBezTo>
                    <a:pt x="442" y="1802"/>
                    <a:pt x="490" y="1791"/>
                    <a:pt x="534" y="1768"/>
                  </a:cubicBezTo>
                  <a:cubicBezTo>
                    <a:pt x="1335" y="1401"/>
                    <a:pt x="1869" y="1001"/>
                    <a:pt x="2069" y="567"/>
                  </a:cubicBezTo>
                  <a:cubicBezTo>
                    <a:pt x="2102" y="501"/>
                    <a:pt x="2102" y="401"/>
                    <a:pt x="2069" y="301"/>
                  </a:cubicBezTo>
                  <a:cubicBezTo>
                    <a:pt x="2002" y="200"/>
                    <a:pt x="1935" y="100"/>
                    <a:pt x="18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05" name="Google Shape;1105;p56"/>
            <p:cNvSpPr/>
            <p:nvPr/>
          </p:nvSpPr>
          <p:spPr>
            <a:xfrm>
              <a:off x="7537476" y="2813884"/>
              <a:ext cx="28253" cy="34469"/>
            </a:xfrm>
            <a:custGeom>
              <a:avLst/>
              <a:gdLst/>
              <a:ahLst/>
              <a:cxnLst/>
              <a:rect l="l" t="t" r="r" b="b"/>
              <a:pathLst>
                <a:path w="1368" h="1669" extrusionOk="0">
                  <a:moveTo>
                    <a:pt x="1368" y="0"/>
                  </a:moveTo>
                  <a:cubicBezTo>
                    <a:pt x="968" y="200"/>
                    <a:pt x="601" y="467"/>
                    <a:pt x="300" y="801"/>
                  </a:cubicBezTo>
                  <a:cubicBezTo>
                    <a:pt x="134" y="1068"/>
                    <a:pt x="0" y="1368"/>
                    <a:pt x="0" y="1668"/>
                  </a:cubicBezTo>
                  <a:cubicBezTo>
                    <a:pt x="1068" y="1201"/>
                    <a:pt x="1368" y="567"/>
                    <a:pt x="1368" y="0"/>
                  </a:cubicBezTo>
                  <a:close/>
                </a:path>
              </a:pathLst>
            </a:custGeom>
            <a:solidFill>
              <a:srgbClr val="DE575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06" name="Google Shape;1106;p56"/>
            <p:cNvSpPr/>
            <p:nvPr/>
          </p:nvSpPr>
          <p:spPr>
            <a:xfrm>
              <a:off x="7483738" y="2784289"/>
              <a:ext cx="77860" cy="42606"/>
            </a:xfrm>
            <a:custGeom>
              <a:avLst/>
              <a:gdLst/>
              <a:ahLst/>
              <a:cxnLst/>
              <a:rect l="l" t="t" r="r" b="b"/>
              <a:pathLst>
                <a:path w="3770" h="2063" extrusionOk="0">
                  <a:moveTo>
                    <a:pt x="2292" y="0"/>
                  </a:moveTo>
                  <a:cubicBezTo>
                    <a:pt x="2183" y="0"/>
                    <a:pt x="2074" y="11"/>
                    <a:pt x="1968" y="32"/>
                  </a:cubicBezTo>
                  <a:cubicBezTo>
                    <a:pt x="1601" y="99"/>
                    <a:pt x="1268" y="266"/>
                    <a:pt x="968" y="433"/>
                  </a:cubicBezTo>
                  <a:cubicBezTo>
                    <a:pt x="768" y="433"/>
                    <a:pt x="567" y="566"/>
                    <a:pt x="501" y="733"/>
                  </a:cubicBezTo>
                  <a:cubicBezTo>
                    <a:pt x="401" y="933"/>
                    <a:pt x="334" y="1100"/>
                    <a:pt x="301" y="1300"/>
                  </a:cubicBezTo>
                  <a:cubicBezTo>
                    <a:pt x="267" y="1500"/>
                    <a:pt x="167" y="1667"/>
                    <a:pt x="0" y="1800"/>
                  </a:cubicBezTo>
                  <a:lnTo>
                    <a:pt x="0" y="1934"/>
                  </a:lnTo>
                  <a:cubicBezTo>
                    <a:pt x="193" y="2021"/>
                    <a:pt x="394" y="2063"/>
                    <a:pt x="592" y="2063"/>
                  </a:cubicBezTo>
                  <a:cubicBezTo>
                    <a:pt x="1150" y="2063"/>
                    <a:pt x="1680" y="1733"/>
                    <a:pt x="1902" y="1166"/>
                  </a:cubicBezTo>
                  <a:cubicBezTo>
                    <a:pt x="2177" y="1317"/>
                    <a:pt x="2490" y="1392"/>
                    <a:pt x="2812" y="1392"/>
                  </a:cubicBezTo>
                  <a:cubicBezTo>
                    <a:pt x="2919" y="1392"/>
                    <a:pt x="3027" y="1383"/>
                    <a:pt x="3136" y="1367"/>
                  </a:cubicBezTo>
                  <a:cubicBezTo>
                    <a:pt x="3269" y="1333"/>
                    <a:pt x="3403" y="1300"/>
                    <a:pt x="3503" y="1200"/>
                  </a:cubicBezTo>
                  <a:cubicBezTo>
                    <a:pt x="3636" y="1066"/>
                    <a:pt x="3703" y="900"/>
                    <a:pt x="3703" y="733"/>
                  </a:cubicBezTo>
                  <a:cubicBezTo>
                    <a:pt x="3770" y="566"/>
                    <a:pt x="3770" y="433"/>
                    <a:pt x="3703" y="299"/>
                  </a:cubicBezTo>
                  <a:cubicBezTo>
                    <a:pt x="3703" y="373"/>
                    <a:pt x="3632" y="396"/>
                    <a:pt x="3545" y="396"/>
                  </a:cubicBezTo>
                  <a:cubicBezTo>
                    <a:pt x="3475" y="396"/>
                    <a:pt x="3396" y="381"/>
                    <a:pt x="3336" y="366"/>
                  </a:cubicBezTo>
                  <a:cubicBezTo>
                    <a:pt x="3203" y="332"/>
                    <a:pt x="3069" y="266"/>
                    <a:pt x="2969" y="166"/>
                  </a:cubicBezTo>
                  <a:cubicBezTo>
                    <a:pt x="2764" y="52"/>
                    <a:pt x="2528" y="0"/>
                    <a:pt x="229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07" name="Google Shape;1107;p56"/>
            <p:cNvSpPr/>
            <p:nvPr/>
          </p:nvSpPr>
          <p:spPr>
            <a:xfrm>
              <a:off x="7473391" y="2738027"/>
              <a:ext cx="16563" cy="21520"/>
            </a:xfrm>
            <a:custGeom>
              <a:avLst/>
              <a:gdLst/>
              <a:ahLst/>
              <a:cxnLst/>
              <a:rect l="l" t="t" r="r" b="b"/>
              <a:pathLst>
                <a:path w="802" h="1042" extrusionOk="0">
                  <a:moveTo>
                    <a:pt x="345" y="0"/>
                  </a:moveTo>
                  <a:cubicBezTo>
                    <a:pt x="330" y="0"/>
                    <a:pt x="316" y="2"/>
                    <a:pt x="301" y="4"/>
                  </a:cubicBezTo>
                  <a:cubicBezTo>
                    <a:pt x="101" y="37"/>
                    <a:pt x="1" y="304"/>
                    <a:pt x="68" y="571"/>
                  </a:cubicBezTo>
                  <a:cubicBezTo>
                    <a:pt x="130" y="849"/>
                    <a:pt x="306" y="1042"/>
                    <a:pt x="464" y="1042"/>
                  </a:cubicBezTo>
                  <a:cubicBezTo>
                    <a:pt x="477" y="1042"/>
                    <a:pt x="489" y="1040"/>
                    <a:pt x="501" y="1038"/>
                  </a:cubicBezTo>
                  <a:cubicBezTo>
                    <a:pt x="701" y="1005"/>
                    <a:pt x="802" y="738"/>
                    <a:pt x="735" y="471"/>
                  </a:cubicBezTo>
                  <a:cubicBezTo>
                    <a:pt x="704" y="193"/>
                    <a:pt x="530" y="0"/>
                    <a:pt x="34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08" name="Google Shape;1108;p56"/>
            <p:cNvSpPr/>
            <p:nvPr/>
          </p:nvSpPr>
          <p:spPr>
            <a:xfrm>
              <a:off x="7540904" y="2726999"/>
              <a:ext cx="16563" cy="21520"/>
            </a:xfrm>
            <a:custGeom>
              <a:avLst/>
              <a:gdLst/>
              <a:ahLst/>
              <a:cxnLst/>
              <a:rect l="l" t="t" r="r" b="b"/>
              <a:pathLst>
                <a:path w="802" h="1042" extrusionOk="0">
                  <a:moveTo>
                    <a:pt x="345" y="1"/>
                  </a:moveTo>
                  <a:cubicBezTo>
                    <a:pt x="330" y="1"/>
                    <a:pt x="316" y="2"/>
                    <a:pt x="301" y="4"/>
                  </a:cubicBezTo>
                  <a:cubicBezTo>
                    <a:pt x="101" y="38"/>
                    <a:pt x="1" y="304"/>
                    <a:pt x="68" y="571"/>
                  </a:cubicBezTo>
                  <a:cubicBezTo>
                    <a:pt x="99" y="850"/>
                    <a:pt x="302" y="1042"/>
                    <a:pt x="464" y="1042"/>
                  </a:cubicBezTo>
                  <a:cubicBezTo>
                    <a:pt x="477" y="1042"/>
                    <a:pt x="489" y="1041"/>
                    <a:pt x="501" y="1038"/>
                  </a:cubicBezTo>
                  <a:cubicBezTo>
                    <a:pt x="701" y="1005"/>
                    <a:pt x="802" y="738"/>
                    <a:pt x="735" y="438"/>
                  </a:cubicBezTo>
                  <a:cubicBezTo>
                    <a:pt x="673" y="191"/>
                    <a:pt x="525" y="1"/>
                    <a:pt x="34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09" name="Google Shape;1109;p56"/>
            <p:cNvSpPr/>
            <p:nvPr/>
          </p:nvSpPr>
          <p:spPr>
            <a:xfrm>
              <a:off x="7349393" y="2927555"/>
              <a:ext cx="502248" cy="341221"/>
            </a:xfrm>
            <a:custGeom>
              <a:avLst/>
              <a:gdLst/>
              <a:ahLst/>
              <a:cxnLst/>
              <a:rect l="l" t="t" r="r" b="b"/>
              <a:pathLst>
                <a:path w="24319" h="16522" extrusionOk="0">
                  <a:moveTo>
                    <a:pt x="2569" y="0"/>
                  </a:moveTo>
                  <a:lnTo>
                    <a:pt x="1" y="1068"/>
                  </a:lnTo>
                  <a:cubicBezTo>
                    <a:pt x="735" y="3636"/>
                    <a:pt x="1835" y="5838"/>
                    <a:pt x="2869" y="8306"/>
                  </a:cubicBezTo>
                  <a:cubicBezTo>
                    <a:pt x="3403" y="9574"/>
                    <a:pt x="3803" y="11142"/>
                    <a:pt x="4471" y="12342"/>
                  </a:cubicBezTo>
                  <a:cubicBezTo>
                    <a:pt x="4782" y="12887"/>
                    <a:pt x="5941" y="16522"/>
                    <a:pt x="8954" y="16522"/>
                  </a:cubicBezTo>
                  <a:cubicBezTo>
                    <a:pt x="9814" y="16522"/>
                    <a:pt x="10825" y="16226"/>
                    <a:pt x="12009" y="15478"/>
                  </a:cubicBezTo>
                  <a:cubicBezTo>
                    <a:pt x="12576" y="15345"/>
                    <a:pt x="16412" y="13010"/>
                    <a:pt x="19314" y="11175"/>
                  </a:cubicBezTo>
                  <a:cubicBezTo>
                    <a:pt x="20816" y="10241"/>
                    <a:pt x="22116" y="9040"/>
                    <a:pt x="23151" y="7606"/>
                  </a:cubicBezTo>
                  <a:cubicBezTo>
                    <a:pt x="24318" y="6071"/>
                    <a:pt x="24185" y="3936"/>
                    <a:pt x="22884" y="2569"/>
                  </a:cubicBezTo>
                  <a:cubicBezTo>
                    <a:pt x="22388" y="2015"/>
                    <a:pt x="21715" y="1716"/>
                    <a:pt x="20996" y="1716"/>
                  </a:cubicBezTo>
                  <a:cubicBezTo>
                    <a:pt x="20892" y="1716"/>
                    <a:pt x="20787" y="1722"/>
                    <a:pt x="20682" y="1735"/>
                  </a:cubicBezTo>
                  <a:lnTo>
                    <a:pt x="20582" y="1768"/>
                  </a:lnTo>
                  <a:cubicBezTo>
                    <a:pt x="20215" y="1835"/>
                    <a:pt x="19882" y="1968"/>
                    <a:pt x="19581" y="2168"/>
                  </a:cubicBezTo>
                  <a:cubicBezTo>
                    <a:pt x="16979" y="3970"/>
                    <a:pt x="11609" y="9474"/>
                    <a:pt x="11109" y="9640"/>
                  </a:cubicBezTo>
                  <a:cubicBezTo>
                    <a:pt x="10934" y="9849"/>
                    <a:pt x="10731" y="9934"/>
                    <a:pt x="10516" y="9934"/>
                  </a:cubicBezTo>
                  <a:cubicBezTo>
                    <a:pt x="9663" y="9934"/>
                    <a:pt x="8620" y="8593"/>
                    <a:pt x="8407" y="8273"/>
                  </a:cubicBezTo>
                  <a:cubicBezTo>
                    <a:pt x="7706" y="7305"/>
                    <a:pt x="2569" y="0"/>
                    <a:pt x="256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10" name="Google Shape;1110;p56"/>
            <p:cNvSpPr/>
            <p:nvPr/>
          </p:nvSpPr>
          <p:spPr>
            <a:xfrm>
              <a:off x="7299104" y="2853144"/>
              <a:ext cx="105431" cy="104151"/>
            </a:xfrm>
            <a:custGeom>
              <a:avLst/>
              <a:gdLst/>
              <a:ahLst/>
              <a:cxnLst/>
              <a:rect l="l" t="t" r="r" b="b"/>
              <a:pathLst>
                <a:path w="5105" h="5043" extrusionOk="0">
                  <a:moveTo>
                    <a:pt x="2803" y="1"/>
                  </a:moveTo>
                  <a:lnTo>
                    <a:pt x="1" y="3303"/>
                  </a:lnTo>
                  <a:cubicBezTo>
                    <a:pt x="501" y="3803"/>
                    <a:pt x="1035" y="4237"/>
                    <a:pt x="1602" y="4637"/>
                  </a:cubicBezTo>
                  <a:cubicBezTo>
                    <a:pt x="1997" y="4913"/>
                    <a:pt x="2444" y="5042"/>
                    <a:pt x="2885" y="5042"/>
                  </a:cubicBezTo>
                  <a:cubicBezTo>
                    <a:pt x="3673" y="5042"/>
                    <a:pt x="4443" y="4630"/>
                    <a:pt x="4871" y="3903"/>
                  </a:cubicBezTo>
                  <a:cubicBezTo>
                    <a:pt x="5104" y="3503"/>
                    <a:pt x="5071" y="3069"/>
                    <a:pt x="4804" y="2703"/>
                  </a:cubicBezTo>
                  <a:lnTo>
                    <a:pt x="2803" y="1"/>
                  </a:lnTo>
                  <a:close/>
                </a:path>
              </a:pathLst>
            </a:custGeom>
            <a:solidFill>
              <a:srgbClr val="FFC3B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11" name="Google Shape;1111;p56"/>
            <p:cNvSpPr/>
            <p:nvPr/>
          </p:nvSpPr>
          <p:spPr>
            <a:xfrm>
              <a:off x="7253648" y="2824933"/>
              <a:ext cx="103345" cy="96427"/>
            </a:xfrm>
            <a:custGeom>
              <a:avLst/>
              <a:gdLst/>
              <a:ahLst/>
              <a:cxnLst/>
              <a:rect l="l" t="t" r="r" b="b"/>
              <a:pathLst>
                <a:path w="5004" h="4669" extrusionOk="0">
                  <a:moveTo>
                    <a:pt x="2284" y="0"/>
                  </a:moveTo>
                  <a:cubicBezTo>
                    <a:pt x="1577" y="0"/>
                    <a:pt x="887" y="370"/>
                    <a:pt x="534" y="1033"/>
                  </a:cubicBezTo>
                  <a:lnTo>
                    <a:pt x="467" y="1133"/>
                  </a:lnTo>
                  <a:cubicBezTo>
                    <a:pt x="0" y="1967"/>
                    <a:pt x="200" y="3034"/>
                    <a:pt x="967" y="3668"/>
                  </a:cubicBezTo>
                  <a:lnTo>
                    <a:pt x="2202" y="4669"/>
                  </a:lnTo>
                  <a:lnTo>
                    <a:pt x="5004" y="1367"/>
                  </a:lnTo>
                  <a:lnTo>
                    <a:pt x="3336" y="299"/>
                  </a:lnTo>
                  <a:cubicBezTo>
                    <a:pt x="3009" y="96"/>
                    <a:pt x="2644" y="0"/>
                    <a:pt x="2284" y="0"/>
                  </a:cubicBezTo>
                  <a:close/>
                </a:path>
              </a:pathLst>
            </a:custGeom>
            <a:solidFill>
              <a:srgbClr val="FFC3B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114" name="Google Shape;1114;p56"/>
          <p:cNvSpPr/>
          <p:nvPr/>
        </p:nvSpPr>
        <p:spPr>
          <a:xfrm rot="10800000" flipH="1">
            <a:off x="4858800" y="6296607"/>
            <a:ext cx="2474400" cy="1601200"/>
          </a:xfrm>
          <a:prstGeom prst="pie">
            <a:avLst>
              <a:gd name="adj1" fmla="val 0"/>
              <a:gd name="adj2" fmla="val 10831237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15" name="Google Shape;1115;p56">
            <a:hlinkClick r:id="" action="ppaction://hlinkshowjump?jump=previousslide"/>
          </p:cNvPr>
          <p:cNvSpPr/>
          <p:nvPr/>
        </p:nvSpPr>
        <p:spPr>
          <a:xfrm>
            <a:off x="5448200" y="6347067"/>
            <a:ext cx="584400" cy="5544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16" name="Google Shape;1116;p56">
            <a:hlinkClick r:id="" action="ppaction://hlinkshowjump?jump=nextslide"/>
          </p:cNvPr>
          <p:cNvSpPr/>
          <p:nvPr/>
        </p:nvSpPr>
        <p:spPr>
          <a:xfrm>
            <a:off x="6159400" y="6347067"/>
            <a:ext cx="584400" cy="5544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117" name="Google Shape;1117;p56"/>
          <p:cNvGrpSpPr/>
          <p:nvPr/>
        </p:nvGrpSpPr>
        <p:grpSpPr>
          <a:xfrm>
            <a:off x="6315301" y="6497518"/>
            <a:ext cx="272609" cy="253497"/>
            <a:chOff x="4426425" y="4796938"/>
            <a:chExt cx="204457" cy="190123"/>
          </a:xfrm>
        </p:grpSpPr>
        <p:sp>
          <p:nvSpPr>
            <p:cNvPr id="1118" name="Google Shape;1118;p56"/>
            <p:cNvSpPr/>
            <p:nvPr/>
          </p:nvSpPr>
          <p:spPr>
            <a:xfrm>
              <a:off x="4426425" y="4796938"/>
              <a:ext cx="116800" cy="190123"/>
            </a:xfrm>
            <a:custGeom>
              <a:avLst/>
              <a:gdLst/>
              <a:ahLst/>
              <a:cxnLst/>
              <a:rect l="l" t="t" r="r" b="b"/>
              <a:pathLst>
                <a:path w="14257" h="23207" extrusionOk="0">
                  <a:moveTo>
                    <a:pt x="2654" y="1"/>
                  </a:moveTo>
                  <a:lnTo>
                    <a:pt x="2391" y="30"/>
                  </a:lnTo>
                  <a:lnTo>
                    <a:pt x="2158" y="59"/>
                  </a:lnTo>
                  <a:lnTo>
                    <a:pt x="1896" y="118"/>
                  </a:lnTo>
                  <a:lnTo>
                    <a:pt x="1662" y="205"/>
                  </a:lnTo>
                  <a:lnTo>
                    <a:pt x="1429" y="322"/>
                  </a:lnTo>
                  <a:lnTo>
                    <a:pt x="1196" y="438"/>
                  </a:lnTo>
                  <a:lnTo>
                    <a:pt x="992" y="613"/>
                  </a:lnTo>
                  <a:lnTo>
                    <a:pt x="788" y="788"/>
                  </a:lnTo>
                  <a:lnTo>
                    <a:pt x="613" y="992"/>
                  </a:lnTo>
                  <a:lnTo>
                    <a:pt x="438" y="1196"/>
                  </a:lnTo>
                  <a:lnTo>
                    <a:pt x="321" y="1429"/>
                  </a:lnTo>
                  <a:lnTo>
                    <a:pt x="205" y="1663"/>
                  </a:lnTo>
                  <a:lnTo>
                    <a:pt x="117" y="1896"/>
                  </a:lnTo>
                  <a:lnTo>
                    <a:pt x="59" y="2158"/>
                  </a:lnTo>
                  <a:lnTo>
                    <a:pt x="30" y="2391"/>
                  </a:lnTo>
                  <a:lnTo>
                    <a:pt x="1" y="2654"/>
                  </a:lnTo>
                  <a:lnTo>
                    <a:pt x="30" y="2916"/>
                  </a:lnTo>
                  <a:lnTo>
                    <a:pt x="59" y="3149"/>
                  </a:lnTo>
                  <a:lnTo>
                    <a:pt x="117" y="3412"/>
                  </a:lnTo>
                  <a:lnTo>
                    <a:pt x="205" y="3645"/>
                  </a:lnTo>
                  <a:lnTo>
                    <a:pt x="321" y="3878"/>
                  </a:lnTo>
                  <a:lnTo>
                    <a:pt x="438" y="4111"/>
                  </a:lnTo>
                  <a:lnTo>
                    <a:pt x="613" y="4315"/>
                  </a:lnTo>
                  <a:lnTo>
                    <a:pt x="788" y="4520"/>
                  </a:lnTo>
                  <a:lnTo>
                    <a:pt x="7872" y="11604"/>
                  </a:lnTo>
                  <a:lnTo>
                    <a:pt x="788" y="18717"/>
                  </a:lnTo>
                  <a:lnTo>
                    <a:pt x="613" y="18921"/>
                  </a:lnTo>
                  <a:lnTo>
                    <a:pt x="438" y="19125"/>
                  </a:lnTo>
                  <a:lnTo>
                    <a:pt x="321" y="19358"/>
                  </a:lnTo>
                  <a:lnTo>
                    <a:pt x="205" y="19591"/>
                  </a:lnTo>
                  <a:lnTo>
                    <a:pt x="117" y="19824"/>
                  </a:lnTo>
                  <a:lnTo>
                    <a:pt x="59" y="20087"/>
                  </a:lnTo>
                  <a:lnTo>
                    <a:pt x="30" y="20320"/>
                  </a:lnTo>
                  <a:lnTo>
                    <a:pt x="1" y="20582"/>
                  </a:lnTo>
                  <a:lnTo>
                    <a:pt x="30" y="20845"/>
                  </a:lnTo>
                  <a:lnTo>
                    <a:pt x="59" y="21078"/>
                  </a:lnTo>
                  <a:lnTo>
                    <a:pt x="117" y="21340"/>
                  </a:lnTo>
                  <a:lnTo>
                    <a:pt x="205" y="21574"/>
                  </a:lnTo>
                  <a:lnTo>
                    <a:pt x="321" y="21807"/>
                  </a:lnTo>
                  <a:lnTo>
                    <a:pt x="438" y="22040"/>
                  </a:lnTo>
                  <a:lnTo>
                    <a:pt x="613" y="22244"/>
                  </a:lnTo>
                  <a:lnTo>
                    <a:pt x="788" y="22448"/>
                  </a:lnTo>
                  <a:lnTo>
                    <a:pt x="992" y="22623"/>
                  </a:lnTo>
                  <a:lnTo>
                    <a:pt x="1196" y="22798"/>
                  </a:lnTo>
                  <a:lnTo>
                    <a:pt x="1429" y="22915"/>
                  </a:lnTo>
                  <a:lnTo>
                    <a:pt x="1662" y="23031"/>
                  </a:lnTo>
                  <a:lnTo>
                    <a:pt x="1896" y="23119"/>
                  </a:lnTo>
                  <a:lnTo>
                    <a:pt x="2158" y="23177"/>
                  </a:lnTo>
                  <a:lnTo>
                    <a:pt x="2391" y="23206"/>
                  </a:lnTo>
                  <a:lnTo>
                    <a:pt x="2916" y="23206"/>
                  </a:lnTo>
                  <a:lnTo>
                    <a:pt x="3149" y="23177"/>
                  </a:lnTo>
                  <a:lnTo>
                    <a:pt x="3412" y="23119"/>
                  </a:lnTo>
                  <a:lnTo>
                    <a:pt x="3645" y="23031"/>
                  </a:lnTo>
                  <a:lnTo>
                    <a:pt x="3878" y="22915"/>
                  </a:lnTo>
                  <a:lnTo>
                    <a:pt x="4111" y="22798"/>
                  </a:lnTo>
                  <a:lnTo>
                    <a:pt x="4315" y="22623"/>
                  </a:lnTo>
                  <a:lnTo>
                    <a:pt x="4519" y="22448"/>
                  </a:lnTo>
                  <a:lnTo>
                    <a:pt x="13469" y="13498"/>
                  </a:lnTo>
                  <a:lnTo>
                    <a:pt x="13673" y="13294"/>
                  </a:lnTo>
                  <a:lnTo>
                    <a:pt x="13819" y="13061"/>
                  </a:lnTo>
                  <a:lnTo>
                    <a:pt x="13935" y="12857"/>
                  </a:lnTo>
                  <a:lnTo>
                    <a:pt x="14052" y="12624"/>
                  </a:lnTo>
                  <a:lnTo>
                    <a:pt x="14140" y="12361"/>
                  </a:lnTo>
                  <a:lnTo>
                    <a:pt x="14198" y="12128"/>
                  </a:lnTo>
                  <a:lnTo>
                    <a:pt x="14227" y="11866"/>
                  </a:lnTo>
                  <a:lnTo>
                    <a:pt x="14256" y="11604"/>
                  </a:lnTo>
                  <a:lnTo>
                    <a:pt x="14227" y="11370"/>
                  </a:lnTo>
                  <a:lnTo>
                    <a:pt x="14198" y="11108"/>
                  </a:lnTo>
                  <a:lnTo>
                    <a:pt x="14140" y="10875"/>
                  </a:lnTo>
                  <a:lnTo>
                    <a:pt x="14052" y="10612"/>
                  </a:lnTo>
                  <a:lnTo>
                    <a:pt x="13935" y="10379"/>
                  </a:lnTo>
                  <a:lnTo>
                    <a:pt x="13819" y="10175"/>
                  </a:lnTo>
                  <a:lnTo>
                    <a:pt x="13673" y="9942"/>
                  </a:lnTo>
                  <a:lnTo>
                    <a:pt x="13469" y="9738"/>
                  </a:lnTo>
                  <a:lnTo>
                    <a:pt x="4519" y="788"/>
                  </a:lnTo>
                  <a:lnTo>
                    <a:pt x="4315" y="613"/>
                  </a:lnTo>
                  <a:lnTo>
                    <a:pt x="4111" y="438"/>
                  </a:lnTo>
                  <a:lnTo>
                    <a:pt x="3878" y="322"/>
                  </a:lnTo>
                  <a:lnTo>
                    <a:pt x="3645" y="205"/>
                  </a:lnTo>
                  <a:lnTo>
                    <a:pt x="3412" y="118"/>
                  </a:lnTo>
                  <a:lnTo>
                    <a:pt x="3149" y="59"/>
                  </a:lnTo>
                  <a:lnTo>
                    <a:pt x="2916" y="30"/>
                  </a:lnTo>
                  <a:lnTo>
                    <a:pt x="265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19" name="Google Shape;1119;p56"/>
            <p:cNvSpPr/>
            <p:nvPr/>
          </p:nvSpPr>
          <p:spPr>
            <a:xfrm>
              <a:off x="4514090" y="4796938"/>
              <a:ext cx="116792" cy="190123"/>
            </a:xfrm>
            <a:custGeom>
              <a:avLst/>
              <a:gdLst/>
              <a:ahLst/>
              <a:cxnLst/>
              <a:rect l="l" t="t" r="r" b="b"/>
              <a:pathLst>
                <a:path w="14256" h="23207" extrusionOk="0">
                  <a:moveTo>
                    <a:pt x="2653" y="1"/>
                  </a:moveTo>
                  <a:lnTo>
                    <a:pt x="2391" y="30"/>
                  </a:lnTo>
                  <a:lnTo>
                    <a:pt x="2129" y="59"/>
                  </a:lnTo>
                  <a:lnTo>
                    <a:pt x="1895" y="118"/>
                  </a:lnTo>
                  <a:lnTo>
                    <a:pt x="1662" y="205"/>
                  </a:lnTo>
                  <a:lnTo>
                    <a:pt x="1429" y="322"/>
                  </a:lnTo>
                  <a:lnTo>
                    <a:pt x="1196" y="438"/>
                  </a:lnTo>
                  <a:lnTo>
                    <a:pt x="963" y="613"/>
                  </a:lnTo>
                  <a:lnTo>
                    <a:pt x="788" y="788"/>
                  </a:lnTo>
                  <a:lnTo>
                    <a:pt x="584" y="992"/>
                  </a:lnTo>
                  <a:lnTo>
                    <a:pt x="438" y="1196"/>
                  </a:lnTo>
                  <a:lnTo>
                    <a:pt x="292" y="1429"/>
                  </a:lnTo>
                  <a:lnTo>
                    <a:pt x="205" y="1663"/>
                  </a:lnTo>
                  <a:lnTo>
                    <a:pt x="117" y="1896"/>
                  </a:lnTo>
                  <a:lnTo>
                    <a:pt x="59" y="2158"/>
                  </a:lnTo>
                  <a:lnTo>
                    <a:pt x="1" y="2391"/>
                  </a:lnTo>
                  <a:lnTo>
                    <a:pt x="1" y="2654"/>
                  </a:lnTo>
                  <a:lnTo>
                    <a:pt x="1" y="2916"/>
                  </a:lnTo>
                  <a:lnTo>
                    <a:pt x="59" y="3149"/>
                  </a:lnTo>
                  <a:lnTo>
                    <a:pt x="117" y="3412"/>
                  </a:lnTo>
                  <a:lnTo>
                    <a:pt x="205" y="3645"/>
                  </a:lnTo>
                  <a:lnTo>
                    <a:pt x="292" y="3878"/>
                  </a:lnTo>
                  <a:lnTo>
                    <a:pt x="438" y="4111"/>
                  </a:lnTo>
                  <a:lnTo>
                    <a:pt x="584" y="4315"/>
                  </a:lnTo>
                  <a:lnTo>
                    <a:pt x="788" y="4520"/>
                  </a:lnTo>
                  <a:lnTo>
                    <a:pt x="7872" y="11604"/>
                  </a:lnTo>
                  <a:lnTo>
                    <a:pt x="788" y="18717"/>
                  </a:lnTo>
                  <a:lnTo>
                    <a:pt x="584" y="18921"/>
                  </a:lnTo>
                  <a:lnTo>
                    <a:pt x="438" y="19125"/>
                  </a:lnTo>
                  <a:lnTo>
                    <a:pt x="292" y="19358"/>
                  </a:lnTo>
                  <a:lnTo>
                    <a:pt x="205" y="19591"/>
                  </a:lnTo>
                  <a:lnTo>
                    <a:pt x="117" y="19824"/>
                  </a:lnTo>
                  <a:lnTo>
                    <a:pt x="59" y="20087"/>
                  </a:lnTo>
                  <a:lnTo>
                    <a:pt x="1" y="20320"/>
                  </a:lnTo>
                  <a:lnTo>
                    <a:pt x="1" y="20582"/>
                  </a:lnTo>
                  <a:lnTo>
                    <a:pt x="1" y="20845"/>
                  </a:lnTo>
                  <a:lnTo>
                    <a:pt x="59" y="21078"/>
                  </a:lnTo>
                  <a:lnTo>
                    <a:pt x="117" y="21340"/>
                  </a:lnTo>
                  <a:lnTo>
                    <a:pt x="205" y="21574"/>
                  </a:lnTo>
                  <a:lnTo>
                    <a:pt x="292" y="21807"/>
                  </a:lnTo>
                  <a:lnTo>
                    <a:pt x="438" y="22040"/>
                  </a:lnTo>
                  <a:lnTo>
                    <a:pt x="584" y="22244"/>
                  </a:lnTo>
                  <a:lnTo>
                    <a:pt x="788" y="22448"/>
                  </a:lnTo>
                  <a:lnTo>
                    <a:pt x="963" y="22623"/>
                  </a:lnTo>
                  <a:lnTo>
                    <a:pt x="1196" y="22798"/>
                  </a:lnTo>
                  <a:lnTo>
                    <a:pt x="1429" y="22915"/>
                  </a:lnTo>
                  <a:lnTo>
                    <a:pt x="1662" y="23031"/>
                  </a:lnTo>
                  <a:lnTo>
                    <a:pt x="1895" y="23119"/>
                  </a:lnTo>
                  <a:lnTo>
                    <a:pt x="2129" y="23177"/>
                  </a:lnTo>
                  <a:lnTo>
                    <a:pt x="2391" y="23206"/>
                  </a:lnTo>
                  <a:lnTo>
                    <a:pt x="2887" y="23206"/>
                  </a:lnTo>
                  <a:lnTo>
                    <a:pt x="3149" y="23177"/>
                  </a:lnTo>
                  <a:lnTo>
                    <a:pt x="3382" y="23119"/>
                  </a:lnTo>
                  <a:lnTo>
                    <a:pt x="3645" y="23031"/>
                  </a:lnTo>
                  <a:lnTo>
                    <a:pt x="3878" y="22915"/>
                  </a:lnTo>
                  <a:lnTo>
                    <a:pt x="4082" y="22798"/>
                  </a:lnTo>
                  <a:lnTo>
                    <a:pt x="4315" y="22623"/>
                  </a:lnTo>
                  <a:lnTo>
                    <a:pt x="4519" y="22448"/>
                  </a:lnTo>
                  <a:lnTo>
                    <a:pt x="13469" y="13498"/>
                  </a:lnTo>
                  <a:lnTo>
                    <a:pt x="13644" y="13294"/>
                  </a:lnTo>
                  <a:lnTo>
                    <a:pt x="13819" y="13061"/>
                  </a:lnTo>
                  <a:lnTo>
                    <a:pt x="13935" y="12857"/>
                  </a:lnTo>
                  <a:lnTo>
                    <a:pt x="14052" y="12624"/>
                  </a:lnTo>
                  <a:lnTo>
                    <a:pt x="14139" y="12361"/>
                  </a:lnTo>
                  <a:lnTo>
                    <a:pt x="14198" y="12128"/>
                  </a:lnTo>
                  <a:lnTo>
                    <a:pt x="14227" y="11866"/>
                  </a:lnTo>
                  <a:lnTo>
                    <a:pt x="14256" y="11604"/>
                  </a:lnTo>
                  <a:lnTo>
                    <a:pt x="14227" y="11370"/>
                  </a:lnTo>
                  <a:lnTo>
                    <a:pt x="14198" y="11108"/>
                  </a:lnTo>
                  <a:lnTo>
                    <a:pt x="14139" y="10875"/>
                  </a:lnTo>
                  <a:lnTo>
                    <a:pt x="14052" y="10612"/>
                  </a:lnTo>
                  <a:lnTo>
                    <a:pt x="13935" y="10379"/>
                  </a:lnTo>
                  <a:lnTo>
                    <a:pt x="13819" y="10175"/>
                  </a:lnTo>
                  <a:lnTo>
                    <a:pt x="13644" y="9942"/>
                  </a:lnTo>
                  <a:lnTo>
                    <a:pt x="13469" y="9738"/>
                  </a:lnTo>
                  <a:lnTo>
                    <a:pt x="4519" y="788"/>
                  </a:lnTo>
                  <a:lnTo>
                    <a:pt x="4315" y="613"/>
                  </a:lnTo>
                  <a:lnTo>
                    <a:pt x="4082" y="438"/>
                  </a:lnTo>
                  <a:lnTo>
                    <a:pt x="3878" y="322"/>
                  </a:lnTo>
                  <a:lnTo>
                    <a:pt x="3645" y="205"/>
                  </a:lnTo>
                  <a:lnTo>
                    <a:pt x="3382" y="118"/>
                  </a:lnTo>
                  <a:lnTo>
                    <a:pt x="3149" y="59"/>
                  </a:lnTo>
                  <a:lnTo>
                    <a:pt x="2887" y="30"/>
                  </a:lnTo>
                  <a:lnTo>
                    <a:pt x="265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120" name="Google Shape;1120;p56"/>
          <p:cNvGrpSpPr/>
          <p:nvPr/>
        </p:nvGrpSpPr>
        <p:grpSpPr>
          <a:xfrm flipH="1">
            <a:off x="5604101" y="6497518"/>
            <a:ext cx="272609" cy="253497"/>
            <a:chOff x="4426425" y="4796938"/>
            <a:chExt cx="204457" cy="190123"/>
          </a:xfrm>
        </p:grpSpPr>
        <p:sp>
          <p:nvSpPr>
            <p:cNvPr id="1121" name="Google Shape;1121;p56"/>
            <p:cNvSpPr/>
            <p:nvPr/>
          </p:nvSpPr>
          <p:spPr>
            <a:xfrm>
              <a:off x="4426425" y="4796938"/>
              <a:ext cx="116800" cy="190123"/>
            </a:xfrm>
            <a:custGeom>
              <a:avLst/>
              <a:gdLst/>
              <a:ahLst/>
              <a:cxnLst/>
              <a:rect l="l" t="t" r="r" b="b"/>
              <a:pathLst>
                <a:path w="14257" h="23207" extrusionOk="0">
                  <a:moveTo>
                    <a:pt x="2654" y="1"/>
                  </a:moveTo>
                  <a:lnTo>
                    <a:pt x="2391" y="30"/>
                  </a:lnTo>
                  <a:lnTo>
                    <a:pt x="2158" y="59"/>
                  </a:lnTo>
                  <a:lnTo>
                    <a:pt x="1896" y="118"/>
                  </a:lnTo>
                  <a:lnTo>
                    <a:pt x="1662" y="205"/>
                  </a:lnTo>
                  <a:lnTo>
                    <a:pt x="1429" y="322"/>
                  </a:lnTo>
                  <a:lnTo>
                    <a:pt x="1196" y="438"/>
                  </a:lnTo>
                  <a:lnTo>
                    <a:pt x="992" y="613"/>
                  </a:lnTo>
                  <a:lnTo>
                    <a:pt x="788" y="788"/>
                  </a:lnTo>
                  <a:lnTo>
                    <a:pt x="613" y="992"/>
                  </a:lnTo>
                  <a:lnTo>
                    <a:pt x="438" y="1196"/>
                  </a:lnTo>
                  <a:lnTo>
                    <a:pt x="321" y="1429"/>
                  </a:lnTo>
                  <a:lnTo>
                    <a:pt x="205" y="1663"/>
                  </a:lnTo>
                  <a:lnTo>
                    <a:pt x="117" y="1896"/>
                  </a:lnTo>
                  <a:lnTo>
                    <a:pt x="59" y="2158"/>
                  </a:lnTo>
                  <a:lnTo>
                    <a:pt x="30" y="2391"/>
                  </a:lnTo>
                  <a:lnTo>
                    <a:pt x="1" y="2654"/>
                  </a:lnTo>
                  <a:lnTo>
                    <a:pt x="30" y="2916"/>
                  </a:lnTo>
                  <a:lnTo>
                    <a:pt x="59" y="3149"/>
                  </a:lnTo>
                  <a:lnTo>
                    <a:pt x="117" y="3412"/>
                  </a:lnTo>
                  <a:lnTo>
                    <a:pt x="205" y="3645"/>
                  </a:lnTo>
                  <a:lnTo>
                    <a:pt x="321" y="3878"/>
                  </a:lnTo>
                  <a:lnTo>
                    <a:pt x="438" y="4111"/>
                  </a:lnTo>
                  <a:lnTo>
                    <a:pt x="613" y="4315"/>
                  </a:lnTo>
                  <a:lnTo>
                    <a:pt x="788" y="4520"/>
                  </a:lnTo>
                  <a:lnTo>
                    <a:pt x="7872" y="11604"/>
                  </a:lnTo>
                  <a:lnTo>
                    <a:pt x="788" y="18717"/>
                  </a:lnTo>
                  <a:lnTo>
                    <a:pt x="613" y="18921"/>
                  </a:lnTo>
                  <a:lnTo>
                    <a:pt x="438" y="19125"/>
                  </a:lnTo>
                  <a:lnTo>
                    <a:pt x="321" y="19358"/>
                  </a:lnTo>
                  <a:lnTo>
                    <a:pt x="205" y="19591"/>
                  </a:lnTo>
                  <a:lnTo>
                    <a:pt x="117" y="19824"/>
                  </a:lnTo>
                  <a:lnTo>
                    <a:pt x="59" y="20087"/>
                  </a:lnTo>
                  <a:lnTo>
                    <a:pt x="30" y="20320"/>
                  </a:lnTo>
                  <a:lnTo>
                    <a:pt x="1" y="20582"/>
                  </a:lnTo>
                  <a:lnTo>
                    <a:pt x="30" y="20845"/>
                  </a:lnTo>
                  <a:lnTo>
                    <a:pt x="59" y="21078"/>
                  </a:lnTo>
                  <a:lnTo>
                    <a:pt x="117" y="21340"/>
                  </a:lnTo>
                  <a:lnTo>
                    <a:pt x="205" y="21574"/>
                  </a:lnTo>
                  <a:lnTo>
                    <a:pt x="321" y="21807"/>
                  </a:lnTo>
                  <a:lnTo>
                    <a:pt x="438" y="22040"/>
                  </a:lnTo>
                  <a:lnTo>
                    <a:pt x="613" y="22244"/>
                  </a:lnTo>
                  <a:lnTo>
                    <a:pt x="788" y="22448"/>
                  </a:lnTo>
                  <a:lnTo>
                    <a:pt x="992" y="22623"/>
                  </a:lnTo>
                  <a:lnTo>
                    <a:pt x="1196" y="22798"/>
                  </a:lnTo>
                  <a:lnTo>
                    <a:pt x="1429" y="22915"/>
                  </a:lnTo>
                  <a:lnTo>
                    <a:pt x="1662" y="23031"/>
                  </a:lnTo>
                  <a:lnTo>
                    <a:pt x="1896" y="23119"/>
                  </a:lnTo>
                  <a:lnTo>
                    <a:pt x="2158" y="23177"/>
                  </a:lnTo>
                  <a:lnTo>
                    <a:pt x="2391" y="23206"/>
                  </a:lnTo>
                  <a:lnTo>
                    <a:pt x="2916" y="23206"/>
                  </a:lnTo>
                  <a:lnTo>
                    <a:pt x="3149" y="23177"/>
                  </a:lnTo>
                  <a:lnTo>
                    <a:pt x="3412" y="23119"/>
                  </a:lnTo>
                  <a:lnTo>
                    <a:pt x="3645" y="23031"/>
                  </a:lnTo>
                  <a:lnTo>
                    <a:pt x="3878" y="22915"/>
                  </a:lnTo>
                  <a:lnTo>
                    <a:pt x="4111" y="22798"/>
                  </a:lnTo>
                  <a:lnTo>
                    <a:pt x="4315" y="22623"/>
                  </a:lnTo>
                  <a:lnTo>
                    <a:pt x="4519" y="22448"/>
                  </a:lnTo>
                  <a:lnTo>
                    <a:pt x="13469" y="13498"/>
                  </a:lnTo>
                  <a:lnTo>
                    <a:pt x="13673" y="13294"/>
                  </a:lnTo>
                  <a:lnTo>
                    <a:pt x="13819" y="13061"/>
                  </a:lnTo>
                  <a:lnTo>
                    <a:pt x="13935" y="12857"/>
                  </a:lnTo>
                  <a:lnTo>
                    <a:pt x="14052" y="12624"/>
                  </a:lnTo>
                  <a:lnTo>
                    <a:pt x="14140" y="12361"/>
                  </a:lnTo>
                  <a:lnTo>
                    <a:pt x="14198" y="12128"/>
                  </a:lnTo>
                  <a:lnTo>
                    <a:pt x="14227" y="11866"/>
                  </a:lnTo>
                  <a:lnTo>
                    <a:pt x="14256" y="11604"/>
                  </a:lnTo>
                  <a:lnTo>
                    <a:pt x="14227" y="11370"/>
                  </a:lnTo>
                  <a:lnTo>
                    <a:pt x="14198" y="11108"/>
                  </a:lnTo>
                  <a:lnTo>
                    <a:pt x="14140" y="10875"/>
                  </a:lnTo>
                  <a:lnTo>
                    <a:pt x="14052" y="10612"/>
                  </a:lnTo>
                  <a:lnTo>
                    <a:pt x="13935" y="10379"/>
                  </a:lnTo>
                  <a:lnTo>
                    <a:pt x="13819" y="10175"/>
                  </a:lnTo>
                  <a:lnTo>
                    <a:pt x="13673" y="9942"/>
                  </a:lnTo>
                  <a:lnTo>
                    <a:pt x="13469" y="9738"/>
                  </a:lnTo>
                  <a:lnTo>
                    <a:pt x="4519" y="788"/>
                  </a:lnTo>
                  <a:lnTo>
                    <a:pt x="4315" y="613"/>
                  </a:lnTo>
                  <a:lnTo>
                    <a:pt x="4111" y="438"/>
                  </a:lnTo>
                  <a:lnTo>
                    <a:pt x="3878" y="322"/>
                  </a:lnTo>
                  <a:lnTo>
                    <a:pt x="3645" y="205"/>
                  </a:lnTo>
                  <a:lnTo>
                    <a:pt x="3412" y="118"/>
                  </a:lnTo>
                  <a:lnTo>
                    <a:pt x="3149" y="59"/>
                  </a:lnTo>
                  <a:lnTo>
                    <a:pt x="2916" y="30"/>
                  </a:lnTo>
                  <a:lnTo>
                    <a:pt x="265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22" name="Google Shape;1122;p56"/>
            <p:cNvSpPr/>
            <p:nvPr/>
          </p:nvSpPr>
          <p:spPr>
            <a:xfrm>
              <a:off x="4514090" y="4796938"/>
              <a:ext cx="116792" cy="190123"/>
            </a:xfrm>
            <a:custGeom>
              <a:avLst/>
              <a:gdLst/>
              <a:ahLst/>
              <a:cxnLst/>
              <a:rect l="l" t="t" r="r" b="b"/>
              <a:pathLst>
                <a:path w="14256" h="23207" extrusionOk="0">
                  <a:moveTo>
                    <a:pt x="2653" y="1"/>
                  </a:moveTo>
                  <a:lnTo>
                    <a:pt x="2391" y="30"/>
                  </a:lnTo>
                  <a:lnTo>
                    <a:pt x="2129" y="59"/>
                  </a:lnTo>
                  <a:lnTo>
                    <a:pt x="1895" y="118"/>
                  </a:lnTo>
                  <a:lnTo>
                    <a:pt x="1662" y="205"/>
                  </a:lnTo>
                  <a:lnTo>
                    <a:pt x="1429" y="322"/>
                  </a:lnTo>
                  <a:lnTo>
                    <a:pt x="1196" y="438"/>
                  </a:lnTo>
                  <a:lnTo>
                    <a:pt x="963" y="613"/>
                  </a:lnTo>
                  <a:lnTo>
                    <a:pt x="788" y="788"/>
                  </a:lnTo>
                  <a:lnTo>
                    <a:pt x="584" y="992"/>
                  </a:lnTo>
                  <a:lnTo>
                    <a:pt x="438" y="1196"/>
                  </a:lnTo>
                  <a:lnTo>
                    <a:pt x="292" y="1429"/>
                  </a:lnTo>
                  <a:lnTo>
                    <a:pt x="205" y="1663"/>
                  </a:lnTo>
                  <a:lnTo>
                    <a:pt x="117" y="1896"/>
                  </a:lnTo>
                  <a:lnTo>
                    <a:pt x="59" y="2158"/>
                  </a:lnTo>
                  <a:lnTo>
                    <a:pt x="1" y="2391"/>
                  </a:lnTo>
                  <a:lnTo>
                    <a:pt x="1" y="2654"/>
                  </a:lnTo>
                  <a:lnTo>
                    <a:pt x="1" y="2916"/>
                  </a:lnTo>
                  <a:lnTo>
                    <a:pt x="59" y="3149"/>
                  </a:lnTo>
                  <a:lnTo>
                    <a:pt x="117" y="3412"/>
                  </a:lnTo>
                  <a:lnTo>
                    <a:pt x="205" y="3645"/>
                  </a:lnTo>
                  <a:lnTo>
                    <a:pt x="292" y="3878"/>
                  </a:lnTo>
                  <a:lnTo>
                    <a:pt x="438" y="4111"/>
                  </a:lnTo>
                  <a:lnTo>
                    <a:pt x="584" y="4315"/>
                  </a:lnTo>
                  <a:lnTo>
                    <a:pt x="788" y="4520"/>
                  </a:lnTo>
                  <a:lnTo>
                    <a:pt x="7872" y="11604"/>
                  </a:lnTo>
                  <a:lnTo>
                    <a:pt x="788" y="18717"/>
                  </a:lnTo>
                  <a:lnTo>
                    <a:pt x="584" y="18921"/>
                  </a:lnTo>
                  <a:lnTo>
                    <a:pt x="438" y="19125"/>
                  </a:lnTo>
                  <a:lnTo>
                    <a:pt x="292" y="19358"/>
                  </a:lnTo>
                  <a:lnTo>
                    <a:pt x="205" y="19591"/>
                  </a:lnTo>
                  <a:lnTo>
                    <a:pt x="117" y="19824"/>
                  </a:lnTo>
                  <a:lnTo>
                    <a:pt x="59" y="20087"/>
                  </a:lnTo>
                  <a:lnTo>
                    <a:pt x="1" y="20320"/>
                  </a:lnTo>
                  <a:lnTo>
                    <a:pt x="1" y="20582"/>
                  </a:lnTo>
                  <a:lnTo>
                    <a:pt x="1" y="20845"/>
                  </a:lnTo>
                  <a:lnTo>
                    <a:pt x="59" y="21078"/>
                  </a:lnTo>
                  <a:lnTo>
                    <a:pt x="117" y="21340"/>
                  </a:lnTo>
                  <a:lnTo>
                    <a:pt x="205" y="21574"/>
                  </a:lnTo>
                  <a:lnTo>
                    <a:pt x="292" y="21807"/>
                  </a:lnTo>
                  <a:lnTo>
                    <a:pt x="438" y="22040"/>
                  </a:lnTo>
                  <a:lnTo>
                    <a:pt x="584" y="22244"/>
                  </a:lnTo>
                  <a:lnTo>
                    <a:pt x="788" y="22448"/>
                  </a:lnTo>
                  <a:lnTo>
                    <a:pt x="963" y="22623"/>
                  </a:lnTo>
                  <a:lnTo>
                    <a:pt x="1196" y="22798"/>
                  </a:lnTo>
                  <a:lnTo>
                    <a:pt x="1429" y="22915"/>
                  </a:lnTo>
                  <a:lnTo>
                    <a:pt x="1662" y="23031"/>
                  </a:lnTo>
                  <a:lnTo>
                    <a:pt x="1895" y="23119"/>
                  </a:lnTo>
                  <a:lnTo>
                    <a:pt x="2129" y="23177"/>
                  </a:lnTo>
                  <a:lnTo>
                    <a:pt x="2391" y="23206"/>
                  </a:lnTo>
                  <a:lnTo>
                    <a:pt x="2887" y="23206"/>
                  </a:lnTo>
                  <a:lnTo>
                    <a:pt x="3149" y="23177"/>
                  </a:lnTo>
                  <a:lnTo>
                    <a:pt x="3382" y="23119"/>
                  </a:lnTo>
                  <a:lnTo>
                    <a:pt x="3645" y="23031"/>
                  </a:lnTo>
                  <a:lnTo>
                    <a:pt x="3878" y="22915"/>
                  </a:lnTo>
                  <a:lnTo>
                    <a:pt x="4082" y="22798"/>
                  </a:lnTo>
                  <a:lnTo>
                    <a:pt x="4315" y="22623"/>
                  </a:lnTo>
                  <a:lnTo>
                    <a:pt x="4519" y="22448"/>
                  </a:lnTo>
                  <a:lnTo>
                    <a:pt x="13469" y="13498"/>
                  </a:lnTo>
                  <a:lnTo>
                    <a:pt x="13644" y="13294"/>
                  </a:lnTo>
                  <a:lnTo>
                    <a:pt x="13819" y="13061"/>
                  </a:lnTo>
                  <a:lnTo>
                    <a:pt x="13935" y="12857"/>
                  </a:lnTo>
                  <a:lnTo>
                    <a:pt x="14052" y="12624"/>
                  </a:lnTo>
                  <a:lnTo>
                    <a:pt x="14139" y="12361"/>
                  </a:lnTo>
                  <a:lnTo>
                    <a:pt x="14198" y="12128"/>
                  </a:lnTo>
                  <a:lnTo>
                    <a:pt x="14227" y="11866"/>
                  </a:lnTo>
                  <a:lnTo>
                    <a:pt x="14256" y="11604"/>
                  </a:lnTo>
                  <a:lnTo>
                    <a:pt x="14227" y="11370"/>
                  </a:lnTo>
                  <a:lnTo>
                    <a:pt x="14198" y="11108"/>
                  </a:lnTo>
                  <a:lnTo>
                    <a:pt x="14139" y="10875"/>
                  </a:lnTo>
                  <a:lnTo>
                    <a:pt x="14052" y="10612"/>
                  </a:lnTo>
                  <a:lnTo>
                    <a:pt x="13935" y="10379"/>
                  </a:lnTo>
                  <a:lnTo>
                    <a:pt x="13819" y="10175"/>
                  </a:lnTo>
                  <a:lnTo>
                    <a:pt x="13644" y="9942"/>
                  </a:lnTo>
                  <a:lnTo>
                    <a:pt x="13469" y="9738"/>
                  </a:lnTo>
                  <a:lnTo>
                    <a:pt x="4519" y="788"/>
                  </a:lnTo>
                  <a:lnTo>
                    <a:pt x="4315" y="613"/>
                  </a:lnTo>
                  <a:lnTo>
                    <a:pt x="4082" y="438"/>
                  </a:lnTo>
                  <a:lnTo>
                    <a:pt x="3878" y="322"/>
                  </a:lnTo>
                  <a:lnTo>
                    <a:pt x="3645" y="205"/>
                  </a:lnTo>
                  <a:lnTo>
                    <a:pt x="3382" y="118"/>
                  </a:lnTo>
                  <a:lnTo>
                    <a:pt x="3149" y="59"/>
                  </a:lnTo>
                  <a:lnTo>
                    <a:pt x="2887" y="30"/>
                  </a:lnTo>
                  <a:lnTo>
                    <a:pt x="265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26" name="Titre 1"/>
          <p:cNvSpPr txBox="1">
            <a:spLocks/>
          </p:cNvSpPr>
          <p:nvPr/>
        </p:nvSpPr>
        <p:spPr>
          <a:xfrm>
            <a:off x="5079077" y="397662"/>
            <a:ext cx="2759035" cy="10284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DZ" dirty="0" smtClean="0">
                <a:solidFill>
                  <a:schemeClr val="bg1"/>
                </a:solidFill>
              </a:rPr>
              <a:t>مقدمة: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27" name="Sous-titre 2"/>
          <p:cNvSpPr>
            <a:spLocks noGrp="1"/>
          </p:cNvSpPr>
          <p:nvPr>
            <p:ph type="subTitle" idx="1"/>
          </p:nvPr>
        </p:nvSpPr>
        <p:spPr>
          <a:xfrm>
            <a:off x="-645244" y="876741"/>
            <a:ext cx="7271616" cy="4912598"/>
          </a:xfrm>
        </p:spPr>
        <p:txBody>
          <a:bodyPr>
            <a:noAutofit/>
          </a:bodyPr>
          <a:lstStyle/>
          <a:p>
            <a:pPr algn="just" rtl="1">
              <a:lnSpc>
                <a:spcPct val="250000"/>
              </a:lnSpc>
            </a:pPr>
            <a:r>
              <a:rPr lang="ar-DZ" sz="3200" dirty="0" smtClean="0"/>
              <a:t>      منذ تسعينات القرن الماضي، شهدت الجزائر تحولات اقتصادية هامة، تمثلت في فتح المجال أمام القطاع الخاص، وتحرير السوق المالية، مما أدى الى دخول العديد من البنوك التجارية الى السوق.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87688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dirty="0" smtClean="0"/>
              <a:t>تعريف الإدارة الاستراتيجية: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10758"/>
          </a:xfrm>
        </p:spPr>
        <p:txBody>
          <a:bodyPr/>
          <a:lstStyle/>
          <a:p>
            <a:pPr algn="r" rtl="1"/>
            <a:r>
              <a:rPr lang="ar-DZ" dirty="0" smtClean="0"/>
              <a:t>الإدارة الاستراتيجية هي عملية مستمرة تهدف الى توجيه وتحديد مسار المؤسسة على المدى الطويل لتحقيق أهدافها ورؤيتها. وتشمل هذه العملية:</a:t>
            </a:r>
            <a:endParaRPr lang="fr-FR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431541779"/>
              </p:ext>
            </p:extLst>
          </p:nvPr>
        </p:nvGraphicFramePr>
        <p:xfrm>
          <a:off x="2019120" y="2665927"/>
          <a:ext cx="8889285" cy="4069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829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1" name="Google Shape;1881;p61"/>
          <p:cNvSpPr/>
          <p:nvPr/>
        </p:nvSpPr>
        <p:spPr>
          <a:xfrm rot="10800000" flipH="1">
            <a:off x="4858800" y="6296607"/>
            <a:ext cx="2474400" cy="1601200"/>
          </a:xfrm>
          <a:prstGeom prst="pie">
            <a:avLst>
              <a:gd name="adj1" fmla="val 0"/>
              <a:gd name="adj2" fmla="val 10831237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882" name="Google Shape;1882;p61">
            <a:hlinkClick r:id="" action="ppaction://hlinkshowjump?jump=previousslide"/>
          </p:cNvPr>
          <p:cNvSpPr/>
          <p:nvPr/>
        </p:nvSpPr>
        <p:spPr>
          <a:xfrm>
            <a:off x="5448200" y="6347067"/>
            <a:ext cx="584400" cy="5544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883" name="Google Shape;1883;p61">
            <a:hlinkClick r:id="" action="ppaction://hlinkshowjump?jump=nextslide"/>
          </p:cNvPr>
          <p:cNvSpPr/>
          <p:nvPr/>
        </p:nvSpPr>
        <p:spPr>
          <a:xfrm>
            <a:off x="6159400" y="6347067"/>
            <a:ext cx="584400" cy="5544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884" name="Google Shape;1884;p61"/>
          <p:cNvGrpSpPr/>
          <p:nvPr/>
        </p:nvGrpSpPr>
        <p:grpSpPr>
          <a:xfrm>
            <a:off x="6315301" y="6497518"/>
            <a:ext cx="272609" cy="253497"/>
            <a:chOff x="4426425" y="4796938"/>
            <a:chExt cx="204457" cy="190123"/>
          </a:xfrm>
        </p:grpSpPr>
        <p:sp>
          <p:nvSpPr>
            <p:cNvPr id="1885" name="Google Shape;1885;p61"/>
            <p:cNvSpPr/>
            <p:nvPr/>
          </p:nvSpPr>
          <p:spPr>
            <a:xfrm>
              <a:off x="4426425" y="4796938"/>
              <a:ext cx="116800" cy="190123"/>
            </a:xfrm>
            <a:custGeom>
              <a:avLst/>
              <a:gdLst/>
              <a:ahLst/>
              <a:cxnLst/>
              <a:rect l="l" t="t" r="r" b="b"/>
              <a:pathLst>
                <a:path w="14257" h="23207" extrusionOk="0">
                  <a:moveTo>
                    <a:pt x="2654" y="1"/>
                  </a:moveTo>
                  <a:lnTo>
                    <a:pt x="2391" y="30"/>
                  </a:lnTo>
                  <a:lnTo>
                    <a:pt x="2158" y="59"/>
                  </a:lnTo>
                  <a:lnTo>
                    <a:pt x="1896" y="118"/>
                  </a:lnTo>
                  <a:lnTo>
                    <a:pt x="1662" y="205"/>
                  </a:lnTo>
                  <a:lnTo>
                    <a:pt x="1429" y="322"/>
                  </a:lnTo>
                  <a:lnTo>
                    <a:pt x="1196" y="438"/>
                  </a:lnTo>
                  <a:lnTo>
                    <a:pt x="992" y="613"/>
                  </a:lnTo>
                  <a:lnTo>
                    <a:pt x="788" y="788"/>
                  </a:lnTo>
                  <a:lnTo>
                    <a:pt x="613" y="992"/>
                  </a:lnTo>
                  <a:lnTo>
                    <a:pt x="438" y="1196"/>
                  </a:lnTo>
                  <a:lnTo>
                    <a:pt x="321" y="1429"/>
                  </a:lnTo>
                  <a:lnTo>
                    <a:pt x="205" y="1663"/>
                  </a:lnTo>
                  <a:lnTo>
                    <a:pt x="117" y="1896"/>
                  </a:lnTo>
                  <a:lnTo>
                    <a:pt x="59" y="2158"/>
                  </a:lnTo>
                  <a:lnTo>
                    <a:pt x="30" y="2391"/>
                  </a:lnTo>
                  <a:lnTo>
                    <a:pt x="1" y="2654"/>
                  </a:lnTo>
                  <a:lnTo>
                    <a:pt x="30" y="2916"/>
                  </a:lnTo>
                  <a:lnTo>
                    <a:pt x="59" y="3149"/>
                  </a:lnTo>
                  <a:lnTo>
                    <a:pt x="117" y="3412"/>
                  </a:lnTo>
                  <a:lnTo>
                    <a:pt x="205" y="3645"/>
                  </a:lnTo>
                  <a:lnTo>
                    <a:pt x="321" y="3878"/>
                  </a:lnTo>
                  <a:lnTo>
                    <a:pt x="438" y="4111"/>
                  </a:lnTo>
                  <a:lnTo>
                    <a:pt x="613" y="4315"/>
                  </a:lnTo>
                  <a:lnTo>
                    <a:pt x="788" y="4520"/>
                  </a:lnTo>
                  <a:lnTo>
                    <a:pt x="7872" y="11604"/>
                  </a:lnTo>
                  <a:lnTo>
                    <a:pt x="788" y="18717"/>
                  </a:lnTo>
                  <a:lnTo>
                    <a:pt x="613" y="18921"/>
                  </a:lnTo>
                  <a:lnTo>
                    <a:pt x="438" y="19125"/>
                  </a:lnTo>
                  <a:lnTo>
                    <a:pt x="321" y="19358"/>
                  </a:lnTo>
                  <a:lnTo>
                    <a:pt x="205" y="19591"/>
                  </a:lnTo>
                  <a:lnTo>
                    <a:pt x="117" y="19824"/>
                  </a:lnTo>
                  <a:lnTo>
                    <a:pt x="59" y="20087"/>
                  </a:lnTo>
                  <a:lnTo>
                    <a:pt x="30" y="20320"/>
                  </a:lnTo>
                  <a:lnTo>
                    <a:pt x="1" y="20582"/>
                  </a:lnTo>
                  <a:lnTo>
                    <a:pt x="30" y="20845"/>
                  </a:lnTo>
                  <a:lnTo>
                    <a:pt x="59" y="21078"/>
                  </a:lnTo>
                  <a:lnTo>
                    <a:pt x="117" y="21340"/>
                  </a:lnTo>
                  <a:lnTo>
                    <a:pt x="205" y="21574"/>
                  </a:lnTo>
                  <a:lnTo>
                    <a:pt x="321" y="21807"/>
                  </a:lnTo>
                  <a:lnTo>
                    <a:pt x="438" y="22040"/>
                  </a:lnTo>
                  <a:lnTo>
                    <a:pt x="613" y="22244"/>
                  </a:lnTo>
                  <a:lnTo>
                    <a:pt x="788" y="22448"/>
                  </a:lnTo>
                  <a:lnTo>
                    <a:pt x="992" y="22623"/>
                  </a:lnTo>
                  <a:lnTo>
                    <a:pt x="1196" y="22798"/>
                  </a:lnTo>
                  <a:lnTo>
                    <a:pt x="1429" y="22915"/>
                  </a:lnTo>
                  <a:lnTo>
                    <a:pt x="1662" y="23031"/>
                  </a:lnTo>
                  <a:lnTo>
                    <a:pt x="1896" y="23119"/>
                  </a:lnTo>
                  <a:lnTo>
                    <a:pt x="2158" y="23177"/>
                  </a:lnTo>
                  <a:lnTo>
                    <a:pt x="2391" y="23206"/>
                  </a:lnTo>
                  <a:lnTo>
                    <a:pt x="2916" y="23206"/>
                  </a:lnTo>
                  <a:lnTo>
                    <a:pt x="3149" y="23177"/>
                  </a:lnTo>
                  <a:lnTo>
                    <a:pt x="3412" y="23119"/>
                  </a:lnTo>
                  <a:lnTo>
                    <a:pt x="3645" y="23031"/>
                  </a:lnTo>
                  <a:lnTo>
                    <a:pt x="3878" y="22915"/>
                  </a:lnTo>
                  <a:lnTo>
                    <a:pt x="4111" y="22798"/>
                  </a:lnTo>
                  <a:lnTo>
                    <a:pt x="4315" y="22623"/>
                  </a:lnTo>
                  <a:lnTo>
                    <a:pt x="4519" y="22448"/>
                  </a:lnTo>
                  <a:lnTo>
                    <a:pt x="13469" y="13498"/>
                  </a:lnTo>
                  <a:lnTo>
                    <a:pt x="13673" y="13294"/>
                  </a:lnTo>
                  <a:lnTo>
                    <a:pt x="13819" y="13061"/>
                  </a:lnTo>
                  <a:lnTo>
                    <a:pt x="13935" y="12857"/>
                  </a:lnTo>
                  <a:lnTo>
                    <a:pt x="14052" y="12624"/>
                  </a:lnTo>
                  <a:lnTo>
                    <a:pt x="14140" y="12361"/>
                  </a:lnTo>
                  <a:lnTo>
                    <a:pt x="14198" y="12128"/>
                  </a:lnTo>
                  <a:lnTo>
                    <a:pt x="14227" y="11866"/>
                  </a:lnTo>
                  <a:lnTo>
                    <a:pt x="14256" y="11604"/>
                  </a:lnTo>
                  <a:lnTo>
                    <a:pt x="14227" y="11370"/>
                  </a:lnTo>
                  <a:lnTo>
                    <a:pt x="14198" y="11108"/>
                  </a:lnTo>
                  <a:lnTo>
                    <a:pt x="14140" y="10875"/>
                  </a:lnTo>
                  <a:lnTo>
                    <a:pt x="14052" y="10612"/>
                  </a:lnTo>
                  <a:lnTo>
                    <a:pt x="13935" y="10379"/>
                  </a:lnTo>
                  <a:lnTo>
                    <a:pt x="13819" y="10175"/>
                  </a:lnTo>
                  <a:lnTo>
                    <a:pt x="13673" y="9942"/>
                  </a:lnTo>
                  <a:lnTo>
                    <a:pt x="13469" y="9738"/>
                  </a:lnTo>
                  <a:lnTo>
                    <a:pt x="4519" y="788"/>
                  </a:lnTo>
                  <a:lnTo>
                    <a:pt x="4315" y="613"/>
                  </a:lnTo>
                  <a:lnTo>
                    <a:pt x="4111" y="438"/>
                  </a:lnTo>
                  <a:lnTo>
                    <a:pt x="3878" y="322"/>
                  </a:lnTo>
                  <a:lnTo>
                    <a:pt x="3645" y="205"/>
                  </a:lnTo>
                  <a:lnTo>
                    <a:pt x="3412" y="118"/>
                  </a:lnTo>
                  <a:lnTo>
                    <a:pt x="3149" y="59"/>
                  </a:lnTo>
                  <a:lnTo>
                    <a:pt x="2916" y="30"/>
                  </a:lnTo>
                  <a:lnTo>
                    <a:pt x="265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86" name="Google Shape;1886;p61"/>
            <p:cNvSpPr/>
            <p:nvPr/>
          </p:nvSpPr>
          <p:spPr>
            <a:xfrm>
              <a:off x="4514090" y="4796938"/>
              <a:ext cx="116792" cy="190123"/>
            </a:xfrm>
            <a:custGeom>
              <a:avLst/>
              <a:gdLst/>
              <a:ahLst/>
              <a:cxnLst/>
              <a:rect l="l" t="t" r="r" b="b"/>
              <a:pathLst>
                <a:path w="14256" h="23207" extrusionOk="0">
                  <a:moveTo>
                    <a:pt x="2653" y="1"/>
                  </a:moveTo>
                  <a:lnTo>
                    <a:pt x="2391" y="30"/>
                  </a:lnTo>
                  <a:lnTo>
                    <a:pt x="2129" y="59"/>
                  </a:lnTo>
                  <a:lnTo>
                    <a:pt x="1895" y="118"/>
                  </a:lnTo>
                  <a:lnTo>
                    <a:pt x="1662" y="205"/>
                  </a:lnTo>
                  <a:lnTo>
                    <a:pt x="1429" y="322"/>
                  </a:lnTo>
                  <a:lnTo>
                    <a:pt x="1196" y="438"/>
                  </a:lnTo>
                  <a:lnTo>
                    <a:pt x="963" y="613"/>
                  </a:lnTo>
                  <a:lnTo>
                    <a:pt x="788" y="788"/>
                  </a:lnTo>
                  <a:lnTo>
                    <a:pt x="584" y="992"/>
                  </a:lnTo>
                  <a:lnTo>
                    <a:pt x="438" y="1196"/>
                  </a:lnTo>
                  <a:lnTo>
                    <a:pt x="292" y="1429"/>
                  </a:lnTo>
                  <a:lnTo>
                    <a:pt x="205" y="1663"/>
                  </a:lnTo>
                  <a:lnTo>
                    <a:pt x="117" y="1896"/>
                  </a:lnTo>
                  <a:lnTo>
                    <a:pt x="59" y="2158"/>
                  </a:lnTo>
                  <a:lnTo>
                    <a:pt x="1" y="2391"/>
                  </a:lnTo>
                  <a:lnTo>
                    <a:pt x="1" y="2654"/>
                  </a:lnTo>
                  <a:lnTo>
                    <a:pt x="1" y="2916"/>
                  </a:lnTo>
                  <a:lnTo>
                    <a:pt x="59" y="3149"/>
                  </a:lnTo>
                  <a:lnTo>
                    <a:pt x="117" y="3412"/>
                  </a:lnTo>
                  <a:lnTo>
                    <a:pt x="205" y="3645"/>
                  </a:lnTo>
                  <a:lnTo>
                    <a:pt x="292" y="3878"/>
                  </a:lnTo>
                  <a:lnTo>
                    <a:pt x="438" y="4111"/>
                  </a:lnTo>
                  <a:lnTo>
                    <a:pt x="584" y="4315"/>
                  </a:lnTo>
                  <a:lnTo>
                    <a:pt x="788" y="4520"/>
                  </a:lnTo>
                  <a:lnTo>
                    <a:pt x="7872" y="11604"/>
                  </a:lnTo>
                  <a:lnTo>
                    <a:pt x="788" y="18717"/>
                  </a:lnTo>
                  <a:lnTo>
                    <a:pt x="584" y="18921"/>
                  </a:lnTo>
                  <a:lnTo>
                    <a:pt x="438" y="19125"/>
                  </a:lnTo>
                  <a:lnTo>
                    <a:pt x="292" y="19358"/>
                  </a:lnTo>
                  <a:lnTo>
                    <a:pt x="205" y="19591"/>
                  </a:lnTo>
                  <a:lnTo>
                    <a:pt x="117" y="19824"/>
                  </a:lnTo>
                  <a:lnTo>
                    <a:pt x="59" y="20087"/>
                  </a:lnTo>
                  <a:lnTo>
                    <a:pt x="1" y="20320"/>
                  </a:lnTo>
                  <a:lnTo>
                    <a:pt x="1" y="20582"/>
                  </a:lnTo>
                  <a:lnTo>
                    <a:pt x="1" y="20845"/>
                  </a:lnTo>
                  <a:lnTo>
                    <a:pt x="59" y="21078"/>
                  </a:lnTo>
                  <a:lnTo>
                    <a:pt x="117" y="21340"/>
                  </a:lnTo>
                  <a:lnTo>
                    <a:pt x="205" y="21574"/>
                  </a:lnTo>
                  <a:lnTo>
                    <a:pt x="292" y="21807"/>
                  </a:lnTo>
                  <a:lnTo>
                    <a:pt x="438" y="22040"/>
                  </a:lnTo>
                  <a:lnTo>
                    <a:pt x="584" y="22244"/>
                  </a:lnTo>
                  <a:lnTo>
                    <a:pt x="788" y="22448"/>
                  </a:lnTo>
                  <a:lnTo>
                    <a:pt x="963" y="22623"/>
                  </a:lnTo>
                  <a:lnTo>
                    <a:pt x="1196" y="22798"/>
                  </a:lnTo>
                  <a:lnTo>
                    <a:pt x="1429" y="22915"/>
                  </a:lnTo>
                  <a:lnTo>
                    <a:pt x="1662" y="23031"/>
                  </a:lnTo>
                  <a:lnTo>
                    <a:pt x="1895" y="23119"/>
                  </a:lnTo>
                  <a:lnTo>
                    <a:pt x="2129" y="23177"/>
                  </a:lnTo>
                  <a:lnTo>
                    <a:pt x="2391" y="23206"/>
                  </a:lnTo>
                  <a:lnTo>
                    <a:pt x="2887" y="23206"/>
                  </a:lnTo>
                  <a:lnTo>
                    <a:pt x="3149" y="23177"/>
                  </a:lnTo>
                  <a:lnTo>
                    <a:pt x="3382" y="23119"/>
                  </a:lnTo>
                  <a:lnTo>
                    <a:pt x="3645" y="23031"/>
                  </a:lnTo>
                  <a:lnTo>
                    <a:pt x="3878" y="22915"/>
                  </a:lnTo>
                  <a:lnTo>
                    <a:pt x="4082" y="22798"/>
                  </a:lnTo>
                  <a:lnTo>
                    <a:pt x="4315" y="22623"/>
                  </a:lnTo>
                  <a:lnTo>
                    <a:pt x="4519" y="22448"/>
                  </a:lnTo>
                  <a:lnTo>
                    <a:pt x="13469" y="13498"/>
                  </a:lnTo>
                  <a:lnTo>
                    <a:pt x="13644" y="13294"/>
                  </a:lnTo>
                  <a:lnTo>
                    <a:pt x="13819" y="13061"/>
                  </a:lnTo>
                  <a:lnTo>
                    <a:pt x="13935" y="12857"/>
                  </a:lnTo>
                  <a:lnTo>
                    <a:pt x="14052" y="12624"/>
                  </a:lnTo>
                  <a:lnTo>
                    <a:pt x="14139" y="12361"/>
                  </a:lnTo>
                  <a:lnTo>
                    <a:pt x="14198" y="12128"/>
                  </a:lnTo>
                  <a:lnTo>
                    <a:pt x="14227" y="11866"/>
                  </a:lnTo>
                  <a:lnTo>
                    <a:pt x="14256" y="11604"/>
                  </a:lnTo>
                  <a:lnTo>
                    <a:pt x="14227" y="11370"/>
                  </a:lnTo>
                  <a:lnTo>
                    <a:pt x="14198" y="11108"/>
                  </a:lnTo>
                  <a:lnTo>
                    <a:pt x="14139" y="10875"/>
                  </a:lnTo>
                  <a:lnTo>
                    <a:pt x="14052" y="10612"/>
                  </a:lnTo>
                  <a:lnTo>
                    <a:pt x="13935" y="10379"/>
                  </a:lnTo>
                  <a:lnTo>
                    <a:pt x="13819" y="10175"/>
                  </a:lnTo>
                  <a:lnTo>
                    <a:pt x="13644" y="9942"/>
                  </a:lnTo>
                  <a:lnTo>
                    <a:pt x="13469" y="9738"/>
                  </a:lnTo>
                  <a:lnTo>
                    <a:pt x="4519" y="788"/>
                  </a:lnTo>
                  <a:lnTo>
                    <a:pt x="4315" y="613"/>
                  </a:lnTo>
                  <a:lnTo>
                    <a:pt x="4082" y="438"/>
                  </a:lnTo>
                  <a:lnTo>
                    <a:pt x="3878" y="322"/>
                  </a:lnTo>
                  <a:lnTo>
                    <a:pt x="3645" y="205"/>
                  </a:lnTo>
                  <a:lnTo>
                    <a:pt x="3382" y="118"/>
                  </a:lnTo>
                  <a:lnTo>
                    <a:pt x="3149" y="59"/>
                  </a:lnTo>
                  <a:lnTo>
                    <a:pt x="2887" y="30"/>
                  </a:lnTo>
                  <a:lnTo>
                    <a:pt x="265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887" name="Google Shape;1887;p61"/>
          <p:cNvGrpSpPr/>
          <p:nvPr/>
        </p:nvGrpSpPr>
        <p:grpSpPr>
          <a:xfrm flipH="1">
            <a:off x="5604101" y="6497518"/>
            <a:ext cx="272609" cy="253497"/>
            <a:chOff x="4426425" y="4796938"/>
            <a:chExt cx="204457" cy="190123"/>
          </a:xfrm>
        </p:grpSpPr>
        <p:sp>
          <p:nvSpPr>
            <p:cNvPr id="1888" name="Google Shape;1888;p61"/>
            <p:cNvSpPr/>
            <p:nvPr/>
          </p:nvSpPr>
          <p:spPr>
            <a:xfrm>
              <a:off x="4426425" y="4796938"/>
              <a:ext cx="116800" cy="190123"/>
            </a:xfrm>
            <a:custGeom>
              <a:avLst/>
              <a:gdLst/>
              <a:ahLst/>
              <a:cxnLst/>
              <a:rect l="l" t="t" r="r" b="b"/>
              <a:pathLst>
                <a:path w="14257" h="23207" extrusionOk="0">
                  <a:moveTo>
                    <a:pt x="2654" y="1"/>
                  </a:moveTo>
                  <a:lnTo>
                    <a:pt x="2391" y="30"/>
                  </a:lnTo>
                  <a:lnTo>
                    <a:pt x="2158" y="59"/>
                  </a:lnTo>
                  <a:lnTo>
                    <a:pt x="1896" y="118"/>
                  </a:lnTo>
                  <a:lnTo>
                    <a:pt x="1662" y="205"/>
                  </a:lnTo>
                  <a:lnTo>
                    <a:pt x="1429" y="322"/>
                  </a:lnTo>
                  <a:lnTo>
                    <a:pt x="1196" y="438"/>
                  </a:lnTo>
                  <a:lnTo>
                    <a:pt x="992" y="613"/>
                  </a:lnTo>
                  <a:lnTo>
                    <a:pt x="788" y="788"/>
                  </a:lnTo>
                  <a:lnTo>
                    <a:pt x="613" y="992"/>
                  </a:lnTo>
                  <a:lnTo>
                    <a:pt x="438" y="1196"/>
                  </a:lnTo>
                  <a:lnTo>
                    <a:pt x="321" y="1429"/>
                  </a:lnTo>
                  <a:lnTo>
                    <a:pt x="205" y="1663"/>
                  </a:lnTo>
                  <a:lnTo>
                    <a:pt x="117" y="1896"/>
                  </a:lnTo>
                  <a:lnTo>
                    <a:pt x="59" y="2158"/>
                  </a:lnTo>
                  <a:lnTo>
                    <a:pt x="30" y="2391"/>
                  </a:lnTo>
                  <a:lnTo>
                    <a:pt x="1" y="2654"/>
                  </a:lnTo>
                  <a:lnTo>
                    <a:pt x="30" y="2916"/>
                  </a:lnTo>
                  <a:lnTo>
                    <a:pt x="59" y="3149"/>
                  </a:lnTo>
                  <a:lnTo>
                    <a:pt x="117" y="3412"/>
                  </a:lnTo>
                  <a:lnTo>
                    <a:pt x="205" y="3645"/>
                  </a:lnTo>
                  <a:lnTo>
                    <a:pt x="321" y="3878"/>
                  </a:lnTo>
                  <a:lnTo>
                    <a:pt x="438" y="4111"/>
                  </a:lnTo>
                  <a:lnTo>
                    <a:pt x="613" y="4315"/>
                  </a:lnTo>
                  <a:lnTo>
                    <a:pt x="788" y="4520"/>
                  </a:lnTo>
                  <a:lnTo>
                    <a:pt x="7872" y="11604"/>
                  </a:lnTo>
                  <a:lnTo>
                    <a:pt x="788" y="18717"/>
                  </a:lnTo>
                  <a:lnTo>
                    <a:pt x="613" y="18921"/>
                  </a:lnTo>
                  <a:lnTo>
                    <a:pt x="438" y="19125"/>
                  </a:lnTo>
                  <a:lnTo>
                    <a:pt x="321" y="19358"/>
                  </a:lnTo>
                  <a:lnTo>
                    <a:pt x="205" y="19591"/>
                  </a:lnTo>
                  <a:lnTo>
                    <a:pt x="117" y="19824"/>
                  </a:lnTo>
                  <a:lnTo>
                    <a:pt x="59" y="20087"/>
                  </a:lnTo>
                  <a:lnTo>
                    <a:pt x="30" y="20320"/>
                  </a:lnTo>
                  <a:lnTo>
                    <a:pt x="1" y="20582"/>
                  </a:lnTo>
                  <a:lnTo>
                    <a:pt x="30" y="20845"/>
                  </a:lnTo>
                  <a:lnTo>
                    <a:pt x="59" y="21078"/>
                  </a:lnTo>
                  <a:lnTo>
                    <a:pt x="117" y="21340"/>
                  </a:lnTo>
                  <a:lnTo>
                    <a:pt x="205" y="21574"/>
                  </a:lnTo>
                  <a:lnTo>
                    <a:pt x="321" y="21807"/>
                  </a:lnTo>
                  <a:lnTo>
                    <a:pt x="438" y="22040"/>
                  </a:lnTo>
                  <a:lnTo>
                    <a:pt x="613" y="22244"/>
                  </a:lnTo>
                  <a:lnTo>
                    <a:pt x="788" y="22448"/>
                  </a:lnTo>
                  <a:lnTo>
                    <a:pt x="992" y="22623"/>
                  </a:lnTo>
                  <a:lnTo>
                    <a:pt x="1196" y="22798"/>
                  </a:lnTo>
                  <a:lnTo>
                    <a:pt x="1429" y="22915"/>
                  </a:lnTo>
                  <a:lnTo>
                    <a:pt x="1662" y="23031"/>
                  </a:lnTo>
                  <a:lnTo>
                    <a:pt x="1896" y="23119"/>
                  </a:lnTo>
                  <a:lnTo>
                    <a:pt x="2158" y="23177"/>
                  </a:lnTo>
                  <a:lnTo>
                    <a:pt x="2391" y="23206"/>
                  </a:lnTo>
                  <a:lnTo>
                    <a:pt x="2916" y="23206"/>
                  </a:lnTo>
                  <a:lnTo>
                    <a:pt x="3149" y="23177"/>
                  </a:lnTo>
                  <a:lnTo>
                    <a:pt x="3412" y="23119"/>
                  </a:lnTo>
                  <a:lnTo>
                    <a:pt x="3645" y="23031"/>
                  </a:lnTo>
                  <a:lnTo>
                    <a:pt x="3878" y="22915"/>
                  </a:lnTo>
                  <a:lnTo>
                    <a:pt x="4111" y="22798"/>
                  </a:lnTo>
                  <a:lnTo>
                    <a:pt x="4315" y="22623"/>
                  </a:lnTo>
                  <a:lnTo>
                    <a:pt x="4519" y="22448"/>
                  </a:lnTo>
                  <a:lnTo>
                    <a:pt x="13469" y="13498"/>
                  </a:lnTo>
                  <a:lnTo>
                    <a:pt x="13673" y="13294"/>
                  </a:lnTo>
                  <a:lnTo>
                    <a:pt x="13819" y="13061"/>
                  </a:lnTo>
                  <a:lnTo>
                    <a:pt x="13935" y="12857"/>
                  </a:lnTo>
                  <a:lnTo>
                    <a:pt x="14052" y="12624"/>
                  </a:lnTo>
                  <a:lnTo>
                    <a:pt x="14140" y="12361"/>
                  </a:lnTo>
                  <a:lnTo>
                    <a:pt x="14198" y="12128"/>
                  </a:lnTo>
                  <a:lnTo>
                    <a:pt x="14227" y="11866"/>
                  </a:lnTo>
                  <a:lnTo>
                    <a:pt x="14256" y="11604"/>
                  </a:lnTo>
                  <a:lnTo>
                    <a:pt x="14227" y="11370"/>
                  </a:lnTo>
                  <a:lnTo>
                    <a:pt x="14198" y="11108"/>
                  </a:lnTo>
                  <a:lnTo>
                    <a:pt x="14140" y="10875"/>
                  </a:lnTo>
                  <a:lnTo>
                    <a:pt x="14052" y="10612"/>
                  </a:lnTo>
                  <a:lnTo>
                    <a:pt x="13935" y="10379"/>
                  </a:lnTo>
                  <a:lnTo>
                    <a:pt x="13819" y="10175"/>
                  </a:lnTo>
                  <a:lnTo>
                    <a:pt x="13673" y="9942"/>
                  </a:lnTo>
                  <a:lnTo>
                    <a:pt x="13469" y="9738"/>
                  </a:lnTo>
                  <a:lnTo>
                    <a:pt x="4519" y="788"/>
                  </a:lnTo>
                  <a:lnTo>
                    <a:pt x="4315" y="613"/>
                  </a:lnTo>
                  <a:lnTo>
                    <a:pt x="4111" y="438"/>
                  </a:lnTo>
                  <a:lnTo>
                    <a:pt x="3878" y="322"/>
                  </a:lnTo>
                  <a:lnTo>
                    <a:pt x="3645" y="205"/>
                  </a:lnTo>
                  <a:lnTo>
                    <a:pt x="3412" y="118"/>
                  </a:lnTo>
                  <a:lnTo>
                    <a:pt x="3149" y="59"/>
                  </a:lnTo>
                  <a:lnTo>
                    <a:pt x="2916" y="30"/>
                  </a:lnTo>
                  <a:lnTo>
                    <a:pt x="265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89" name="Google Shape;1889;p61"/>
            <p:cNvSpPr/>
            <p:nvPr/>
          </p:nvSpPr>
          <p:spPr>
            <a:xfrm>
              <a:off x="4514090" y="4796938"/>
              <a:ext cx="116792" cy="190123"/>
            </a:xfrm>
            <a:custGeom>
              <a:avLst/>
              <a:gdLst/>
              <a:ahLst/>
              <a:cxnLst/>
              <a:rect l="l" t="t" r="r" b="b"/>
              <a:pathLst>
                <a:path w="14256" h="23207" extrusionOk="0">
                  <a:moveTo>
                    <a:pt x="2653" y="1"/>
                  </a:moveTo>
                  <a:lnTo>
                    <a:pt x="2391" y="30"/>
                  </a:lnTo>
                  <a:lnTo>
                    <a:pt x="2129" y="59"/>
                  </a:lnTo>
                  <a:lnTo>
                    <a:pt x="1895" y="118"/>
                  </a:lnTo>
                  <a:lnTo>
                    <a:pt x="1662" y="205"/>
                  </a:lnTo>
                  <a:lnTo>
                    <a:pt x="1429" y="322"/>
                  </a:lnTo>
                  <a:lnTo>
                    <a:pt x="1196" y="438"/>
                  </a:lnTo>
                  <a:lnTo>
                    <a:pt x="963" y="613"/>
                  </a:lnTo>
                  <a:lnTo>
                    <a:pt x="788" y="788"/>
                  </a:lnTo>
                  <a:lnTo>
                    <a:pt x="584" y="992"/>
                  </a:lnTo>
                  <a:lnTo>
                    <a:pt x="438" y="1196"/>
                  </a:lnTo>
                  <a:lnTo>
                    <a:pt x="292" y="1429"/>
                  </a:lnTo>
                  <a:lnTo>
                    <a:pt x="205" y="1663"/>
                  </a:lnTo>
                  <a:lnTo>
                    <a:pt x="117" y="1896"/>
                  </a:lnTo>
                  <a:lnTo>
                    <a:pt x="59" y="2158"/>
                  </a:lnTo>
                  <a:lnTo>
                    <a:pt x="1" y="2391"/>
                  </a:lnTo>
                  <a:lnTo>
                    <a:pt x="1" y="2654"/>
                  </a:lnTo>
                  <a:lnTo>
                    <a:pt x="1" y="2916"/>
                  </a:lnTo>
                  <a:lnTo>
                    <a:pt x="59" y="3149"/>
                  </a:lnTo>
                  <a:lnTo>
                    <a:pt x="117" y="3412"/>
                  </a:lnTo>
                  <a:lnTo>
                    <a:pt x="205" y="3645"/>
                  </a:lnTo>
                  <a:lnTo>
                    <a:pt x="292" y="3878"/>
                  </a:lnTo>
                  <a:lnTo>
                    <a:pt x="438" y="4111"/>
                  </a:lnTo>
                  <a:lnTo>
                    <a:pt x="584" y="4315"/>
                  </a:lnTo>
                  <a:lnTo>
                    <a:pt x="788" y="4520"/>
                  </a:lnTo>
                  <a:lnTo>
                    <a:pt x="7872" y="11604"/>
                  </a:lnTo>
                  <a:lnTo>
                    <a:pt x="788" y="18717"/>
                  </a:lnTo>
                  <a:lnTo>
                    <a:pt x="584" y="18921"/>
                  </a:lnTo>
                  <a:lnTo>
                    <a:pt x="438" y="19125"/>
                  </a:lnTo>
                  <a:lnTo>
                    <a:pt x="292" y="19358"/>
                  </a:lnTo>
                  <a:lnTo>
                    <a:pt x="205" y="19591"/>
                  </a:lnTo>
                  <a:lnTo>
                    <a:pt x="117" y="19824"/>
                  </a:lnTo>
                  <a:lnTo>
                    <a:pt x="59" y="20087"/>
                  </a:lnTo>
                  <a:lnTo>
                    <a:pt x="1" y="20320"/>
                  </a:lnTo>
                  <a:lnTo>
                    <a:pt x="1" y="20582"/>
                  </a:lnTo>
                  <a:lnTo>
                    <a:pt x="1" y="20845"/>
                  </a:lnTo>
                  <a:lnTo>
                    <a:pt x="59" y="21078"/>
                  </a:lnTo>
                  <a:lnTo>
                    <a:pt x="117" y="21340"/>
                  </a:lnTo>
                  <a:lnTo>
                    <a:pt x="205" y="21574"/>
                  </a:lnTo>
                  <a:lnTo>
                    <a:pt x="292" y="21807"/>
                  </a:lnTo>
                  <a:lnTo>
                    <a:pt x="438" y="22040"/>
                  </a:lnTo>
                  <a:lnTo>
                    <a:pt x="584" y="22244"/>
                  </a:lnTo>
                  <a:lnTo>
                    <a:pt x="788" y="22448"/>
                  </a:lnTo>
                  <a:lnTo>
                    <a:pt x="963" y="22623"/>
                  </a:lnTo>
                  <a:lnTo>
                    <a:pt x="1196" y="22798"/>
                  </a:lnTo>
                  <a:lnTo>
                    <a:pt x="1429" y="22915"/>
                  </a:lnTo>
                  <a:lnTo>
                    <a:pt x="1662" y="23031"/>
                  </a:lnTo>
                  <a:lnTo>
                    <a:pt x="1895" y="23119"/>
                  </a:lnTo>
                  <a:lnTo>
                    <a:pt x="2129" y="23177"/>
                  </a:lnTo>
                  <a:lnTo>
                    <a:pt x="2391" y="23206"/>
                  </a:lnTo>
                  <a:lnTo>
                    <a:pt x="2887" y="23206"/>
                  </a:lnTo>
                  <a:lnTo>
                    <a:pt x="3149" y="23177"/>
                  </a:lnTo>
                  <a:lnTo>
                    <a:pt x="3382" y="23119"/>
                  </a:lnTo>
                  <a:lnTo>
                    <a:pt x="3645" y="23031"/>
                  </a:lnTo>
                  <a:lnTo>
                    <a:pt x="3878" y="22915"/>
                  </a:lnTo>
                  <a:lnTo>
                    <a:pt x="4082" y="22798"/>
                  </a:lnTo>
                  <a:lnTo>
                    <a:pt x="4315" y="22623"/>
                  </a:lnTo>
                  <a:lnTo>
                    <a:pt x="4519" y="22448"/>
                  </a:lnTo>
                  <a:lnTo>
                    <a:pt x="13469" y="13498"/>
                  </a:lnTo>
                  <a:lnTo>
                    <a:pt x="13644" y="13294"/>
                  </a:lnTo>
                  <a:lnTo>
                    <a:pt x="13819" y="13061"/>
                  </a:lnTo>
                  <a:lnTo>
                    <a:pt x="13935" y="12857"/>
                  </a:lnTo>
                  <a:lnTo>
                    <a:pt x="14052" y="12624"/>
                  </a:lnTo>
                  <a:lnTo>
                    <a:pt x="14139" y="12361"/>
                  </a:lnTo>
                  <a:lnTo>
                    <a:pt x="14198" y="12128"/>
                  </a:lnTo>
                  <a:lnTo>
                    <a:pt x="14227" y="11866"/>
                  </a:lnTo>
                  <a:lnTo>
                    <a:pt x="14256" y="11604"/>
                  </a:lnTo>
                  <a:lnTo>
                    <a:pt x="14227" y="11370"/>
                  </a:lnTo>
                  <a:lnTo>
                    <a:pt x="14198" y="11108"/>
                  </a:lnTo>
                  <a:lnTo>
                    <a:pt x="14139" y="10875"/>
                  </a:lnTo>
                  <a:lnTo>
                    <a:pt x="14052" y="10612"/>
                  </a:lnTo>
                  <a:lnTo>
                    <a:pt x="13935" y="10379"/>
                  </a:lnTo>
                  <a:lnTo>
                    <a:pt x="13819" y="10175"/>
                  </a:lnTo>
                  <a:lnTo>
                    <a:pt x="13644" y="9942"/>
                  </a:lnTo>
                  <a:lnTo>
                    <a:pt x="13469" y="9738"/>
                  </a:lnTo>
                  <a:lnTo>
                    <a:pt x="4519" y="788"/>
                  </a:lnTo>
                  <a:lnTo>
                    <a:pt x="4315" y="613"/>
                  </a:lnTo>
                  <a:lnTo>
                    <a:pt x="4082" y="438"/>
                  </a:lnTo>
                  <a:lnTo>
                    <a:pt x="3878" y="322"/>
                  </a:lnTo>
                  <a:lnTo>
                    <a:pt x="3645" y="205"/>
                  </a:lnTo>
                  <a:lnTo>
                    <a:pt x="3382" y="118"/>
                  </a:lnTo>
                  <a:lnTo>
                    <a:pt x="3149" y="59"/>
                  </a:lnTo>
                  <a:lnTo>
                    <a:pt x="2887" y="30"/>
                  </a:lnTo>
                  <a:lnTo>
                    <a:pt x="265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6" name="Titre 1"/>
          <p:cNvSpPr>
            <a:spLocks noGrp="1"/>
          </p:cNvSpPr>
          <p:nvPr>
            <p:ph type="title"/>
          </p:nvPr>
        </p:nvSpPr>
        <p:spPr>
          <a:xfrm>
            <a:off x="785191" y="0"/>
            <a:ext cx="9114183" cy="1325563"/>
          </a:xfrm>
        </p:spPr>
        <p:txBody>
          <a:bodyPr/>
          <a:lstStyle/>
          <a:p>
            <a:pPr algn="r" rtl="1"/>
            <a:r>
              <a:rPr lang="ar-DZ" u="sng" dirty="0" smtClean="0"/>
              <a:t>فوائد الإدارة الاستراتيجية</a:t>
            </a:r>
            <a:r>
              <a:rPr lang="ar-DZ" dirty="0" smtClean="0"/>
              <a:t>:</a:t>
            </a:r>
            <a:endParaRPr lang="fr-FR" dirty="0"/>
          </a:p>
        </p:txBody>
      </p:sp>
      <p:sp>
        <p:nvSpPr>
          <p:cNvPr id="17" name="Espace réservé du contenu 2"/>
          <p:cNvSpPr txBox="1">
            <a:spLocks/>
          </p:cNvSpPr>
          <p:nvPr/>
        </p:nvSpPr>
        <p:spPr>
          <a:xfrm>
            <a:off x="-1152940" y="1376023"/>
            <a:ext cx="11348947" cy="4351338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609585" lvl="0" indent="-40639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Lato"/>
              <a:buChar char="●"/>
              <a:defRPr sz="2133" kern="1200">
                <a:solidFill>
                  <a:srgbClr val="434343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1219170" lvl="1" indent="-40639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sz="2400" kern="1200">
                <a:solidFill>
                  <a:srgbClr val="434343"/>
                </a:solidFill>
                <a:latin typeface="+mn-lt"/>
                <a:ea typeface="+mn-ea"/>
                <a:cs typeface="+mn-cs"/>
              </a:defRPr>
            </a:lvl2pPr>
            <a:lvl3pPr marL="1828754" lvl="2" indent="-40639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2000" kern="1200">
                <a:solidFill>
                  <a:srgbClr val="434343"/>
                </a:solidFill>
                <a:latin typeface="+mn-lt"/>
                <a:ea typeface="+mn-ea"/>
                <a:cs typeface="+mn-cs"/>
              </a:defRPr>
            </a:lvl3pPr>
            <a:lvl4pPr marL="2438339" lvl="3" indent="-40639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sz="1800" kern="1200">
                <a:solidFill>
                  <a:srgbClr val="434343"/>
                </a:solidFill>
                <a:latin typeface="+mn-lt"/>
                <a:ea typeface="+mn-ea"/>
                <a:cs typeface="+mn-cs"/>
              </a:defRPr>
            </a:lvl4pPr>
            <a:lvl5pPr marL="3047924" lvl="4" indent="-40639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sz="1800" kern="1200">
                <a:solidFill>
                  <a:srgbClr val="434343"/>
                </a:solidFill>
                <a:latin typeface="+mn-lt"/>
                <a:ea typeface="+mn-ea"/>
                <a:cs typeface="+mn-cs"/>
              </a:defRPr>
            </a:lvl5pPr>
            <a:lvl6pPr marL="3657509" lvl="5" indent="-40639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800" kern="1200">
                <a:solidFill>
                  <a:srgbClr val="434343"/>
                </a:solidFill>
                <a:latin typeface="+mn-lt"/>
                <a:ea typeface="+mn-ea"/>
                <a:cs typeface="+mn-cs"/>
              </a:defRPr>
            </a:lvl6pPr>
            <a:lvl7pPr marL="4267093" lvl="6" indent="-40639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sz="1800" kern="1200">
                <a:solidFill>
                  <a:srgbClr val="434343"/>
                </a:solidFill>
                <a:latin typeface="+mn-lt"/>
                <a:ea typeface="+mn-ea"/>
                <a:cs typeface="+mn-cs"/>
              </a:defRPr>
            </a:lvl7pPr>
            <a:lvl8pPr marL="4876678" lvl="7" indent="-40639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sz="1800" kern="1200">
                <a:solidFill>
                  <a:srgbClr val="434343"/>
                </a:solidFill>
                <a:latin typeface="+mn-lt"/>
                <a:ea typeface="+mn-ea"/>
                <a:cs typeface="+mn-cs"/>
              </a:defRPr>
            </a:lvl8pPr>
            <a:lvl9pPr marL="5486263" lvl="8" indent="-40639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800" kern="1200">
                <a:solidFill>
                  <a:srgbClr val="43434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200000"/>
              </a:lnSpc>
            </a:pPr>
            <a:r>
              <a:rPr lang="ar-DZ" sz="3200" b="1" dirty="0" smtClean="0"/>
              <a:t>تحسين الأداء: </a:t>
            </a:r>
            <a:r>
              <a:rPr lang="ar-DZ" sz="3200" dirty="0" smtClean="0"/>
              <a:t>تساعد على تحقيق الأهداف المؤسسة بكفاءة وفعالية</a:t>
            </a:r>
          </a:p>
          <a:p>
            <a:pPr algn="r" rtl="1">
              <a:lnSpc>
                <a:spcPct val="200000"/>
              </a:lnSpc>
            </a:pPr>
            <a:r>
              <a:rPr lang="ar-DZ" sz="3200" b="1" dirty="0" smtClean="0"/>
              <a:t>الميزة التنافسية: </a:t>
            </a:r>
            <a:r>
              <a:rPr lang="ar-DZ" sz="3200" dirty="0" smtClean="0"/>
              <a:t>تمكن المؤسسة من التميز عن منافسيها</a:t>
            </a:r>
          </a:p>
          <a:p>
            <a:pPr algn="r" rtl="1">
              <a:lnSpc>
                <a:spcPct val="200000"/>
              </a:lnSpc>
            </a:pPr>
            <a:r>
              <a:rPr lang="ar-DZ" sz="3200" b="1" dirty="0" smtClean="0"/>
              <a:t>التكيف مع التغيرات: </a:t>
            </a:r>
            <a:r>
              <a:rPr lang="ar-DZ" sz="3200" dirty="0" smtClean="0"/>
              <a:t>تساعد المؤسسة على التكيف مع التغيرات في السوق والبيئة</a:t>
            </a:r>
          </a:p>
          <a:p>
            <a:pPr algn="r" rtl="1">
              <a:lnSpc>
                <a:spcPct val="200000"/>
              </a:lnSpc>
            </a:pPr>
            <a:r>
              <a:rPr lang="ar-DZ" sz="3200" b="1" dirty="0" smtClean="0"/>
              <a:t>استخدام الموارد بكفاءة: </a:t>
            </a:r>
            <a:r>
              <a:rPr lang="ar-DZ" sz="3200" dirty="0" smtClean="0"/>
              <a:t>تمنع اهدار الموارد وتوجيهها نحو الأهداف المحددة.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143928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6823" y="365126"/>
            <a:ext cx="10698565" cy="10000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ar-DZ" dirty="0" smtClean="0"/>
              <a:t>واقع تطبيق نموذج الإدارة الاستراتيجية في البنوك التجارية: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433353" y="1493948"/>
            <a:ext cx="1962318" cy="65759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DZ" sz="2800" dirty="0" smtClean="0">
                <a:solidFill>
                  <a:srgbClr val="FF0000"/>
                </a:solidFill>
              </a:rPr>
              <a:t>نقاط الضعف: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5156" y="2151544"/>
            <a:ext cx="5482420" cy="436516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 rtl="1"/>
            <a:r>
              <a:rPr lang="ar-DZ" b="1" dirty="0" smtClean="0"/>
              <a:t>غياب منهجية واضحة في التخطيط:</a:t>
            </a:r>
            <a:r>
              <a:rPr lang="ar-DZ" dirty="0" smtClean="0"/>
              <a:t> تفتقر بعض البنوك الى منهجية واضحة في التخطيط الاستراتيجي، مما يؤدي إلى خطط غير فعالة.</a:t>
            </a:r>
          </a:p>
          <a:p>
            <a:pPr algn="just" rtl="1"/>
            <a:r>
              <a:rPr lang="ar-DZ" b="1" dirty="0" smtClean="0"/>
              <a:t>ضعف التنفيذ: </a:t>
            </a:r>
            <a:r>
              <a:rPr lang="ar-DZ" dirty="0" smtClean="0"/>
              <a:t>تواجه بعض البنوك صعوبات في تنفيذ خططها الاستراتيجية بسبب نقص الموارد أو ضعف الالتزام من قبل الإدارة.</a:t>
            </a:r>
          </a:p>
          <a:p>
            <a:pPr algn="just" rtl="1"/>
            <a:r>
              <a:rPr lang="ar-DZ" b="1" dirty="0" smtClean="0"/>
              <a:t>غياب المتابعة والتقييم:</a:t>
            </a:r>
            <a:r>
              <a:rPr lang="ar-DZ" dirty="0" smtClean="0"/>
              <a:t> لا تتابع بعض البنوك بشكل دوري مدى تقدمها في تحقيق أهدافها الاستراتيجية، مما يحد من قدرتها على تحسين </a:t>
            </a:r>
            <a:r>
              <a:rPr lang="ar-DZ" dirty="0" err="1" smtClean="0"/>
              <a:t>أدئها</a:t>
            </a:r>
            <a:r>
              <a:rPr lang="ar-DZ" dirty="0"/>
              <a:t>.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7975522" y="1464692"/>
            <a:ext cx="1876536" cy="725068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DZ" sz="2800" dirty="0" smtClean="0">
                <a:solidFill>
                  <a:srgbClr val="FF0000"/>
                </a:solidFill>
              </a:rPr>
              <a:t>نقاط القوة: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189760"/>
            <a:ext cx="5483180" cy="432694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 rtl="1">
              <a:buFont typeface="Wingdings" panose="05000000000000000000" pitchFamily="2" charset="2"/>
              <a:buChar char="ü"/>
            </a:pPr>
            <a:r>
              <a:rPr lang="ar-DZ" b="1" dirty="0" smtClean="0"/>
              <a:t>الوعي بأهمية التخطيط الاستراتيجي: </a:t>
            </a:r>
            <a:r>
              <a:rPr lang="ar-DZ" dirty="0" smtClean="0"/>
              <a:t>أدركت العديد من البنوك التجارية الجزائرية أهمية التخطيط الاستراتيجي لتحقيق أهدافها ورفع كفاءتها التنافسية.</a:t>
            </a:r>
          </a:p>
          <a:p>
            <a:pPr algn="just" rtl="1">
              <a:buFont typeface="Wingdings" panose="05000000000000000000" pitchFamily="2" charset="2"/>
              <a:buChar char="ü"/>
            </a:pPr>
            <a:r>
              <a:rPr lang="ar-DZ" b="1" dirty="0" smtClean="0"/>
              <a:t>وجود خطط استراتيجية: </a:t>
            </a:r>
            <a:r>
              <a:rPr lang="ar-DZ" dirty="0" smtClean="0"/>
              <a:t>وضعت بعض البنوك خططا استراتيجية تحدد رؤيتها ورسالتها وأهدافها على المدى الطويل</a:t>
            </a:r>
          </a:p>
          <a:p>
            <a:pPr algn="just" rtl="1">
              <a:buFont typeface="Wingdings" panose="05000000000000000000" pitchFamily="2" charset="2"/>
              <a:buChar char="ü"/>
            </a:pPr>
            <a:r>
              <a:rPr lang="ar-DZ" b="1" dirty="0" smtClean="0"/>
              <a:t>استخدام أدوات التحليل الاستراتيجي: </a:t>
            </a:r>
            <a:r>
              <a:rPr lang="ar-DZ" dirty="0" smtClean="0"/>
              <a:t>تسعى بعض البنوك بأدوات التحليل الاستراتيجي مثل </a:t>
            </a:r>
            <a:r>
              <a:rPr lang="fr-FR" dirty="0" smtClean="0"/>
              <a:t>SWOT</a:t>
            </a:r>
            <a:r>
              <a:rPr lang="ar-DZ" dirty="0" smtClean="0"/>
              <a:t> وتحليل </a:t>
            </a:r>
            <a:r>
              <a:rPr lang="fr-FR" dirty="0" smtClean="0"/>
              <a:t>PESTLE</a:t>
            </a:r>
            <a:r>
              <a:rPr lang="ar-DZ" dirty="0" smtClean="0"/>
              <a:t> لتقييم البيئة الداخلية والخارجية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100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pPr algn="r" rtl="1"/>
            <a:r>
              <a:rPr lang="ar-DZ" dirty="0" smtClean="0"/>
              <a:t>مخطط البيئة الداخلية للإدارة الاستراتيجية: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50050" y="1065772"/>
            <a:ext cx="3523444" cy="981969"/>
          </a:xfrm>
        </p:spPr>
        <p:txBody>
          <a:bodyPr/>
          <a:lstStyle/>
          <a:p>
            <a:pPr algn="r" rtl="1"/>
            <a:r>
              <a:rPr lang="ar-DZ" b="1" dirty="0" smtClean="0"/>
              <a:t>أقسام البيئة الداخلية:</a:t>
            </a:r>
            <a:endParaRPr lang="fr-FR" b="1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021761387"/>
              </p:ext>
            </p:extLst>
          </p:nvPr>
        </p:nvGraphicFramePr>
        <p:xfrm>
          <a:off x="1181994" y="1065773"/>
          <a:ext cx="6274873" cy="5613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064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2528123273"/>
              </p:ext>
            </p:extLst>
          </p:nvPr>
        </p:nvGraphicFramePr>
        <p:xfrm>
          <a:off x="2778974" y="296215"/>
          <a:ext cx="6725634" cy="6246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056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1" name="Google Shape;1881;p61"/>
          <p:cNvSpPr/>
          <p:nvPr/>
        </p:nvSpPr>
        <p:spPr>
          <a:xfrm rot="10800000" flipH="1">
            <a:off x="4858800" y="6296607"/>
            <a:ext cx="2474400" cy="1601200"/>
          </a:xfrm>
          <a:prstGeom prst="pie">
            <a:avLst>
              <a:gd name="adj1" fmla="val 0"/>
              <a:gd name="adj2" fmla="val 10831237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882" name="Google Shape;1882;p61">
            <a:hlinkClick r:id="" action="ppaction://hlinkshowjump?jump=previousslide"/>
          </p:cNvPr>
          <p:cNvSpPr/>
          <p:nvPr/>
        </p:nvSpPr>
        <p:spPr>
          <a:xfrm>
            <a:off x="5448200" y="6347067"/>
            <a:ext cx="584400" cy="5544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883" name="Google Shape;1883;p61">
            <a:hlinkClick r:id="" action="ppaction://hlinkshowjump?jump=nextslide"/>
          </p:cNvPr>
          <p:cNvSpPr/>
          <p:nvPr/>
        </p:nvSpPr>
        <p:spPr>
          <a:xfrm>
            <a:off x="6159400" y="6347067"/>
            <a:ext cx="584400" cy="5544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884" name="Google Shape;1884;p61"/>
          <p:cNvGrpSpPr/>
          <p:nvPr/>
        </p:nvGrpSpPr>
        <p:grpSpPr>
          <a:xfrm>
            <a:off x="6315301" y="6497518"/>
            <a:ext cx="272609" cy="253497"/>
            <a:chOff x="4426425" y="4796938"/>
            <a:chExt cx="204457" cy="190123"/>
          </a:xfrm>
        </p:grpSpPr>
        <p:sp>
          <p:nvSpPr>
            <p:cNvPr id="1885" name="Google Shape;1885;p61"/>
            <p:cNvSpPr/>
            <p:nvPr/>
          </p:nvSpPr>
          <p:spPr>
            <a:xfrm>
              <a:off x="4426425" y="4796938"/>
              <a:ext cx="116800" cy="190123"/>
            </a:xfrm>
            <a:custGeom>
              <a:avLst/>
              <a:gdLst/>
              <a:ahLst/>
              <a:cxnLst/>
              <a:rect l="l" t="t" r="r" b="b"/>
              <a:pathLst>
                <a:path w="14257" h="23207" extrusionOk="0">
                  <a:moveTo>
                    <a:pt x="2654" y="1"/>
                  </a:moveTo>
                  <a:lnTo>
                    <a:pt x="2391" y="30"/>
                  </a:lnTo>
                  <a:lnTo>
                    <a:pt x="2158" y="59"/>
                  </a:lnTo>
                  <a:lnTo>
                    <a:pt x="1896" y="118"/>
                  </a:lnTo>
                  <a:lnTo>
                    <a:pt x="1662" y="205"/>
                  </a:lnTo>
                  <a:lnTo>
                    <a:pt x="1429" y="322"/>
                  </a:lnTo>
                  <a:lnTo>
                    <a:pt x="1196" y="438"/>
                  </a:lnTo>
                  <a:lnTo>
                    <a:pt x="992" y="613"/>
                  </a:lnTo>
                  <a:lnTo>
                    <a:pt x="788" y="788"/>
                  </a:lnTo>
                  <a:lnTo>
                    <a:pt x="613" y="992"/>
                  </a:lnTo>
                  <a:lnTo>
                    <a:pt x="438" y="1196"/>
                  </a:lnTo>
                  <a:lnTo>
                    <a:pt x="321" y="1429"/>
                  </a:lnTo>
                  <a:lnTo>
                    <a:pt x="205" y="1663"/>
                  </a:lnTo>
                  <a:lnTo>
                    <a:pt x="117" y="1896"/>
                  </a:lnTo>
                  <a:lnTo>
                    <a:pt x="59" y="2158"/>
                  </a:lnTo>
                  <a:lnTo>
                    <a:pt x="30" y="2391"/>
                  </a:lnTo>
                  <a:lnTo>
                    <a:pt x="1" y="2654"/>
                  </a:lnTo>
                  <a:lnTo>
                    <a:pt x="30" y="2916"/>
                  </a:lnTo>
                  <a:lnTo>
                    <a:pt x="59" y="3149"/>
                  </a:lnTo>
                  <a:lnTo>
                    <a:pt x="117" y="3412"/>
                  </a:lnTo>
                  <a:lnTo>
                    <a:pt x="205" y="3645"/>
                  </a:lnTo>
                  <a:lnTo>
                    <a:pt x="321" y="3878"/>
                  </a:lnTo>
                  <a:lnTo>
                    <a:pt x="438" y="4111"/>
                  </a:lnTo>
                  <a:lnTo>
                    <a:pt x="613" y="4315"/>
                  </a:lnTo>
                  <a:lnTo>
                    <a:pt x="788" y="4520"/>
                  </a:lnTo>
                  <a:lnTo>
                    <a:pt x="7872" y="11604"/>
                  </a:lnTo>
                  <a:lnTo>
                    <a:pt x="788" y="18717"/>
                  </a:lnTo>
                  <a:lnTo>
                    <a:pt x="613" y="18921"/>
                  </a:lnTo>
                  <a:lnTo>
                    <a:pt x="438" y="19125"/>
                  </a:lnTo>
                  <a:lnTo>
                    <a:pt x="321" y="19358"/>
                  </a:lnTo>
                  <a:lnTo>
                    <a:pt x="205" y="19591"/>
                  </a:lnTo>
                  <a:lnTo>
                    <a:pt x="117" y="19824"/>
                  </a:lnTo>
                  <a:lnTo>
                    <a:pt x="59" y="20087"/>
                  </a:lnTo>
                  <a:lnTo>
                    <a:pt x="30" y="20320"/>
                  </a:lnTo>
                  <a:lnTo>
                    <a:pt x="1" y="20582"/>
                  </a:lnTo>
                  <a:lnTo>
                    <a:pt x="30" y="20845"/>
                  </a:lnTo>
                  <a:lnTo>
                    <a:pt x="59" y="21078"/>
                  </a:lnTo>
                  <a:lnTo>
                    <a:pt x="117" y="21340"/>
                  </a:lnTo>
                  <a:lnTo>
                    <a:pt x="205" y="21574"/>
                  </a:lnTo>
                  <a:lnTo>
                    <a:pt x="321" y="21807"/>
                  </a:lnTo>
                  <a:lnTo>
                    <a:pt x="438" y="22040"/>
                  </a:lnTo>
                  <a:lnTo>
                    <a:pt x="613" y="22244"/>
                  </a:lnTo>
                  <a:lnTo>
                    <a:pt x="788" y="22448"/>
                  </a:lnTo>
                  <a:lnTo>
                    <a:pt x="992" y="22623"/>
                  </a:lnTo>
                  <a:lnTo>
                    <a:pt x="1196" y="22798"/>
                  </a:lnTo>
                  <a:lnTo>
                    <a:pt x="1429" y="22915"/>
                  </a:lnTo>
                  <a:lnTo>
                    <a:pt x="1662" y="23031"/>
                  </a:lnTo>
                  <a:lnTo>
                    <a:pt x="1896" y="23119"/>
                  </a:lnTo>
                  <a:lnTo>
                    <a:pt x="2158" y="23177"/>
                  </a:lnTo>
                  <a:lnTo>
                    <a:pt x="2391" y="23206"/>
                  </a:lnTo>
                  <a:lnTo>
                    <a:pt x="2916" y="23206"/>
                  </a:lnTo>
                  <a:lnTo>
                    <a:pt x="3149" y="23177"/>
                  </a:lnTo>
                  <a:lnTo>
                    <a:pt x="3412" y="23119"/>
                  </a:lnTo>
                  <a:lnTo>
                    <a:pt x="3645" y="23031"/>
                  </a:lnTo>
                  <a:lnTo>
                    <a:pt x="3878" y="22915"/>
                  </a:lnTo>
                  <a:lnTo>
                    <a:pt x="4111" y="22798"/>
                  </a:lnTo>
                  <a:lnTo>
                    <a:pt x="4315" y="22623"/>
                  </a:lnTo>
                  <a:lnTo>
                    <a:pt x="4519" y="22448"/>
                  </a:lnTo>
                  <a:lnTo>
                    <a:pt x="13469" y="13498"/>
                  </a:lnTo>
                  <a:lnTo>
                    <a:pt x="13673" y="13294"/>
                  </a:lnTo>
                  <a:lnTo>
                    <a:pt x="13819" y="13061"/>
                  </a:lnTo>
                  <a:lnTo>
                    <a:pt x="13935" y="12857"/>
                  </a:lnTo>
                  <a:lnTo>
                    <a:pt x="14052" y="12624"/>
                  </a:lnTo>
                  <a:lnTo>
                    <a:pt x="14140" y="12361"/>
                  </a:lnTo>
                  <a:lnTo>
                    <a:pt x="14198" y="12128"/>
                  </a:lnTo>
                  <a:lnTo>
                    <a:pt x="14227" y="11866"/>
                  </a:lnTo>
                  <a:lnTo>
                    <a:pt x="14256" y="11604"/>
                  </a:lnTo>
                  <a:lnTo>
                    <a:pt x="14227" y="11370"/>
                  </a:lnTo>
                  <a:lnTo>
                    <a:pt x="14198" y="11108"/>
                  </a:lnTo>
                  <a:lnTo>
                    <a:pt x="14140" y="10875"/>
                  </a:lnTo>
                  <a:lnTo>
                    <a:pt x="14052" y="10612"/>
                  </a:lnTo>
                  <a:lnTo>
                    <a:pt x="13935" y="10379"/>
                  </a:lnTo>
                  <a:lnTo>
                    <a:pt x="13819" y="10175"/>
                  </a:lnTo>
                  <a:lnTo>
                    <a:pt x="13673" y="9942"/>
                  </a:lnTo>
                  <a:lnTo>
                    <a:pt x="13469" y="9738"/>
                  </a:lnTo>
                  <a:lnTo>
                    <a:pt x="4519" y="788"/>
                  </a:lnTo>
                  <a:lnTo>
                    <a:pt x="4315" y="613"/>
                  </a:lnTo>
                  <a:lnTo>
                    <a:pt x="4111" y="438"/>
                  </a:lnTo>
                  <a:lnTo>
                    <a:pt x="3878" y="322"/>
                  </a:lnTo>
                  <a:lnTo>
                    <a:pt x="3645" y="205"/>
                  </a:lnTo>
                  <a:lnTo>
                    <a:pt x="3412" y="118"/>
                  </a:lnTo>
                  <a:lnTo>
                    <a:pt x="3149" y="59"/>
                  </a:lnTo>
                  <a:lnTo>
                    <a:pt x="2916" y="30"/>
                  </a:lnTo>
                  <a:lnTo>
                    <a:pt x="265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86" name="Google Shape;1886;p61"/>
            <p:cNvSpPr/>
            <p:nvPr/>
          </p:nvSpPr>
          <p:spPr>
            <a:xfrm>
              <a:off x="4514090" y="4796938"/>
              <a:ext cx="116792" cy="190123"/>
            </a:xfrm>
            <a:custGeom>
              <a:avLst/>
              <a:gdLst/>
              <a:ahLst/>
              <a:cxnLst/>
              <a:rect l="l" t="t" r="r" b="b"/>
              <a:pathLst>
                <a:path w="14256" h="23207" extrusionOk="0">
                  <a:moveTo>
                    <a:pt x="2653" y="1"/>
                  </a:moveTo>
                  <a:lnTo>
                    <a:pt x="2391" y="30"/>
                  </a:lnTo>
                  <a:lnTo>
                    <a:pt x="2129" y="59"/>
                  </a:lnTo>
                  <a:lnTo>
                    <a:pt x="1895" y="118"/>
                  </a:lnTo>
                  <a:lnTo>
                    <a:pt x="1662" y="205"/>
                  </a:lnTo>
                  <a:lnTo>
                    <a:pt x="1429" y="322"/>
                  </a:lnTo>
                  <a:lnTo>
                    <a:pt x="1196" y="438"/>
                  </a:lnTo>
                  <a:lnTo>
                    <a:pt x="963" y="613"/>
                  </a:lnTo>
                  <a:lnTo>
                    <a:pt x="788" y="788"/>
                  </a:lnTo>
                  <a:lnTo>
                    <a:pt x="584" y="992"/>
                  </a:lnTo>
                  <a:lnTo>
                    <a:pt x="438" y="1196"/>
                  </a:lnTo>
                  <a:lnTo>
                    <a:pt x="292" y="1429"/>
                  </a:lnTo>
                  <a:lnTo>
                    <a:pt x="205" y="1663"/>
                  </a:lnTo>
                  <a:lnTo>
                    <a:pt x="117" y="1896"/>
                  </a:lnTo>
                  <a:lnTo>
                    <a:pt x="59" y="2158"/>
                  </a:lnTo>
                  <a:lnTo>
                    <a:pt x="1" y="2391"/>
                  </a:lnTo>
                  <a:lnTo>
                    <a:pt x="1" y="2654"/>
                  </a:lnTo>
                  <a:lnTo>
                    <a:pt x="1" y="2916"/>
                  </a:lnTo>
                  <a:lnTo>
                    <a:pt x="59" y="3149"/>
                  </a:lnTo>
                  <a:lnTo>
                    <a:pt x="117" y="3412"/>
                  </a:lnTo>
                  <a:lnTo>
                    <a:pt x="205" y="3645"/>
                  </a:lnTo>
                  <a:lnTo>
                    <a:pt x="292" y="3878"/>
                  </a:lnTo>
                  <a:lnTo>
                    <a:pt x="438" y="4111"/>
                  </a:lnTo>
                  <a:lnTo>
                    <a:pt x="584" y="4315"/>
                  </a:lnTo>
                  <a:lnTo>
                    <a:pt x="788" y="4520"/>
                  </a:lnTo>
                  <a:lnTo>
                    <a:pt x="7872" y="11604"/>
                  </a:lnTo>
                  <a:lnTo>
                    <a:pt x="788" y="18717"/>
                  </a:lnTo>
                  <a:lnTo>
                    <a:pt x="584" y="18921"/>
                  </a:lnTo>
                  <a:lnTo>
                    <a:pt x="438" y="19125"/>
                  </a:lnTo>
                  <a:lnTo>
                    <a:pt x="292" y="19358"/>
                  </a:lnTo>
                  <a:lnTo>
                    <a:pt x="205" y="19591"/>
                  </a:lnTo>
                  <a:lnTo>
                    <a:pt x="117" y="19824"/>
                  </a:lnTo>
                  <a:lnTo>
                    <a:pt x="59" y="20087"/>
                  </a:lnTo>
                  <a:lnTo>
                    <a:pt x="1" y="20320"/>
                  </a:lnTo>
                  <a:lnTo>
                    <a:pt x="1" y="20582"/>
                  </a:lnTo>
                  <a:lnTo>
                    <a:pt x="1" y="20845"/>
                  </a:lnTo>
                  <a:lnTo>
                    <a:pt x="59" y="21078"/>
                  </a:lnTo>
                  <a:lnTo>
                    <a:pt x="117" y="21340"/>
                  </a:lnTo>
                  <a:lnTo>
                    <a:pt x="205" y="21574"/>
                  </a:lnTo>
                  <a:lnTo>
                    <a:pt x="292" y="21807"/>
                  </a:lnTo>
                  <a:lnTo>
                    <a:pt x="438" y="22040"/>
                  </a:lnTo>
                  <a:lnTo>
                    <a:pt x="584" y="22244"/>
                  </a:lnTo>
                  <a:lnTo>
                    <a:pt x="788" y="22448"/>
                  </a:lnTo>
                  <a:lnTo>
                    <a:pt x="963" y="22623"/>
                  </a:lnTo>
                  <a:lnTo>
                    <a:pt x="1196" y="22798"/>
                  </a:lnTo>
                  <a:lnTo>
                    <a:pt x="1429" y="22915"/>
                  </a:lnTo>
                  <a:lnTo>
                    <a:pt x="1662" y="23031"/>
                  </a:lnTo>
                  <a:lnTo>
                    <a:pt x="1895" y="23119"/>
                  </a:lnTo>
                  <a:lnTo>
                    <a:pt x="2129" y="23177"/>
                  </a:lnTo>
                  <a:lnTo>
                    <a:pt x="2391" y="23206"/>
                  </a:lnTo>
                  <a:lnTo>
                    <a:pt x="2887" y="23206"/>
                  </a:lnTo>
                  <a:lnTo>
                    <a:pt x="3149" y="23177"/>
                  </a:lnTo>
                  <a:lnTo>
                    <a:pt x="3382" y="23119"/>
                  </a:lnTo>
                  <a:lnTo>
                    <a:pt x="3645" y="23031"/>
                  </a:lnTo>
                  <a:lnTo>
                    <a:pt x="3878" y="22915"/>
                  </a:lnTo>
                  <a:lnTo>
                    <a:pt x="4082" y="22798"/>
                  </a:lnTo>
                  <a:lnTo>
                    <a:pt x="4315" y="22623"/>
                  </a:lnTo>
                  <a:lnTo>
                    <a:pt x="4519" y="22448"/>
                  </a:lnTo>
                  <a:lnTo>
                    <a:pt x="13469" y="13498"/>
                  </a:lnTo>
                  <a:lnTo>
                    <a:pt x="13644" y="13294"/>
                  </a:lnTo>
                  <a:lnTo>
                    <a:pt x="13819" y="13061"/>
                  </a:lnTo>
                  <a:lnTo>
                    <a:pt x="13935" y="12857"/>
                  </a:lnTo>
                  <a:lnTo>
                    <a:pt x="14052" y="12624"/>
                  </a:lnTo>
                  <a:lnTo>
                    <a:pt x="14139" y="12361"/>
                  </a:lnTo>
                  <a:lnTo>
                    <a:pt x="14198" y="12128"/>
                  </a:lnTo>
                  <a:lnTo>
                    <a:pt x="14227" y="11866"/>
                  </a:lnTo>
                  <a:lnTo>
                    <a:pt x="14256" y="11604"/>
                  </a:lnTo>
                  <a:lnTo>
                    <a:pt x="14227" y="11370"/>
                  </a:lnTo>
                  <a:lnTo>
                    <a:pt x="14198" y="11108"/>
                  </a:lnTo>
                  <a:lnTo>
                    <a:pt x="14139" y="10875"/>
                  </a:lnTo>
                  <a:lnTo>
                    <a:pt x="14052" y="10612"/>
                  </a:lnTo>
                  <a:lnTo>
                    <a:pt x="13935" y="10379"/>
                  </a:lnTo>
                  <a:lnTo>
                    <a:pt x="13819" y="10175"/>
                  </a:lnTo>
                  <a:lnTo>
                    <a:pt x="13644" y="9942"/>
                  </a:lnTo>
                  <a:lnTo>
                    <a:pt x="13469" y="9738"/>
                  </a:lnTo>
                  <a:lnTo>
                    <a:pt x="4519" y="788"/>
                  </a:lnTo>
                  <a:lnTo>
                    <a:pt x="4315" y="613"/>
                  </a:lnTo>
                  <a:lnTo>
                    <a:pt x="4082" y="438"/>
                  </a:lnTo>
                  <a:lnTo>
                    <a:pt x="3878" y="322"/>
                  </a:lnTo>
                  <a:lnTo>
                    <a:pt x="3645" y="205"/>
                  </a:lnTo>
                  <a:lnTo>
                    <a:pt x="3382" y="118"/>
                  </a:lnTo>
                  <a:lnTo>
                    <a:pt x="3149" y="59"/>
                  </a:lnTo>
                  <a:lnTo>
                    <a:pt x="2887" y="30"/>
                  </a:lnTo>
                  <a:lnTo>
                    <a:pt x="265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887" name="Google Shape;1887;p61"/>
          <p:cNvGrpSpPr/>
          <p:nvPr/>
        </p:nvGrpSpPr>
        <p:grpSpPr>
          <a:xfrm flipH="1">
            <a:off x="5604101" y="6497518"/>
            <a:ext cx="272609" cy="253497"/>
            <a:chOff x="4426425" y="4796938"/>
            <a:chExt cx="204457" cy="190123"/>
          </a:xfrm>
        </p:grpSpPr>
        <p:sp>
          <p:nvSpPr>
            <p:cNvPr id="1888" name="Google Shape;1888;p61"/>
            <p:cNvSpPr/>
            <p:nvPr/>
          </p:nvSpPr>
          <p:spPr>
            <a:xfrm>
              <a:off x="4426425" y="4796938"/>
              <a:ext cx="116800" cy="190123"/>
            </a:xfrm>
            <a:custGeom>
              <a:avLst/>
              <a:gdLst/>
              <a:ahLst/>
              <a:cxnLst/>
              <a:rect l="l" t="t" r="r" b="b"/>
              <a:pathLst>
                <a:path w="14257" h="23207" extrusionOk="0">
                  <a:moveTo>
                    <a:pt x="2654" y="1"/>
                  </a:moveTo>
                  <a:lnTo>
                    <a:pt x="2391" y="30"/>
                  </a:lnTo>
                  <a:lnTo>
                    <a:pt x="2158" y="59"/>
                  </a:lnTo>
                  <a:lnTo>
                    <a:pt x="1896" y="118"/>
                  </a:lnTo>
                  <a:lnTo>
                    <a:pt x="1662" y="205"/>
                  </a:lnTo>
                  <a:lnTo>
                    <a:pt x="1429" y="322"/>
                  </a:lnTo>
                  <a:lnTo>
                    <a:pt x="1196" y="438"/>
                  </a:lnTo>
                  <a:lnTo>
                    <a:pt x="992" y="613"/>
                  </a:lnTo>
                  <a:lnTo>
                    <a:pt x="788" y="788"/>
                  </a:lnTo>
                  <a:lnTo>
                    <a:pt x="613" y="992"/>
                  </a:lnTo>
                  <a:lnTo>
                    <a:pt x="438" y="1196"/>
                  </a:lnTo>
                  <a:lnTo>
                    <a:pt x="321" y="1429"/>
                  </a:lnTo>
                  <a:lnTo>
                    <a:pt x="205" y="1663"/>
                  </a:lnTo>
                  <a:lnTo>
                    <a:pt x="117" y="1896"/>
                  </a:lnTo>
                  <a:lnTo>
                    <a:pt x="59" y="2158"/>
                  </a:lnTo>
                  <a:lnTo>
                    <a:pt x="30" y="2391"/>
                  </a:lnTo>
                  <a:lnTo>
                    <a:pt x="1" y="2654"/>
                  </a:lnTo>
                  <a:lnTo>
                    <a:pt x="30" y="2916"/>
                  </a:lnTo>
                  <a:lnTo>
                    <a:pt x="59" y="3149"/>
                  </a:lnTo>
                  <a:lnTo>
                    <a:pt x="117" y="3412"/>
                  </a:lnTo>
                  <a:lnTo>
                    <a:pt x="205" y="3645"/>
                  </a:lnTo>
                  <a:lnTo>
                    <a:pt x="321" y="3878"/>
                  </a:lnTo>
                  <a:lnTo>
                    <a:pt x="438" y="4111"/>
                  </a:lnTo>
                  <a:lnTo>
                    <a:pt x="613" y="4315"/>
                  </a:lnTo>
                  <a:lnTo>
                    <a:pt x="788" y="4520"/>
                  </a:lnTo>
                  <a:lnTo>
                    <a:pt x="7872" y="11604"/>
                  </a:lnTo>
                  <a:lnTo>
                    <a:pt x="788" y="18717"/>
                  </a:lnTo>
                  <a:lnTo>
                    <a:pt x="613" y="18921"/>
                  </a:lnTo>
                  <a:lnTo>
                    <a:pt x="438" y="19125"/>
                  </a:lnTo>
                  <a:lnTo>
                    <a:pt x="321" y="19358"/>
                  </a:lnTo>
                  <a:lnTo>
                    <a:pt x="205" y="19591"/>
                  </a:lnTo>
                  <a:lnTo>
                    <a:pt x="117" y="19824"/>
                  </a:lnTo>
                  <a:lnTo>
                    <a:pt x="59" y="20087"/>
                  </a:lnTo>
                  <a:lnTo>
                    <a:pt x="30" y="20320"/>
                  </a:lnTo>
                  <a:lnTo>
                    <a:pt x="1" y="20582"/>
                  </a:lnTo>
                  <a:lnTo>
                    <a:pt x="30" y="20845"/>
                  </a:lnTo>
                  <a:lnTo>
                    <a:pt x="59" y="21078"/>
                  </a:lnTo>
                  <a:lnTo>
                    <a:pt x="117" y="21340"/>
                  </a:lnTo>
                  <a:lnTo>
                    <a:pt x="205" y="21574"/>
                  </a:lnTo>
                  <a:lnTo>
                    <a:pt x="321" y="21807"/>
                  </a:lnTo>
                  <a:lnTo>
                    <a:pt x="438" y="22040"/>
                  </a:lnTo>
                  <a:lnTo>
                    <a:pt x="613" y="22244"/>
                  </a:lnTo>
                  <a:lnTo>
                    <a:pt x="788" y="22448"/>
                  </a:lnTo>
                  <a:lnTo>
                    <a:pt x="992" y="22623"/>
                  </a:lnTo>
                  <a:lnTo>
                    <a:pt x="1196" y="22798"/>
                  </a:lnTo>
                  <a:lnTo>
                    <a:pt x="1429" y="22915"/>
                  </a:lnTo>
                  <a:lnTo>
                    <a:pt x="1662" y="23031"/>
                  </a:lnTo>
                  <a:lnTo>
                    <a:pt x="1896" y="23119"/>
                  </a:lnTo>
                  <a:lnTo>
                    <a:pt x="2158" y="23177"/>
                  </a:lnTo>
                  <a:lnTo>
                    <a:pt x="2391" y="23206"/>
                  </a:lnTo>
                  <a:lnTo>
                    <a:pt x="2916" y="23206"/>
                  </a:lnTo>
                  <a:lnTo>
                    <a:pt x="3149" y="23177"/>
                  </a:lnTo>
                  <a:lnTo>
                    <a:pt x="3412" y="23119"/>
                  </a:lnTo>
                  <a:lnTo>
                    <a:pt x="3645" y="23031"/>
                  </a:lnTo>
                  <a:lnTo>
                    <a:pt x="3878" y="22915"/>
                  </a:lnTo>
                  <a:lnTo>
                    <a:pt x="4111" y="22798"/>
                  </a:lnTo>
                  <a:lnTo>
                    <a:pt x="4315" y="22623"/>
                  </a:lnTo>
                  <a:lnTo>
                    <a:pt x="4519" y="22448"/>
                  </a:lnTo>
                  <a:lnTo>
                    <a:pt x="13469" y="13498"/>
                  </a:lnTo>
                  <a:lnTo>
                    <a:pt x="13673" y="13294"/>
                  </a:lnTo>
                  <a:lnTo>
                    <a:pt x="13819" y="13061"/>
                  </a:lnTo>
                  <a:lnTo>
                    <a:pt x="13935" y="12857"/>
                  </a:lnTo>
                  <a:lnTo>
                    <a:pt x="14052" y="12624"/>
                  </a:lnTo>
                  <a:lnTo>
                    <a:pt x="14140" y="12361"/>
                  </a:lnTo>
                  <a:lnTo>
                    <a:pt x="14198" y="12128"/>
                  </a:lnTo>
                  <a:lnTo>
                    <a:pt x="14227" y="11866"/>
                  </a:lnTo>
                  <a:lnTo>
                    <a:pt x="14256" y="11604"/>
                  </a:lnTo>
                  <a:lnTo>
                    <a:pt x="14227" y="11370"/>
                  </a:lnTo>
                  <a:lnTo>
                    <a:pt x="14198" y="11108"/>
                  </a:lnTo>
                  <a:lnTo>
                    <a:pt x="14140" y="10875"/>
                  </a:lnTo>
                  <a:lnTo>
                    <a:pt x="14052" y="10612"/>
                  </a:lnTo>
                  <a:lnTo>
                    <a:pt x="13935" y="10379"/>
                  </a:lnTo>
                  <a:lnTo>
                    <a:pt x="13819" y="10175"/>
                  </a:lnTo>
                  <a:lnTo>
                    <a:pt x="13673" y="9942"/>
                  </a:lnTo>
                  <a:lnTo>
                    <a:pt x="13469" y="9738"/>
                  </a:lnTo>
                  <a:lnTo>
                    <a:pt x="4519" y="788"/>
                  </a:lnTo>
                  <a:lnTo>
                    <a:pt x="4315" y="613"/>
                  </a:lnTo>
                  <a:lnTo>
                    <a:pt x="4111" y="438"/>
                  </a:lnTo>
                  <a:lnTo>
                    <a:pt x="3878" y="322"/>
                  </a:lnTo>
                  <a:lnTo>
                    <a:pt x="3645" y="205"/>
                  </a:lnTo>
                  <a:lnTo>
                    <a:pt x="3412" y="118"/>
                  </a:lnTo>
                  <a:lnTo>
                    <a:pt x="3149" y="59"/>
                  </a:lnTo>
                  <a:lnTo>
                    <a:pt x="2916" y="30"/>
                  </a:lnTo>
                  <a:lnTo>
                    <a:pt x="265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89" name="Google Shape;1889;p61"/>
            <p:cNvSpPr/>
            <p:nvPr/>
          </p:nvSpPr>
          <p:spPr>
            <a:xfrm>
              <a:off x="4514090" y="4796938"/>
              <a:ext cx="116792" cy="190123"/>
            </a:xfrm>
            <a:custGeom>
              <a:avLst/>
              <a:gdLst/>
              <a:ahLst/>
              <a:cxnLst/>
              <a:rect l="l" t="t" r="r" b="b"/>
              <a:pathLst>
                <a:path w="14256" h="23207" extrusionOk="0">
                  <a:moveTo>
                    <a:pt x="2653" y="1"/>
                  </a:moveTo>
                  <a:lnTo>
                    <a:pt x="2391" y="30"/>
                  </a:lnTo>
                  <a:lnTo>
                    <a:pt x="2129" y="59"/>
                  </a:lnTo>
                  <a:lnTo>
                    <a:pt x="1895" y="118"/>
                  </a:lnTo>
                  <a:lnTo>
                    <a:pt x="1662" y="205"/>
                  </a:lnTo>
                  <a:lnTo>
                    <a:pt x="1429" y="322"/>
                  </a:lnTo>
                  <a:lnTo>
                    <a:pt x="1196" y="438"/>
                  </a:lnTo>
                  <a:lnTo>
                    <a:pt x="963" y="613"/>
                  </a:lnTo>
                  <a:lnTo>
                    <a:pt x="788" y="788"/>
                  </a:lnTo>
                  <a:lnTo>
                    <a:pt x="584" y="992"/>
                  </a:lnTo>
                  <a:lnTo>
                    <a:pt x="438" y="1196"/>
                  </a:lnTo>
                  <a:lnTo>
                    <a:pt x="292" y="1429"/>
                  </a:lnTo>
                  <a:lnTo>
                    <a:pt x="205" y="1663"/>
                  </a:lnTo>
                  <a:lnTo>
                    <a:pt x="117" y="1896"/>
                  </a:lnTo>
                  <a:lnTo>
                    <a:pt x="59" y="2158"/>
                  </a:lnTo>
                  <a:lnTo>
                    <a:pt x="1" y="2391"/>
                  </a:lnTo>
                  <a:lnTo>
                    <a:pt x="1" y="2654"/>
                  </a:lnTo>
                  <a:lnTo>
                    <a:pt x="1" y="2916"/>
                  </a:lnTo>
                  <a:lnTo>
                    <a:pt x="59" y="3149"/>
                  </a:lnTo>
                  <a:lnTo>
                    <a:pt x="117" y="3412"/>
                  </a:lnTo>
                  <a:lnTo>
                    <a:pt x="205" y="3645"/>
                  </a:lnTo>
                  <a:lnTo>
                    <a:pt x="292" y="3878"/>
                  </a:lnTo>
                  <a:lnTo>
                    <a:pt x="438" y="4111"/>
                  </a:lnTo>
                  <a:lnTo>
                    <a:pt x="584" y="4315"/>
                  </a:lnTo>
                  <a:lnTo>
                    <a:pt x="788" y="4520"/>
                  </a:lnTo>
                  <a:lnTo>
                    <a:pt x="7872" y="11604"/>
                  </a:lnTo>
                  <a:lnTo>
                    <a:pt x="788" y="18717"/>
                  </a:lnTo>
                  <a:lnTo>
                    <a:pt x="584" y="18921"/>
                  </a:lnTo>
                  <a:lnTo>
                    <a:pt x="438" y="19125"/>
                  </a:lnTo>
                  <a:lnTo>
                    <a:pt x="292" y="19358"/>
                  </a:lnTo>
                  <a:lnTo>
                    <a:pt x="205" y="19591"/>
                  </a:lnTo>
                  <a:lnTo>
                    <a:pt x="117" y="19824"/>
                  </a:lnTo>
                  <a:lnTo>
                    <a:pt x="59" y="20087"/>
                  </a:lnTo>
                  <a:lnTo>
                    <a:pt x="1" y="20320"/>
                  </a:lnTo>
                  <a:lnTo>
                    <a:pt x="1" y="20582"/>
                  </a:lnTo>
                  <a:lnTo>
                    <a:pt x="1" y="20845"/>
                  </a:lnTo>
                  <a:lnTo>
                    <a:pt x="59" y="21078"/>
                  </a:lnTo>
                  <a:lnTo>
                    <a:pt x="117" y="21340"/>
                  </a:lnTo>
                  <a:lnTo>
                    <a:pt x="205" y="21574"/>
                  </a:lnTo>
                  <a:lnTo>
                    <a:pt x="292" y="21807"/>
                  </a:lnTo>
                  <a:lnTo>
                    <a:pt x="438" y="22040"/>
                  </a:lnTo>
                  <a:lnTo>
                    <a:pt x="584" y="22244"/>
                  </a:lnTo>
                  <a:lnTo>
                    <a:pt x="788" y="22448"/>
                  </a:lnTo>
                  <a:lnTo>
                    <a:pt x="963" y="22623"/>
                  </a:lnTo>
                  <a:lnTo>
                    <a:pt x="1196" y="22798"/>
                  </a:lnTo>
                  <a:lnTo>
                    <a:pt x="1429" y="22915"/>
                  </a:lnTo>
                  <a:lnTo>
                    <a:pt x="1662" y="23031"/>
                  </a:lnTo>
                  <a:lnTo>
                    <a:pt x="1895" y="23119"/>
                  </a:lnTo>
                  <a:lnTo>
                    <a:pt x="2129" y="23177"/>
                  </a:lnTo>
                  <a:lnTo>
                    <a:pt x="2391" y="23206"/>
                  </a:lnTo>
                  <a:lnTo>
                    <a:pt x="2887" y="23206"/>
                  </a:lnTo>
                  <a:lnTo>
                    <a:pt x="3149" y="23177"/>
                  </a:lnTo>
                  <a:lnTo>
                    <a:pt x="3382" y="23119"/>
                  </a:lnTo>
                  <a:lnTo>
                    <a:pt x="3645" y="23031"/>
                  </a:lnTo>
                  <a:lnTo>
                    <a:pt x="3878" y="22915"/>
                  </a:lnTo>
                  <a:lnTo>
                    <a:pt x="4082" y="22798"/>
                  </a:lnTo>
                  <a:lnTo>
                    <a:pt x="4315" y="22623"/>
                  </a:lnTo>
                  <a:lnTo>
                    <a:pt x="4519" y="22448"/>
                  </a:lnTo>
                  <a:lnTo>
                    <a:pt x="13469" y="13498"/>
                  </a:lnTo>
                  <a:lnTo>
                    <a:pt x="13644" y="13294"/>
                  </a:lnTo>
                  <a:lnTo>
                    <a:pt x="13819" y="13061"/>
                  </a:lnTo>
                  <a:lnTo>
                    <a:pt x="13935" y="12857"/>
                  </a:lnTo>
                  <a:lnTo>
                    <a:pt x="14052" y="12624"/>
                  </a:lnTo>
                  <a:lnTo>
                    <a:pt x="14139" y="12361"/>
                  </a:lnTo>
                  <a:lnTo>
                    <a:pt x="14198" y="12128"/>
                  </a:lnTo>
                  <a:lnTo>
                    <a:pt x="14227" y="11866"/>
                  </a:lnTo>
                  <a:lnTo>
                    <a:pt x="14256" y="11604"/>
                  </a:lnTo>
                  <a:lnTo>
                    <a:pt x="14227" y="11370"/>
                  </a:lnTo>
                  <a:lnTo>
                    <a:pt x="14198" y="11108"/>
                  </a:lnTo>
                  <a:lnTo>
                    <a:pt x="14139" y="10875"/>
                  </a:lnTo>
                  <a:lnTo>
                    <a:pt x="14052" y="10612"/>
                  </a:lnTo>
                  <a:lnTo>
                    <a:pt x="13935" y="10379"/>
                  </a:lnTo>
                  <a:lnTo>
                    <a:pt x="13819" y="10175"/>
                  </a:lnTo>
                  <a:lnTo>
                    <a:pt x="13644" y="9942"/>
                  </a:lnTo>
                  <a:lnTo>
                    <a:pt x="13469" y="9738"/>
                  </a:lnTo>
                  <a:lnTo>
                    <a:pt x="4519" y="788"/>
                  </a:lnTo>
                  <a:lnTo>
                    <a:pt x="4315" y="613"/>
                  </a:lnTo>
                  <a:lnTo>
                    <a:pt x="4082" y="438"/>
                  </a:lnTo>
                  <a:lnTo>
                    <a:pt x="3878" y="322"/>
                  </a:lnTo>
                  <a:lnTo>
                    <a:pt x="3645" y="205"/>
                  </a:lnTo>
                  <a:lnTo>
                    <a:pt x="3382" y="118"/>
                  </a:lnTo>
                  <a:lnTo>
                    <a:pt x="3149" y="59"/>
                  </a:lnTo>
                  <a:lnTo>
                    <a:pt x="2887" y="30"/>
                  </a:lnTo>
                  <a:lnTo>
                    <a:pt x="265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6" name="Titre 1"/>
          <p:cNvSpPr>
            <a:spLocks noGrp="1"/>
          </p:cNvSpPr>
          <p:nvPr>
            <p:ph type="title"/>
          </p:nvPr>
        </p:nvSpPr>
        <p:spPr>
          <a:xfrm>
            <a:off x="785191" y="0"/>
            <a:ext cx="9114183" cy="1325563"/>
          </a:xfrm>
        </p:spPr>
        <p:txBody>
          <a:bodyPr/>
          <a:lstStyle/>
          <a:p>
            <a:pPr algn="r" rtl="1"/>
            <a:r>
              <a:rPr lang="ar-DZ" dirty="0"/>
              <a:t>تقييم نقاط القوة والضعف:</a:t>
            </a:r>
            <a:endParaRPr lang="fr-FR" dirty="0"/>
          </a:p>
        </p:txBody>
      </p:sp>
      <p:sp>
        <p:nvSpPr>
          <p:cNvPr id="17" name="Espace réservé du contenu 2"/>
          <p:cNvSpPr txBox="1">
            <a:spLocks/>
          </p:cNvSpPr>
          <p:nvPr/>
        </p:nvSpPr>
        <p:spPr>
          <a:xfrm>
            <a:off x="846703" y="1312656"/>
            <a:ext cx="7863624" cy="4351338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609585" lvl="0" indent="-40639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Lato"/>
              <a:buChar char="●"/>
              <a:defRPr sz="2133" kern="1200">
                <a:solidFill>
                  <a:srgbClr val="434343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1219170" lvl="1" indent="-40639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sz="2400" kern="1200">
                <a:solidFill>
                  <a:srgbClr val="434343"/>
                </a:solidFill>
                <a:latin typeface="+mn-lt"/>
                <a:ea typeface="+mn-ea"/>
                <a:cs typeface="+mn-cs"/>
              </a:defRPr>
            </a:lvl2pPr>
            <a:lvl3pPr marL="1828754" lvl="2" indent="-40639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2000" kern="1200">
                <a:solidFill>
                  <a:srgbClr val="434343"/>
                </a:solidFill>
                <a:latin typeface="+mn-lt"/>
                <a:ea typeface="+mn-ea"/>
                <a:cs typeface="+mn-cs"/>
              </a:defRPr>
            </a:lvl3pPr>
            <a:lvl4pPr marL="2438339" lvl="3" indent="-40639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sz="1800" kern="1200">
                <a:solidFill>
                  <a:srgbClr val="434343"/>
                </a:solidFill>
                <a:latin typeface="+mn-lt"/>
                <a:ea typeface="+mn-ea"/>
                <a:cs typeface="+mn-cs"/>
              </a:defRPr>
            </a:lvl4pPr>
            <a:lvl5pPr marL="3047924" lvl="4" indent="-40639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sz="1800" kern="1200">
                <a:solidFill>
                  <a:srgbClr val="434343"/>
                </a:solidFill>
                <a:latin typeface="+mn-lt"/>
                <a:ea typeface="+mn-ea"/>
                <a:cs typeface="+mn-cs"/>
              </a:defRPr>
            </a:lvl5pPr>
            <a:lvl6pPr marL="3657509" lvl="5" indent="-40639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800" kern="1200">
                <a:solidFill>
                  <a:srgbClr val="434343"/>
                </a:solidFill>
                <a:latin typeface="+mn-lt"/>
                <a:ea typeface="+mn-ea"/>
                <a:cs typeface="+mn-cs"/>
              </a:defRPr>
            </a:lvl6pPr>
            <a:lvl7pPr marL="4267093" lvl="6" indent="-40639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sz="1800" kern="1200">
                <a:solidFill>
                  <a:srgbClr val="434343"/>
                </a:solidFill>
                <a:latin typeface="+mn-lt"/>
                <a:ea typeface="+mn-ea"/>
                <a:cs typeface="+mn-cs"/>
              </a:defRPr>
            </a:lvl7pPr>
            <a:lvl8pPr marL="4876678" lvl="7" indent="-40639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sz="1800" kern="1200">
                <a:solidFill>
                  <a:srgbClr val="434343"/>
                </a:solidFill>
                <a:latin typeface="+mn-lt"/>
                <a:ea typeface="+mn-ea"/>
                <a:cs typeface="+mn-cs"/>
              </a:defRPr>
            </a:lvl8pPr>
            <a:lvl9pPr marL="5486263" lvl="8" indent="-40639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800" kern="1200">
                <a:solidFill>
                  <a:srgbClr val="43434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300000"/>
              </a:lnSpc>
              <a:buFont typeface="Wingdings" panose="05000000000000000000" pitchFamily="2" charset="2"/>
              <a:buChar char="Ø"/>
            </a:pPr>
            <a:r>
              <a:rPr lang="ar-DZ" sz="3200" dirty="0"/>
              <a:t>تحديد نقاط القوة التي يمكن استغلالها.</a:t>
            </a:r>
          </a:p>
          <a:p>
            <a:pPr algn="r" rtl="1">
              <a:lnSpc>
                <a:spcPct val="300000"/>
              </a:lnSpc>
              <a:buFont typeface="Wingdings" panose="05000000000000000000" pitchFamily="2" charset="2"/>
              <a:buChar char="Ø"/>
            </a:pPr>
            <a:r>
              <a:rPr lang="ar-DZ" sz="3200" dirty="0"/>
              <a:t>تحديد نقاط الضعف التي يجب تحسينها.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898578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1" name="Google Shape;1881;p61"/>
          <p:cNvSpPr/>
          <p:nvPr/>
        </p:nvSpPr>
        <p:spPr>
          <a:xfrm rot="10800000" flipH="1">
            <a:off x="4858800" y="6296607"/>
            <a:ext cx="2474400" cy="1601200"/>
          </a:xfrm>
          <a:prstGeom prst="pie">
            <a:avLst>
              <a:gd name="adj1" fmla="val 0"/>
              <a:gd name="adj2" fmla="val 10831237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882" name="Google Shape;1882;p61">
            <a:hlinkClick r:id="" action="ppaction://hlinkshowjump?jump=previousslide"/>
          </p:cNvPr>
          <p:cNvSpPr/>
          <p:nvPr/>
        </p:nvSpPr>
        <p:spPr>
          <a:xfrm>
            <a:off x="5448200" y="6347067"/>
            <a:ext cx="584400" cy="5544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883" name="Google Shape;1883;p61">
            <a:hlinkClick r:id="" action="ppaction://hlinkshowjump?jump=nextslide"/>
          </p:cNvPr>
          <p:cNvSpPr/>
          <p:nvPr/>
        </p:nvSpPr>
        <p:spPr>
          <a:xfrm>
            <a:off x="6159400" y="6347067"/>
            <a:ext cx="584400" cy="5544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884" name="Google Shape;1884;p61"/>
          <p:cNvGrpSpPr/>
          <p:nvPr/>
        </p:nvGrpSpPr>
        <p:grpSpPr>
          <a:xfrm>
            <a:off x="6315301" y="6497518"/>
            <a:ext cx="272609" cy="253497"/>
            <a:chOff x="4426425" y="4796938"/>
            <a:chExt cx="204457" cy="190123"/>
          </a:xfrm>
        </p:grpSpPr>
        <p:sp>
          <p:nvSpPr>
            <p:cNvPr id="1885" name="Google Shape;1885;p61"/>
            <p:cNvSpPr/>
            <p:nvPr/>
          </p:nvSpPr>
          <p:spPr>
            <a:xfrm>
              <a:off x="4426425" y="4796938"/>
              <a:ext cx="116800" cy="190123"/>
            </a:xfrm>
            <a:custGeom>
              <a:avLst/>
              <a:gdLst/>
              <a:ahLst/>
              <a:cxnLst/>
              <a:rect l="l" t="t" r="r" b="b"/>
              <a:pathLst>
                <a:path w="14257" h="23207" extrusionOk="0">
                  <a:moveTo>
                    <a:pt x="2654" y="1"/>
                  </a:moveTo>
                  <a:lnTo>
                    <a:pt x="2391" y="30"/>
                  </a:lnTo>
                  <a:lnTo>
                    <a:pt x="2158" y="59"/>
                  </a:lnTo>
                  <a:lnTo>
                    <a:pt x="1896" y="118"/>
                  </a:lnTo>
                  <a:lnTo>
                    <a:pt x="1662" y="205"/>
                  </a:lnTo>
                  <a:lnTo>
                    <a:pt x="1429" y="322"/>
                  </a:lnTo>
                  <a:lnTo>
                    <a:pt x="1196" y="438"/>
                  </a:lnTo>
                  <a:lnTo>
                    <a:pt x="992" y="613"/>
                  </a:lnTo>
                  <a:lnTo>
                    <a:pt x="788" y="788"/>
                  </a:lnTo>
                  <a:lnTo>
                    <a:pt x="613" y="992"/>
                  </a:lnTo>
                  <a:lnTo>
                    <a:pt x="438" y="1196"/>
                  </a:lnTo>
                  <a:lnTo>
                    <a:pt x="321" y="1429"/>
                  </a:lnTo>
                  <a:lnTo>
                    <a:pt x="205" y="1663"/>
                  </a:lnTo>
                  <a:lnTo>
                    <a:pt x="117" y="1896"/>
                  </a:lnTo>
                  <a:lnTo>
                    <a:pt x="59" y="2158"/>
                  </a:lnTo>
                  <a:lnTo>
                    <a:pt x="30" y="2391"/>
                  </a:lnTo>
                  <a:lnTo>
                    <a:pt x="1" y="2654"/>
                  </a:lnTo>
                  <a:lnTo>
                    <a:pt x="30" y="2916"/>
                  </a:lnTo>
                  <a:lnTo>
                    <a:pt x="59" y="3149"/>
                  </a:lnTo>
                  <a:lnTo>
                    <a:pt x="117" y="3412"/>
                  </a:lnTo>
                  <a:lnTo>
                    <a:pt x="205" y="3645"/>
                  </a:lnTo>
                  <a:lnTo>
                    <a:pt x="321" y="3878"/>
                  </a:lnTo>
                  <a:lnTo>
                    <a:pt x="438" y="4111"/>
                  </a:lnTo>
                  <a:lnTo>
                    <a:pt x="613" y="4315"/>
                  </a:lnTo>
                  <a:lnTo>
                    <a:pt x="788" y="4520"/>
                  </a:lnTo>
                  <a:lnTo>
                    <a:pt x="7872" y="11604"/>
                  </a:lnTo>
                  <a:lnTo>
                    <a:pt x="788" y="18717"/>
                  </a:lnTo>
                  <a:lnTo>
                    <a:pt x="613" y="18921"/>
                  </a:lnTo>
                  <a:lnTo>
                    <a:pt x="438" y="19125"/>
                  </a:lnTo>
                  <a:lnTo>
                    <a:pt x="321" y="19358"/>
                  </a:lnTo>
                  <a:lnTo>
                    <a:pt x="205" y="19591"/>
                  </a:lnTo>
                  <a:lnTo>
                    <a:pt x="117" y="19824"/>
                  </a:lnTo>
                  <a:lnTo>
                    <a:pt x="59" y="20087"/>
                  </a:lnTo>
                  <a:lnTo>
                    <a:pt x="30" y="20320"/>
                  </a:lnTo>
                  <a:lnTo>
                    <a:pt x="1" y="20582"/>
                  </a:lnTo>
                  <a:lnTo>
                    <a:pt x="30" y="20845"/>
                  </a:lnTo>
                  <a:lnTo>
                    <a:pt x="59" y="21078"/>
                  </a:lnTo>
                  <a:lnTo>
                    <a:pt x="117" y="21340"/>
                  </a:lnTo>
                  <a:lnTo>
                    <a:pt x="205" y="21574"/>
                  </a:lnTo>
                  <a:lnTo>
                    <a:pt x="321" y="21807"/>
                  </a:lnTo>
                  <a:lnTo>
                    <a:pt x="438" y="22040"/>
                  </a:lnTo>
                  <a:lnTo>
                    <a:pt x="613" y="22244"/>
                  </a:lnTo>
                  <a:lnTo>
                    <a:pt x="788" y="22448"/>
                  </a:lnTo>
                  <a:lnTo>
                    <a:pt x="992" y="22623"/>
                  </a:lnTo>
                  <a:lnTo>
                    <a:pt x="1196" y="22798"/>
                  </a:lnTo>
                  <a:lnTo>
                    <a:pt x="1429" y="22915"/>
                  </a:lnTo>
                  <a:lnTo>
                    <a:pt x="1662" y="23031"/>
                  </a:lnTo>
                  <a:lnTo>
                    <a:pt x="1896" y="23119"/>
                  </a:lnTo>
                  <a:lnTo>
                    <a:pt x="2158" y="23177"/>
                  </a:lnTo>
                  <a:lnTo>
                    <a:pt x="2391" y="23206"/>
                  </a:lnTo>
                  <a:lnTo>
                    <a:pt x="2916" y="23206"/>
                  </a:lnTo>
                  <a:lnTo>
                    <a:pt x="3149" y="23177"/>
                  </a:lnTo>
                  <a:lnTo>
                    <a:pt x="3412" y="23119"/>
                  </a:lnTo>
                  <a:lnTo>
                    <a:pt x="3645" y="23031"/>
                  </a:lnTo>
                  <a:lnTo>
                    <a:pt x="3878" y="22915"/>
                  </a:lnTo>
                  <a:lnTo>
                    <a:pt x="4111" y="22798"/>
                  </a:lnTo>
                  <a:lnTo>
                    <a:pt x="4315" y="22623"/>
                  </a:lnTo>
                  <a:lnTo>
                    <a:pt x="4519" y="22448"/>
                  </a:lnTo>
                  <a:lnTo>
                    <a:pt x="13469" y="13498"/>
                  </a:lnTo>
                  <a:lnTo>
                    <a:pt x="13673" y="13294"/>
                  </a:lnTo>
                  <a:lnTo>
                    <a:pt x="13819" y="13061"/>
                  </a:lnTo>
                  <a:lnTo>
                    <a:pt x="13935" y="12857"/>
                  </a:lnTo>
                  <a:lnTo>
                    <a:pt x="14052" y="12624"/>
                  </a:lnTo>
                  <a:lnTo>
                    <a:pt x="14140" y="12361"/>
                  </a:lnTo>
                  <a:lnTo>
                    <a:pt x="14198" y="12128"/>
                  </a:lnTo>
                  <a:lnTo>
                    <a:pt x="14227" y="11866"/>
                  </a:lnTo>
                  <a:lnTo>
                    <a:pt x="14256" y="11604"/>
                  </a:lnTo>
                  <a:lnTo>
                    <a:pt x="14227" y="11370"/>
                  </a:lnTo>
                  <a:lnTo>
                    <a:pt x="14198" y="11108"/>
                  </a:lnTo>
                  <a:lnTo>
                    <a:pt x="14140" y="10875"/>
                  </a:lnTo>
                  <a:lnTo>
                    <a:pt x="14052" y="10612"/>
                  </a:lnTo>
                  <a:lnTo>
                    <a:pt x="13935" y="10379"/>
                  </a:lnTo>
                  <a:lnTo>
                    <a:pt x="13819" y="10175"/>
                  </a:lnTo>
                  <a:lnTo>
                    <a:pt x="13673" y="9942"/>
                  </a:lnTo>
                  <a:lnTo>
                    <a:pt x="13469" y="9738"/>
                  </a:lnTo>
                  <a:lnTo>
                    <a:pt x="4519" y="788"/>
                  </a:lnTo>
                  <a:lnTo>
                    <a:pt x="4315" y="613"/>
                  </a:lnTo>
                  <a:lnTo>
                    <a:pt x="4111" y="438"/>
                  </a:lnTo>
                  <a:lnTo>
                    <a:pt x="3878" y="322"/>
                  </a:lnTo>
                  <a:lnTo>
                    <a:pt x="3645" y="205"/>
                  </a:lnTo>
                  <a:lnTo>
                    <a:pt x="3412" y="118"/>
                  </a:lnTo>
                  <a:lnTo>
                    <a:pt x="3149" y="59"/>
                  </a:lnTo>
                  <a:lnTo>
                    <a:pt x="2916" y="30"/>
                  </a:lnTo>
                  <a:lnTo>
                    <a:pt x="265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86" name="Google Shape;1886;p61"/>
            <p:cNvSpPr/>
            <p:nvPr/>
          </p:nvSpPr>
          <p:spPr>
            <a:xfrm>
              <a:off x="4514090" y="4796938"/>
              <a:ext cx="116792" cy="190123"/>
            </a:xfrm>
            <a:custGeom>
              <a:avLst/>
              <a:gdLst/>
              <a:ahLst/>
              <a:cxnLst/>
              <a:rect l="l" t="t" r="r" b="b"/>
              <a:pathLst>
                <a:path w="14256" h="23207" extrusionOk="0">
                  <a:moveTo>
                    <a:pt x="2653" y="1"/>
                  </a:moveTo>
                  <a:lnTo>
                    <a:pt x="2391" y="30"/>
                  </a:lnTo>
                  <a:lnTo>
                    <a:pt x="2129" y="59"/>
                  </a:lnTo>
                  <a:lnTo>
                    <a:pt x="1895" y="118"/>
                  </a:lnTo>
                  <a:lnTo>
                    <a:pt x="1662" y="205"/>
                  </a:lnTo>
                  <a:lnTo>
                    <a:pt x="1429" y="322"/>
                  </a:lnTo>
                  <a:lnTo>
                    <a:pt x="1196" y="438"/>
                  </a:lnTo>
                  <a:lnTo>
                    <a:pt x="963" y="613"/>
                  </a:lnTo>
                  <a:lnTo>
                    <a:pt x="788" y="788"/>
                  </a:lnTo>
                  <a:lnTo>
                    <a:pt x="584" y="992"/>
                  </a:lnTo>
                  <a:lnTo>
                    <a:pt x="438" y="1196"/>
                  </a:lnTo>
                  <a:lnTo>
                    <a:pt x="292" y="1429"/>
                  </a:lnTo>
                  <a:lnTo>
                    <a:pt x="205" y="1663"/>
                  </a:lnTo>
                  <a:lnTo>
                    <a:pt x="117" y="1896"/>
                  </a:lnTo>
                  <a:lnTo>
                    <a:pt x="59" y="2158"/>
                  </a:lnTo>
                  <a:lnTo>
                    <a:pt x="1" y="2391"/>
                  </a:lnTo>
                  <a:lnTo>
                    <a:pt x="1" y="2654"/>
                  </a:lnTo>
                  <a:lnTo>
                    <a:pt x="1" y="2916"/>
                  </a:lnTo>
                  <a:lnTo>
                    <a:pt x="59" y="3149"/>
                  </a:lnTo>
                  <a:lnTo>
                    <a:pt x="117" y="3412"/>
                  </a:lnTo>
                  <a:lnTo>
                    <a:pt x="205" y="3645"/>
                  </a:lnTo>
                  <a:lnTo>
                    <a:pt x="292" y="3878"/>
                  </a:lnTo>
                  <a:lnTo>
                    <a:pt x="438" y="4111"/>
                  </a:lnTo>
                  <a:lnTo>
                    <a:pt x="584" y="4315"/>
                  </a:lnTo>
                  <a:lnTo>
                    <a:pt x="788" y="4520"/>
                  </a:lnTo>
                  <a:lnTo>
                    <a:pt x="7872" y="11604"/>
                  </a:lnTo>
                  <a:lnTo>
                    <a:pt x="788" y="18717"/>
                  </a:lnTo>
                  <a:lnTo>
                    <a:pt x="584" y="18921"/>
                  </a:lnTo>
                  <a:lnTo>
                    <a:pt x="438" y="19125"/>
                  </a:lnTo>
                  <a:lnTo>
                    <a:pt x="292" y="19358"/>
                  </a:lnTo>
                  <a:lnTo>
                    <a:pt x="205" y="19591"/>
                  </a:lnTo>
                  <a:lnTo>
                    <a:pt x="117" y="19824"/>
                  </a:lnTo>
                  <a:lnTo>
                    <a:pt x="59" y="20087"/>
                  </a:lnTo>
                  <a:lnTo>
                    <a:pt x="1" y="20320"/>
                  </a:lnTo>
                  <a:lnTo>
                    <a:pt x="1" y="20582"/>
                  </a:lnTo>
                  <a:lnTo>
                    <a:pt x="1" y="20845"/>
                  </a:lnTo>
                  <a:lnTo>
                    <a:pt x="59" y="21078"/>
                  </a:lnTo>
                  <a:lnTo>
                    <a:pt x="117" y="21340"/>
                  </a:lnTo>
                  <a:lnTo>
                    <a:pt x="205" y="21574"/>
                  </a:lnTo>
                  <a:lnTo>
                    <a:pt x="292" y="21807"/>
                  </a:lnTo>
                  <a:lnTo>
                    <a:pt x="438" y="22040"/>
                  </a:lnTo>
                  <a:lnTo>
                    <a:pt x="584" y="22244"/>
                  </a:lnTo>
                  <a:lnTo>
                    <a:pt x="788" y="22448"/>
                  </a:lnTo>
                  <a:lnTo>
                    <a:pt x="963" y="22623"/>
                  </a:lnTo>
                  <a:lnTo>
                    <a:pt x="1196" y="22798"/>
                  </a:lnTo>
                  <a:lnTo>
                    <a:pt x="1429" y="22915"/>
                  </a:lnTo>
                  <a:lnTo>
                    <a:pt x="1662" y="23031"/>
                  </a:lnTo>
                  <a:lnTo>
                    <a:pt x="1895" y="23119"/>
                  </a:lnTo>
                  <a:lnTo>
                    <a:pt x="2129" y="23177"/>
                  </a:lnTo>
                  <a:lnTo>
                    <a:pt x="2391" y="23206"/>
                  </a:lnTo>
                  <a:lnTo>
                    <a:pt x="2887" y="23206"/>
                  </a:lnTo>
                  <a:lnTo>
                    <a:pt x="3149" y="23177"/>
                  </a:lnTo>
                  <a:lnTo>
                    <a:pt x="3382" y="23119"/>
                  </a:lnTo>
                  <a:lnTo>
                    <a:pt x="3645" y="23031"/>
                  </a:lnTo>
                  <a:lnTo>
                    <a:pt x="3878" y="22915"/>
                  </a:lnTo>
                  <a:lnTo>
                    <a:pt x="4082" y="22798"/>
                  </a:lnTo>
                  <a:lnTo>
                    <a:pt x="4315" y="22623"/>
                  </a:lnTo>
                  <a:lnTo>
                    <a:pt x="4519" y="22448"/>
                  </a:lnTo>
                  <a:lnTo>
                    <a:pt x="13469" y="13498"/>
                  </a:lnTo>
                  <a:lnTo>
                    <a:pt x="13644" y="13294"/>
                  </a:lnTo>
                  <a:lnTo>
                    <a:pt x="13819" y="13061"/>
                  </a:lnTo>
                  <a:lnTo>
                    <a:pt x="13935" y="12857"/>
                  </a:lnTo>
                  <a:lnTo>
                    <a:pt x="14052" y="12624"/>
                  </a:lnTo>
                  <a:lnTo>
                    <a:pt x="14139" y="12361"/>
                  </a:lnTo>
                  <a:lnTo>
                    <a:pt x="14198" y="12128"/>
                  </a:lnTo>
                  <a:lnTo>
                    <a:pt x="14227" y="11866"/>
                  </a:lnTo>
                  <a:lnTo>
                    <a:pt x="14256" y="11604"/>
                  </a:lnTo>
                  <a:lnTo>
                    <a:pt x="14227" y="11370"/>
                  </a:lnTo>
                  <a:lnTo>
                    <a:pt x="14198" y="11108"/>
                  </a:lnTo>
                  <a:lnTo>
                    <a:pt x="14139" y="10875"/>
                  </a:lnTo>
                  <a:lnTo>
                    <a:pt x="14052" y="10612"/>
                  </a:lnTo>
                  <a:lnTo>
                    <a:pt x="13935" y="10379"/>
                  </a:lnTo>
                  <a:lnTo>
                    <a:pt x="13819" y="10175"/>
                  </a:lnTo>
                  <a:lnTo>
                    <a:pt x="13644" y="9942"/>
                  </a:lnTo>
                  <a:lnTo>
                    <a:pt x="13469" y="9738"/>
                  </a:lnTo>
                  <a:lnTo>
                    <a:pt x="4519" y="788"/>
                  </a:lnTo>
                  <a:lnTo>
                    <a:pt x="4315" y="613"/>
                  </a:lnTo>
                  <a:lnTo>
                    <a:pt x="4082" y="438"/>
                  </a:lnTo>
                  <a:lnTo>
                    <a:pt x="3878" y="322"/>
                  </a:lnTo>
                  <a:lnTo>
                    <a:pt x="3645" y="205"/>
                  </a:lnTo>
                  <a:lnTo>
                    <a:pt x="3382" y="118"/>
                  </a:lnTo>
                  <a:lnTo>
                    <a:pt x="3149" y="59"/>
                  </a:lnTo>
                  <a:lnTo>
                    <a:pt x="2887" y="30"/>
                  </a:lnTo>
                  <a:lnTo>
                    <a:pt x="265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887" name="Google Shape;1887;p61"/>
          <p:cNvGrpSpPr/>
          <p:nvPr/>
        </p:nvGrpSpPr>
        <p:grpSpPr>
          <a:xfrm flipH="1">
            <a:off x="5604101" y="6497518"/>
            <a:ext cx="272609" cy="253497"/>
            <a:chOff x="4426425" y="4796938"/>
            <a:chExt cx="204457" cy="190123"/>
          </a:xfrm>
        </p:grpSpPr>
        <p:sp>
          <p:nvSpPr>
            <p:cNvPr id="1888" name="Google Shape;1888;p61"/>
            <p:cNvSpPr/>
            <p:nvPr/>
          </p:nvSpPr>
          <p:spPr>
            <a:xfrm>
              <a:off x="4426425" y="4796938"/>
              <a:ext cx="116800" cy="190123"/>
            </a:xfrm>
            <a:custGeom>
              <a:avLst/>
              <a:gdLst/>
              <a:ahLst/>
              <a:cxnLst/>
              <a:rect l="l" t="t" r="r" b="b"/>
              <a:pathLst>
                <a:path w="14257" h="23207" extrusionOk="0">
                  <a:moveTo>
                    <a:pt x="2654" y="1"/>
                  </a:moveTo>
                  <a:lnTo>
                    <a:pt x="2391" y="30"/>
                  </a:lnTo>
                  <a:lnTo>
                    <a:pt x="2158" y="59"/>
                  </a:lnTo>
                  <a:lnTo>
                    <a:pt x="1896" y="118"/>
                  </a:lnTo>
                  <a:lnTo>
                    <a:pt x="1662" y="205"/>
                  </a:lnTo>
                  <a:lnTo>
                    <a:pt x="1429" y="322"/>
                  </a:lnTo>
                  <a:lnTo>
                    <a:pt x="1196" y="438"/>
                  </a:lnTo>
                  <a:lnTo>
                    <a:pt x="992" y="613"/>
                  </a:lnTo>
                  <a:lnTo>
                    <a:pt x="788" y="788"/>
                  </a:lnTo>
                  <a:lnTo>
                    <a:pt x="613" y="992"/>
                  </a:lnTo>
                  <a:lnTo>
                    <a:pt x="438" y="1196"/>
                  </a:lnTo>
                  <a:lnTo>
                    <a:pt x="321" y="1429"/>
                  </a:lnTo>
                  <a:lnTo>
                    <a:pt x="205" y="1663"/>
                  </a:lnTo>
                  <a:lnTo>
                    <a:pt x="117" y="1896"/>
                  </a:lnTo>
                  <a:lnTo>
                    <a:pt x="59" y="2158"/>
                  </a:lnTo>
                  <a:lnTo>
                    <a:pt x="30" y="2391"/>
                  </a:lnTo>
                  <a:lnTo>
                    <a:pt x="1" y="2654"/>
                  </a:lnTo>
                  <a:lnTo>
                    <a:pt x="30" y="2916"/>
                  </a:lnTo>
                  <a:lnTo>
                    <a:pt x="59" y="3149"/>
                  </a:lnTo>
                  <a:lnTo>
                    <a:pt x="117" y="3412"/>
                  </a:lnTo>
                  <a:lnTo>
                    <a:pt x="205" y="3645"/>
                  </a:lnTo>
                  <a:lnTo>
                    <a:pt x="321" y="3878"/>
                  </a:lnTo>
                  <a:lnTo>
                    <a:pt x="438" y="4111"/>
                  </a:lnTo>
                  <a:lnTo>
                    <a:pt x="613" y="4315"/>
                  </a:lnTo>
                  <a:lnTo>
                    <a:pt x="788" y="4520"/>
                  </a:lnTo>
                  <a:lnTo>
                    <a:pt x="7872" y="11604"/>
                  </a:lnTo>
                  <a:lnTo>
                    <a:pt x="788" y="18717"/>
                  </a:lnTo>
                  <a:lnTo>
                    <a:pt x="613" y="18921"/>
                  </a:lnTo>
                  <a:lnTo>
                    <a:pt x="438" y="19125"/>
                  </a:lnTo>
                  <a:lnTo>
                    <a:pt x="321" y="19358"/>
                  </a:lnTo>
                  <a:lnTo>
                    <a:pt x="205" y="19591"/>
                  </a:lnTo>
                  <a:lnTo>
                    <a:pt x="117" y="19824"/>
                  </a:lnTo>
                  <a:lnTo>
                    <a:pt x="59" y="20087"/>
                  </a:lnTo>
                  <a:lnTo>
                    <a:pt x="30" y="20320"/>
                  </a:lnTo>
                  <a:lnTo>
                    <a:pt x="1" y="20582"/>
                  </a:lnTo>
                  <a:lnTo>
                    <a:pt x="30" y="20845"/>
                  </a:lnTo>
                  <a:lnTo>
                    <a:pt x="59" y="21078"/>
                  </a:lnTo>
                  <a:lnTo>
                    <a:pt x="117" y="21340"/>
                  </a:lnTo>
                  <a:lnTo>
                    <a:pt x="205" y="21574"/>
                  </a:lnTo>
                  <a:lnTo>
                    <a:pt x="321" y="21807"/>
                  </a:lnTo>
                  <a:lnTo>
                    <a:pt x="438" y="22040"/>
                  </a:lnTo>
                  <a:lnTo>
                    <a:pt x="613" y="22244"/>
                  </a:lnTo>
                  <a:lnTo>
                    <a:pt x="788" y="22448"/>
                  </a:lnTo>
                  <a:lnTo>
                    <a:pt x="992" y="22623"/>
                  </a:lnTo>
                  <a:lnTo>
                    <a:pt x="1196" y="22798"/>
                  </a:lnTo>
                  <a:lnTo>
                    <a:pt x="1429" y="22915"/>
                  </a:lnTo>
                  <a:lnTo>
                    <a:pt x="1662" y="23031"/>
                  </a:lnTo>
                  <a:lnTo>
                    <a:pt x="1896" y="23119"/>
                  </a:lnTo>
                  <a:lnTo>
                    <a:pt x="2158" y="23177"/>
                  </a:lnTo>
                  <a:lnTo>
                    <a:pt x="2391" y="23206"/>
                  </a:lnTo>
                  <a:lnTo>
                    <a:pt x="2916" y="23206"/>
                  </a:lnTo>
                  <a:lnTo>
                    <a:pt x="3149" y="23177"/>
                  </a:lnTo>
                  <a:lnTo>
                    <a:pt x="3412" y="23119"/>
                  </a:lnTo>
                  <a:lnTo>
                    <a:pt x="3645" y="23031"/>
                  </a:lnTo>
                  <a:lnTo>
                    <a:pt x="3878" y="22915"/>
                  </a:lnTo>
                  <a:lnTo>
                    <a:pt x="4111" y="22798"/>
                  </a:lnTo>
                  <a:lnTo>
                    <a:pt x="4315" y="22623"/>
                  </a:lnTo>
                  <a:lnTo>
                    <a:pt x="4519" y="22448"/>
                  </a:lnTo>
                  <a:lnTo>
                    <a:pt x="13469" y="13498"/>
                  </a:lnTo>
                  <a:lnTo>
                    <a:pt x="13673" y="13294"/>
                  </a:lnTo>
                  <a:lnTo>
                    <a:pt x="13819" y="13061"/>
                  </a:lnTo>
                  <a:lnTo>
                    <a:pt x="13935" y="12857"/>
                  </a:lnTo>
                  <a:lnTo>
                    <a:pt x="14052" y="12624"/>
                  </a:lnTo>
                  <a:lnTo>
                    <a:pt x="14140" y="12361"/>
                  </a:lnTo>
                  <a:lnTo>
                    <a:pt x="14198" y="12128"/>
                  </a:lnTo>
                  <a:lnTo>
                    <a:pt x="14227" y="11866"/>
                  </a:lnTo>
                  <a:lnTo>
                    <a:pt x="14256" y="11604"/>
                  </a:lnTo>
                  <a:lnTo>
                    <a:pt x="14227" y="11370"/>
                  </a:lnTo>
                  <a:lnTo>
                    <a:pt x="14198" y="11108"/>
                  </a:lnTo>
                  <a:lnTo>
                    <a:pt x="14140" y="10875"/>
                  </a:lnTo>
                  <a:lnTo>
                    <a:pt x="14052" y="10612"/>
                  </a:lnTo>
                  <a:lnTo>
                    <a:pt x="13935" y="10379"/>
                  </a:lnTo>
                  <a:lnTo>
                    <a:pt x="13819" y="10175"/>
                  </a:lnTo>
                  <a:lnTo>
                    <a:pt x="13673" y="9942"/>
                  </a:lnTo>
                  <a:lnTo>
                    <a:pt x="13469" y="9738"/>
                  </a:lnTo>
                  <a:lnTo>
                    <a:pt x="4519" y="788"/>
                  </a:lnTo>
                  <a:lnTo>
                    <a:pt x="4315" y="613"/>
                  </a:lnTo>
                  <a:lnTo>
                    <a:pt x="4111" y="438"/>
                  </a:lnTo>
                  <a:lnTo>
                    <a:pt x="3878" y="322"/>
                  </a:lnTo>
                  <a:lnTo>
                    <a:pt x="3645" y="205"/>
                  </a:lnTo>
                  <a:lnTo>
                    <a:pt x="3412" y="118"/>
                  </a:lnTo>
                  <a:lnTo>
                    <a:pt x="3149" y="59"/>
                  </a:lnTo>
                  <a:lnTo>
                    <a:pt x="2916" y="30"/>
                  </a:lnTo>
                  <a:lnTo>
                    <a:pt x="265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89" name="Google Shape;1889;p61"/>
            <p:cNvSpPr/>
            <p:nvPr/>
          </p:nvSpPr>
          <p:spPr>
            <a:xfrm>
              <a:off x="4514090" y="4796938"/>
              <a:ext cx="116792" cy="190123"/>
            </a:xfrm>
            <a:custGeom>
              <a:avLst/>
              <a:gdLst/>
              <a:ahLst/>
              <a:cxnLst/>
              <a:rect l="l" t="t" r="r" b="b"/>
              <a:pathLst>
                <a:path w="14256" h="23207" extrusionOk="0">
                  <a:moveTo>
                    <a:pt x="2653" y="1"/>
                  </a:moveTo>
                  <a:lnTo>
                    <a:pt x="2391" y="30"/>
                  </a:lnTo>
                  <a:lnTo>
                    <a:pt x="2129" y="59"/>
                  </a:lnTo>
                  <a:lnTo>
                    <a:pt x="1895" y="118"/>
                  </a:lnTo>
                  <a:lnTo>
                    <a:pt x="1662" y="205"/>
                  </a:lnTo>
                  <a:lnTo>
                    <a:pt x="1429" y="322"/>
                  </a:lnTo>
                  <a:lnTo>
                    <a:pt x="1196" y="438"/>
                  </a:lnTo>
                  <a:lnTo>
                    <a:pt x="963" y="613"/>
                  </a:lnTo>
                  <a:lnTo>
                    <a:pt x="788" y="788"/>
                  </a:lnTo>
                  <a:lnTo>
                    <a:pt x="584" y="992"/>
                  </a:lnTo>
                  <a:lnTo>
                    <a:pt x="438" y="1196"/>
                  </a:lnTo>
                  <a:lnTo>
                    <a:pt x="292" y="1429"/>
                  </a:lnTo>
                  <a:lnTo>
                    <a:pt x="205" y="1663"/>
                  </a:lnTo>
                  <a:lnTo>
                    <a:pt x="117" y="1896"/>
                  </a:lnTo>
                  <a:lnTo>
                    <a:pt x="59" y="2158"/>
                  </a:lnTo>
                  <a:lnTo>
                    <a:pt x="1" y="2391"/>
                  </a:lnTo>
                  <a:lnTo>
                    <a:pt x="1" y="2654"/>
                  </a:lnTo>
                  <a:lnTo>
                    <a:pt x="1" y="2916"/>
                  </a:lnTo>
                  <a:lnTo>
                    <a:pt x="59" y="3149"/>
                  </a:lnTo>
                  <a:lnTo>
                    <a:pt x="117" y="3412"/>
                  </a:lnTo>
                  <a:lnTo>
                    <a:pt x="205" y="3645"/>
                  </a:lnTo>
                  <a:lnTo>
                    <a:pt x="292" y="3878"/>
                  </a:lnTo>
                  <a:lnTo>
                    <a:pt x="438" y="4111"/>
                  </a:lnTo>
                  <a:lnTo>
                    <a:pt x="584" y="4315"/>
                  </a:lnTo>
                  <a:lnTo>
                    <a:pt x="788" y="4520"/>
                  </a:lnTo>
                  <a:lnTo>
                    <a:pt x="7872" y="11604"/>
                  </a:lnTo>
                  <a:lnTo>
                    <a:pt x="788" y="18717"/>
                  </a:lnTo>
                  <a:lnTo>
                    <a:pt x="584" y="18921"/>
                  </a:lnTo>
                  <a:lnTo>
                    <a:pt x="438" y="19125"/>
                  </a:lnTo>
                  <a:lnTo>
                    <a:pt x="292" y="19358"/>
                  </a:lnTo>
                  <a:lnTo>
                    <a:pt x="205" y="19591"/>
                  </a:lnTo>
                  <a:lnTo>
                    <a:pt x="117" y="19824"/>
                  </a:lnTo>
                  <a:lnTo>
                    <a:pt x="59" y="20087"/>
                  </a:lnTo>
                  <a:lnTo>
                    <a:pt x="1" y="20320"/>
                  </a:lnTo>
                  <a:lnTo>
                    <a:pt x="1" y="20582"/>
                  </a:lnTo>
                  <a:lnTo>
                    <a:pt x="1" y="20845"/>
                  </a:lnTo>
                  <a:lnTo>
                    <a:pt x="59" y="21078"/>
                  </a:lnTo>
                  <a:lnTo>
                    <a:pt x="117" y="21340"/>
                  </a:lnTo>
                  <a:lnTo>
                    <a:pt x="205" y="21574"/>
                  </a:lnTo>
                  <a:lnTo>
                    <a:pt x="292" y="21807"/>
                  </a:lnTo>
                  <a:lnTo>
                    <a:pt x="438" y="22040"/>
                  </a:lnTo>
                  <a:lnTo>
                    <a:pt x="584" y="22244"/>
                  </a:lnTo>
                  <a:lnTo>
                    <a:pt x="788" y="22448"/>
                  </a:lnTo>
                  <a:lnTo>
                    <a:pt x="963" y="22623"/>
                  </a:lnTo>
                  <a:lnTo>
                    <a:pt x="1196" y="22798"/>
                  </a:lnTo>
                  <a:lnTo>
                    <a:pt x="1429" y="22915"/>
                  </a:lnTo>
                  <a:lnTo>
                    <a:pt x="1662" y="23031"/>
                  </a:lnTo>
                  <a:lnTo>
                    <a:pt x="1895" y="23119"/>
                  </a:lnTo>
                  <a:lnTo>
                    <a:pt x="2129" y="23177"/>
                  </a:lnTo>
                  <a:lnTo>
                    <a:pt x="2391" y="23206"/>
                  </a:lnTo>
                  <a:lnTo>
                    <a:pt x="2887" y="23206"/>
                  </a:lnTo>
                  <a:lnTo>
                    <a:pt x="3149" y="23177"/>
                  </a:lnTo>
                  <a:lnTo>
                    <a:pt x="3382" y="23119"/>
                  </a:lnTo>
                  <a:lnTo>
                    <a:pt x="3645" y="23031"/>
                  </a:lnTo>
                  <a:lnTo>
                    <a:pt x="3878" y="22915"/>
                  </a:lnTo>
                  <a:lnTo>
                    <a:pt x="4082" y="22798"/>
                  </a:lnTo>
                  <a:lnTo>
                    <a:pt x="4315" y="22623"/>
                  </a:lnTo>
                  <a:lnTo>
                    <a:pt x="4519" y="22448"/>
                  </a:lnTo>
                  <a:lnTo>
                    <a:pt x="13469" y="13498"/>
                  </a:lnTo>
                  <a:lnTo>
                    <a:pt x="13644" y="13294"/>
                  </a:lnTo>
                  <a:lnTo>
                    <a:pt x="13819" y="13061"/>
                  </a:lnTo>
                  <a:lnTo>
                    <a:pt x="13935" y="12857"/>
                  </a:lnTo>
                  <a:lnTo>
                    <a:pt x="14052" y="12624"/>
                  </a:lnTo>
                  <a:lnTo>
                    <a:pt x="14139" y="12361"/>
                  </a:lnTo>
                  <a:lnTo>
                    <a:pt x="14198" y="12128"/>
                  </a:lnTo>
                  <a:lnTo>
                    <a:pt x="14227" y="11866"/>
                  </a:lnTo>
                  <a:lnTo>
                    <a:pt x="14256" y="11604"/>
                  </a:lnTo>
                  <a:lnTo>
                    <a:pt x="14227" y="11370"/>
                  </a:lnTo>
                  <a:lnTo>
                    <a:pt x="14198" y="11108"/>
                  </a:lnTo>
                  <a:lnTo>
                    <a:pt x="14139" y="10875"/>
                  </a:lnTo>
                  <a:lnTo>
                    <a:pt x="14052" y="10612"/>
                  </a:lnTo>
                  <a:lnTo>
                    <a:pt x="13935" y="10379"/>
                  </a:lnTo>
                  <a:lnTo>
                    <a:pt x="13819" y="10175"/>
                  </a:lnTo>
                  <a:lnTo>
                    <a:pt x="13644" y="9942"/>
                  </a:lnTo>
                  <a:lnTo>
                    <a:pt x="13469" y="9738"/>
                  </a:lnTo>
                  <a:lnTo>
                    <a:pt x="4519" y="788"/>
                  </a:lnTo>
                  <a:lnTo>
                    <a:pt x="4315" y="613"/>
                  </a:lnTo>
                  <a:lnTo>
                    <a:pt x="4082" y="438"/>
                  </a:lnTo>
                  <a:lnTo>
                    <a:pt x="3878" y="322"/>
                  </a:lnTo>
                  <a:lnTo>
                    <a:pt x="3645" y="205"/>
                  </a:lnTo>
                  <a:lnTo>
                    <a:pt x="3382" y="118"/>
                  </a:lnTo>
                  <a:lnTo>
                    <a:pt x="3149" y="59"/>
                  </a:lnTo>
                  <a:lnTo>
                    <a:pt x="2887" y="30"/>
                  </a:lnTo>
                  <a:lnTo>
                    <a:pt x="265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6" name="Titre 1"/>
          <p:cNvSpPr>
            <a:spLocks noGrp="1"/>
          </p:cNvSpPr>
          <p:nvPr>
            <p:ph type="title"/>
          </p:nvPr>
        </p:nvSpPr>
        <p:spPr>
          <a:xfrm>
            <a:off x="785191" y="0"/>
            <a:ext cx="9114183" cy="1325563"/>
          </a:xfrm>
        </p:spPr>
        <p:txBody>
          <a:bodyPr/>
          <a:lstStyle/>
          <a:p>
            <a:pPr algn="r" rtl="1"/>
            <a:r>
              <a:rPr lang="ar-DZ" dirty="0"/>
              <a:t>ربط البيئة الداخلية بالبيئة الخارجية:</a:t>
            </a:r>
            <a:endParaRPr lang="fr-FR" dirty="0"/>
          </a:p>
        </p:txBody>
      </p:sp>
      <p:sp>
        <p:nvSpPr>
          <p:cNvPr id="17" name="Espace réservé du contenu 2"/>
          <p:cNvSpPr txBox="1">
            <a:spLocks/>
          </p:cNvSpPr>
          <p:nvPr/>
        </p:nvSpPr>
        <p:spPr>
          <a:xfrm>
            <a:off x="846703" y="1312656"/>
            <a:ext cx="7863624" cy="4351338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609585" lvl="0" indent="-40639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Lato"/>
              <a:buChar char="●"/>
              <a:defRPr sz="2133" kern="1200">
                <a:solidFill>
                  <a:srgbClr val="434343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1219170" lvl="1" indent="-40639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sz="2400" kern="1200">
                <a:solidFill>
                  <a:srgbClr val="434343"/>
                </a:solidFill>
                <a:latin typeface="+mn-lt"/>
                <a:ea typeface="+mn-ea"/>
                <a:cs typeface="+mn-cs"/>
              </a:defRPr>
            </a:lvl2pPr>
            <a:lvl3pPr marL="1828754" lvl="2" indent="-40639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2000" kern="1200">
                <a:solidFill>
                  <a:srgbClr val="434343"/>
                </a:solidFill>
                <a:latin typeface="+mn-lt"/>
                <a:ea typeface="+mn-ea"/>
                <a:cs typeface="+mn-cs"/>
              </a:defRPr>
            </a:lvl3pPr>
            <a:lvl4pPr marL="2438339" lvl="3" indent="-40639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sz="1800" kern="1200">
                <a:solidFill>
                  <a:srgbClr val="434343"/>
                </a:solidFill>
                <a:latin typeface="+mn-lt"/>
                <a:ea typeface="+mn-ea"/>
                <a:cs typeface="+mn-cs"/>
              </a:defRPr>
            </a:lvl4pPr>
            <a:lvl5pPr marL="3047924" lvl="4" indent="-40639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sz="1800" kern="1200">
                <a:solidFill>
                  <a:srgbClr val="434343"/>
                </a:solidFill>
                <a:latin typeface="+mn-lt"/>
                <a:ea typeface="+mn-ea"/>
                <a:cs typeface="+mn-cs"/>
              </a:defRPr>
            </a:lvl5pPr>
            <a:lvl6pPr marL="3657509" lvl="5" indent="-40639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800" kern="1200">
                <a:solidFill>
                  <a:srgbClr val="434343"/>
                </a:solidFill>
                <a:latin typeface="+mn-lt"/>
                <a:ea typeface="+mn-ea"/>
                <a:cs typeface="+mn-cs"/>
              </a:defRPr>
            </a:lvl6pPr>
            <a:lvl7pPr marL="4267093" lvl="6" indent="-40639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sz="1800" kern="1200">
                <a:solidFill>
                  <a:srgbClr val="434343"/>
                </a:solidFill>
                <a:latin typeface="+mn-lt"/>
                <a:ea typeface="+mn-ea"/>
                <a:cs typeface="+mn-cs"/>
              </a:defRPr>
            </a:lvl7pPr>
            <a:lvl8pPr marL="4876678" lvl="7" indent="-40639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sz="1800" kern="1200">
                <a:solidFill>
                  <a:srgbClr val="434343"/>
                </a:solidFill>
                <a:latin typeface="+mn-lt"/>
                <a:ea typeface="+mn-ea"/>
                <a:cs typeface="+mn-cs"/>
              </a:defRPr>
            </a:lvl8pPr>
            <a:lvl9pPr marL="5486263" lvl="8" indent="-40639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800" kern="1200">
                <a:solidFill>
                  <a:srgbClr val="43434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ar-DZ" sz="3200" dirty="0"/>
              <a:t>تحديد نقاط القوة التي يمكن استغلالها</a:t>
            </a:r>
          </a:p>
          <a:p>
            <a:pPr algn="r" rtl="1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ar-DZ" sz="3200" dirty="0"/>
              <a:t>تحديد التهديدات التي يجب معالجتها بنقاط القوة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6361449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408</Words>
  <Application>Microsoft Office PowerPoint</Application>
  <PresentationFormat>Grand écran</PresentationFormat>
  <Paragraphs>67</Paragraphs>
  <Slides>10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Lato</vt:lpstr>
      <vt:lpstr>Montserrat ExtraBold</vt:lpstr>
      <vt:lpstr>Poppins</vt:lpstr>
      <vt:lpstr>Times New Roman</vt:lpstr>
      <vt:lpstr>Wingdings</vt:lpstr>
      <vt:lpstr>Thème Office</vt:lpstr>
      <vt:lpstr>واقع تطبيق الإدارة الاستراتيجية في البنوك التجارية الجزائرية</vt:lpstr>
      <vt:lpstr>Présentation PowerPoint</vt:lpstr>
      <vt:lpstr>تعريف الإدارة الاستراتيجية:</vt:lpstr>
      <vt:lpstr>فوائد الإدارة الاستراتيجية:</vt:lpstr>
      <vt:lpstr>واقع تطبيق نموذج الإدارة الاستراتيجية في البنوك التجارية:</vt:lpstr>
      <vt:lpstr>مخطط البيئة الداخلية للإدارة الاستراتيجية:</vt:lpstr>
      <vt:lpstr>Présentation PowerPoint</vt:lpstr>
      <vt:lpstr>تقييم نقاط القوة والضعف:</vt:lpstr>
      <vt:lpstr>ربط البيئة الداخلية بالبيئة الخارجية:</vt:lpstr>
      <vt:lpstr>إليكم كيفية انشاء مخطط المنافسين:</vt:lpstr>
    </vt:vector>
  </TitlesOfParts>
  <Company>oprekin.com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واقع تطبيق الإدارة الاستراتيجية في البنوك التجارية الجزائرية</dc:title>
  <dc:creator>PC</dc:creator>
  <cp:lastModifiedBy>PC</cp:lastModifiedBy>
  <cp:revision>12</cp:revision>
  <dcterms:created xsi:type="dcterms:W3CDTF">2024-02-19T21:13:58Z</dcterms:created>
  <dcterms:modified xsi:type="dcterms:W3CDTF">2024-02-19T22:35:27Z</dcterms:modified>
</cp:coreProperties>
</file>