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9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FD54C-7954-F658-9BC6-2477A4F4A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6A38AD-D25B-0929-4FB1-7B2E50CB8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DB7FA-BFEF-75CE-5DEC-1B91F27D6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07224-AC4F-A5B7-0E46-D9603AFF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B5050-6A41-828D-F4BA-DC865584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34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CBA0B-7030-1EFA-5572-840D9D3A6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B5F1B-1718-CE12-3578-BF331BCEF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BC927-BCD1-A5A6-C9B8-0CA4A194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B11E-FDE0-CA3F-797D-EAE56B38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0CD61-6A78-4A1C-A2FA-7C0093CB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81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0CD1F7-6E4F-315B-CB65-8D2F381D1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80F90A-B113-26B0-D66A-76BA74C58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6B604-017E-FB9A-2FB5-379DF200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74F93-C887-3018-8A43-25A95A3F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4316E-32B9-6B90-63B9-ED7E6353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93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A20E9-3B09-76BB-643A-462AD28A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EE3E5-CCDB-37E1-158A-253EF21B3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CE1C0-D2E1-9956-0FD9-357CDABE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A4826-2BAC-BE99-6106-C90FDB9B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2402B-3B69-395F-3FAF-E3D446E0D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17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C4FA-2569-C492-1541-52677E609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C7102-CCA3-3C82-69AD-D5FFFC610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5421C-3E97-68AD-FCC6-ADD41F3A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41317-6EF6-594D-3468-23539C2E5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3E34F-62ED-7268-640C-274765E5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21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EC4D3-7B0D-BDF8-A2F3-F3729495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11937-2557-0332-8288-825EC3F655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711F1-4024-C4EF-B5DA-607712FA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A8BBA-35CE-4E21-84A8-CA25C058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B5ADF-942F-7BDD-CA49-9C5C4383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6595E-6814-3A12-2554-725B23EF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02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1DE5A-2AC7-716D-8CBD-101435C02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2406A-1CB6-63D4-5601-F3AEDDCA3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EC6A4-7ED7-B7B4-7746-E88457F13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409CE2-6926-33DE-02AF-D607AFAA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63570D-D530-FB7D-7D7C-29363FD1C3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30D57B-7EC2-67E1-6D11-9C77D3EC6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26AB9F-65A5-C723-5AAA-F0445E681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07935E-9C96-93C9-1D5E-3716FE4C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74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65152-6E54-DA58-D5BF-266358CC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0DC8C5-38E2-C62F-8334-67EA46D73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C6CE9-D1DA-08A4-85F6-CC93D62C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0FD32-6CC1-2982-0B91-0959D957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88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3D5B21-41A8-8A1D-E7C8-9BE26CD95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F87064-AC58-916E-AA43-005E2C1A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AC6A0-C4B7-A2C0-9F6B-1E5226802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D5490-6491-09AC-9308-5AF6F3FF3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3A79C-AD10-FC7D-E8B0-B55B7513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46D728-032E-6B6A-ECDD-F19665DD3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40CD1-574F-4F3F-265D-5251C9387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71EFA-7A1D-139C-CC7D-DD35CCC0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2EF7C7-C593-DB59-C0FB-A15A2E5A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46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DAFF7-C78B-0DE9-187F-EEB8811D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F8CBB2-EED7-8DE3-9F92-9F4D1E634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B8F6A-B849-8821-375F-3F47CB80E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FA628-2430-DD9F-206E-568492B51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EBD54-6658-C80E-C6AE-5C583FBD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226B5-3C12-ACC6-3242-991820CB7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95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F86CD9-7E79-A34A-AEA3-22120F36E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9D7CD-DAE3-E28B-EA89-12604F917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52D80-CA3C-6139-E96B-219DAE6F6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6700F-8621-41BE-AB66-83C0A0E64B44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E9A1F-7D69-CEE4-E82C-3AE0B9329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127BF-DA70-60DA-052F-5F39BF3C7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9897F-BAD1-4146-87CA-02144F439A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15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40F1410-7A92-D786-4E40-450DC17962B4}"/>
              </a:ext>
            </a:extLst>
          </p:cNvPr>
          <p:cNvSpPr txBox="1"/>
          <p:nvPr/>
        </p:nvSpPr>
        <p:spPr>
          <a:xfrm>
            <a:off x="707136" y="628233"/>
            <a:ext cx="1077772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r>
              <a:rPr lang="fr-FR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أنكلز، أليكس. ''مقدمة في علم الاجتماع''، ترجمة: محمد الجوهري وآخرون. القاهرة: دار المعارف، 1983.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حسن، إياس. مترجما: علم الاجتماع من النظريات الكبرى إلى الشؤون اليومية. دمشق: دار الفرقد، 2010.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بوغرزة، رضا. محاضرات في مقياس مدخل إلى علم الاجتماع. قسم التعليم الأساسي للعلوم الاجتماعية، جامعة جيجل، السنة الجامعية 2018-2019.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الجوهري، محمد.  المدخل على علم الاجتماع، الطبعة الأولى. عمان، الأردن: دار المسيرة للنشر والتوزيع، 2010.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5)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الجوهري، محمد وآخرون. تاريخ الفكر الاجتماعي. عمان، الأردن: دار المسيرة، 2011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6)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الجوهري، محمد. ''المدخل إلى علم الاجتماع''. القاهرة: مكتبة العين، 2007.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7)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الجوهري، محمد. ''المدخل على علم الاجتماع''، الطبعة الأولى. عمان: دار المسيرة ،2007.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8)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حامد خالد، ''مدخل إلى علم الاجتماع''، الطبعة الثانية (الجزائر: جسور للنشر والتوزيع، 2012).</a:t>
            </a:r>
          </a:p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9)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حديدان، صبرينة، محاضرات علم الاجتماع: محاضرات في مقياس ميادين علم الاجتماع </a:t>
            </a:r>
            <a:r>
              <a:rPr lang="fr-FR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univ-jijel.dz)</a:t>
            </a:r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10)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غني ناصر، حسين القريشي. المداخل النظرية لعلم الاجتماع'. عمان: دار صفاء، 2011.</a:t>
            </a:r>
            <a:endParaRPr lang="ar-DZ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11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الحوراني، محمد عبد الكريم، النظرية المعاصرة في علم الاجتماع: التوازن التفاضلي صيغة </a:t>
            </a:r>
            <a:r>
              <a:rPr lang="ar-SA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توليفية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بين الوظيفة والصراع، الطبعة الأولى. عمان، الأردن: دار مجدلاوي للنشر والتوزيع، 2008.</a:t>
            </a:r>
            <a:endParaRPr lang="ar-DZ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12)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الحولاني، فادية عمر. مبادئ علم الاجتماع. القاهرة: المكتبة المصرية، 2002.</a:t>
            </a: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13)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خالد، حامد. مدخل إلى علم الاجتماع، الطبعة الثانية. الجزائر: جسور للنشر والتوزيع، 2012.</a:t>
            </a: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14)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خواجة، عبد العزيز بن محمد. علم الاجتماع المعاصر: من الجذور إلى الحرب العالمية الثانية. الجزائر: دار نزهة الألباب، 2007.</a:t>
            </a: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15)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الداود، توفيق يوسف. المدخل على علم الاجتماع، الطبعة الأولى. عمان، الأردن: مكتبة المجتمع العربي، 2016.</a:t>
            </a:r>
          </a:p>
          <a:p>
            <a:pPr algn="r" rtl="1"/>
            <a:endParaRPr lang="ar-SA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888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09963-9763-D225-5105-BD90127CA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D3FEA0-3953-9EA3-EA16-6F7757C9D26E}"/>
              </a:ext>
            </a:extLst>
          </p:cNvPr>
          <p:cNvSpPr txBox="1"/>
          <p:nvPr/>
        </p:nvSpPr>
        <p:spPr>
          <a:xfrm>
            <a:off x="707136" y="443460"/>
            <a:ext cx="1108252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16)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دريسي، حنان. محاضرات مقياس المدخل إلى علم الاجتماع. مطبوعة بيداغوجية موجهة لطلبة السنة أولى ليسانس-جذع مشترك، قسم العلوم السياسية-جامعة الجزائر 3، 2021.</a:t>
            </a: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17)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دوركايم، إميل. قواعد المنهج في علم الاجتماع، ترجمة: محمود قاسم. القاهرة: المركز القومي للترجمة، 2011.</a:t>
            </a: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18)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شهاب، محمد. رواد علم الاجتماع. القاهرة: واحة الكتب، 2020.</a:t>
            </a: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19)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صيام، شحاتة. النظرية الاجتماعية من المرحلة الكلاسيكي إلى ما بعد الحداثة، الطبعة الأولى. القاهرة: مصر العربية للنشر والتوزيع، 2009.</a:t>
            </a:r>
          </a:p>
          <a:p>
            <a:pPr algn="r" rtl="1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20)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عبد الله محمد، عبد الرحمان. علم الاجتماع: النشأة والتطور. الإسكندرية: دار المعرفة الجامعية،</a:t>
            </a:r>
            <a:endParaRPr lang="ar-D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/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21)  عبد الله محمد، عبد الرحمن. النظرية في علم الاجتماع: النظرية الكلاسيكية. الإسكندرية: دار المعرفة الجامعية، 2006</a:t>
            </a:r>
            <a:r>
              <a:rPr lang="en-US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ar-DZ" sz="2000" b="1" dirty="0"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/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22)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والي، عبد الهادي محمد. المدخل على علم الاجتماع. الإسكندرية: دار المصطفى للنشر والتوزيع، 2003.</a:t>
            </a:r>
            <a:endParaRPr lang="ar-DZ" sz="2000" b="1" dirty="0"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/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23)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إبراهيم، عثمان. النظرية المعاصرة في علم الاجتماع، الطبة الأولى. عمان، الأردن: دار الشروق للنشر والتوزيع، 2008.</a:t>
            </a:r>
            <a:endParaRPr lang="fr-FR" sz="2000" b="1" dirty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24)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الغزاوي، فهمي سليم وآخرون. المدخل على علم الاجتماع، الطبعة الأولى. عمان: دار الشروق، 2006.</a:t>
            </a:r>
            <a:endParaRPr lang="fr-FR" sz="2000" b="1" dirty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25)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غيدنز، انتوني. علم الاجتماع. بيروت: مركز دراسات الوحدة العربية، 2001.</a:t>
            </a:r>
            <a:endParaRPr lang="fr-FR" sz="2000" b="1" dirty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26)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غيدنز، أنتوني. علم الاجتماع، ترجمة: فايز الصياغ. بيروت: المنظمة العربية للترجمة، 2005.</a:t>
            </a:r>
            <a:endParaRPr lang="fr-FR" sz="2000" b="1" dirty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27)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عبد المعبود مرسي، محمد. علم الاجتماع عند تالكوت بارسونز بين نظريتي الفعل والنسق الإجتماعي دراسة تحليلية نقدية''، الطبعة الأولى. القصيم، السعودية: مكتبة العليقي الحديثة، ب.س.ن. </a:t>
            </a:r>
            <a:endParaRPr lang="fr-FR" sz="2000" b="1" dirty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28)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منصور، عصام محمد. مدخل على علم الاجتماع. الأردن: دار الخليج للنشر والتوزيع، 2016.</a:t>
            </a:r>
            <a:endParaRPr lang="fr-FR" sz="2000" b="1" dirty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29) </a:t>
            </a:r>
            <a:r>
              <a:rPr lang="ar-SA" sz="2000" b="1" dirty="0" err="1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النبالي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، عبد الله العبد. علم الاجتماع. الأردن: دار الخليج للنشر والتوزيع، 2019.</a:t>
            </a:r>
            <a:endParaRPr lang="fr-FR" sz="2000" b="1" dirty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r>
              <a:rPr lang="ar-DZ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30) </a:t>
            </a:r>
            <a:r>
              <a:rPr lang="ar-SA" sz="2000" b="1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يعيش، وسيلة. الأيديولوجيا في أعمال رواد علم الاجتماع: أوغست كونت، كارل ماركس هربرت سبنسر نموذجا، مجلة منتدى الأستاذ العدد العاشر (سبتمبر 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2011).</a:t>
            </a:r>
            <a:endParaRPr lang="ar-D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lvl="0" algn="just" rtl="1">
              <a:tabLst>
                <a:tab pos="664845" algn="l"/>
              </a:tabLst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endParaRPr lang="ar-SA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5725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722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ASUS-D540Y</dc:creator>
  <cp:lastModifiedBy>ASUS-D540Y</cp:lastModifiedBy>
  <cp:revision>1</cp:revision>
  <dcterms:created xsi:type="dcterms:W3CDTF">2024-12-20T16:56:39Z</dcterms:created>
  <dcterms:modified xsi:type="dcterms:W3CDTF">2024-12-20T17:06:41Z</dcterms:modified>
</cp:coreProperties>
</file>