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2" d="100"/>
          <a:sy n="62" d="100"/>
        </p:scale>
        <p:origin x="-1512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D1A8A2-5F14-4E39-BEBA-FC073B4186D6}" type="datetimeFigureOut">
              <a:rPr lang="fr-FR" smtClean="0"/>
              <a:pPr/>
              <a:t>17/10/2015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E87862-0D2C-4E4A-A106-6F1AF7F5953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D1A8A2-5F14-4E39-BEBA-FC073B4186D6}" type="datetimeFigureOut">
              <a:rPr lang="fr-FR" smtClean="0"/>
              <a:pPr/>
              <a:t>17/10/2015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E87862-0D2C-4E4A-A106-6F1AF7F5953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D1A8A2-5F14-4E39-BEBA-FC073B4186D6}" type="datetimeFigureOut">
              <a:rPr lang="fr-FR" smtClean="0"/>
              <a:pPr/>
              <a:t>17/10/2015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E87862-0D2C-4E4A-A106-6F1AF7F5953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D1A8A2-5F14-4E39-BEBA-FC073B4186D6}" type="datetimeFigureOut">
              <a:rPr lang="fr-FR" smtClean="0"/>
              <a:pPr/>
              <a:t>17/10/2015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E87862-0D2C-4E4A-A106-6F1AF7F5953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D1A8A2-5F14-4E39-BEBA-FC073B4186D6}" type="datetimeFigureOut">
              <a:rPr lang="fr-FR" smtClean="0"/>
              <a:pPr/>
              <a:t>17/10/2015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E87862-0D2C-4E4A-A106-6F1AF7F5953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D1A8A2-5F14-4E39-BEBA-FC073B4186D6}" type="datetimeFigureOut">
              <a:rPr lang="fr-FR" smtClean="0"/>
              <a:pPr/>
              <a:t>17/10/2015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E87862-0D2C-4E4A-A106-6F1AF7F5953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D1A8A2-5F14-4E39-BEBA-FC073B4186D6}" type="datetimeFigureOut">
              <a:rPr lang="fr-FR" smtClean="0"/>
              <a:pPr/>
              <a:t>17/10/2015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E87862-0D2C-4E4A-A106-6F1AF7F5953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D1A8A2-5F14-4E39-BEBA-FC073B4186D6}" type="datetimeFigureOut">
              <a:rPr lang="fr-FR" smtClean="0"/>
              <a:pPr/>
              <a:t>17/10/2015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E87862-0D2C-4E4A-A106-6F1AF7F5953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D1A8A2-5F14-4E39-BEBA-FC073B4186D6}" type="datetimeFigureOut">
              <a:rPr lang="fr-FR" smtClean="0"/>
              <a:pPr/>
              <a:t>17/10/2015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E87862-0D2C-4E4A-A106-6F1AF7F5953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D1A8A2-5F14-4E39-BEBA-FC073B4186D6}" type="datetimeFigureOut">
              <a:rPr lang="fr-FR" smtClean="0"/>
              <a:pPr/>
              <a:t>17/10/2015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E87862-0D2C-4E4A-A106-6F1AF7F5953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D1A8A2-5F14-4E39-BEBA-FC073B4186D6}" type="datetimeFigureOut">
              <a:rPr lang="fr-FR" smtClean="0"/>
              <a:pPr/>
              <a:t>17/10/2015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E87862-0D2C-4E4A-A106-6F1AF7F5953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D1A8A2-5F14-4E39-BEBA-FC073B4186D6}" type="datetimeFigureOut">
              <a:rPr lang="fr-FR" smtClean="0"/>
              <a:pPr/>
              <a:t>17/10/2015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E87862-0D2C-4E4A-A106-6F1AF7F5953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/>
          <p:cNvSpPr txBox="1"/>
          <p:nvPr/>
        </p:nvSpPr>
        <p:spPr>
          <a:xfrm>
            <a:off x="6715140" y="214290"/>
            <a:ext cx="2214578" cy="64633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dirty="0" smtClean="0"/>
              <a:t>Solution</a:t>
            </a:r>
          </a:p>
          <a:p>
            <a:pPr algn="ctr"/>
            <a:r>
              <a:rPr lang="fr-FR" dirty="0" smtClean="0"/>
              <a:t>TD/TP4ex1(m3</a:t>
            </a:r>
            <a:r>
              <a:rPr lang="fr-FR" dirty="0" smtClean="0"/>
              <a:t>)</a:t>
            </a:r>
            <a:endParaRPr lang="fr-FR" dirty="0"/>
          </a:p>
        </p:txBody>
      </p:sp>
      <p:sp>
        <p:nvSpPr>
          <p:cNvPr id="7" name="Rectangle 6"/>
          <p:cNvSpPr/>
          <p:nvPr/>
        </p:nvSpPr>
        <p:spPr>
          <a:xfrm>
            <a:off x="1928795" y="1428736"/>
            <a:ext cx="71437" cy="4071966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Rectangle 8"/>
          <p:cNvSpPr/>
          <p:nvPr/>
        </p:nvSpPr>
        <p:spPr>
          <a:xfrm>
            <a:off x="1142976" y="1357298"/>
            <a:ext cx="7358114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dirty="0" smtClean="0"/>
              <a:t>                  program </a:t>
            </a:r>
            <a:r>
              <a:rPr lang="fr-FR" dirty="0" smtClean="0"/>
              <a:t>TD4EX1m3</a:t>
            </a:r>
            <a:endParaRPr lang="fr-FR" dirty="0" smtClean="0"/>
          </a:p>
          <a:p>
            <a:r>
              <a:rPr lang="fr-FR" dirty="0" smtClean="0"/>
              <a:t>	dimension x(9), y(9), w(9)</a:t>
            </a:r>
          </a:p>
          <a:p>
            <a:r>
              <a:rPr lang="fr-FR" dirty="0" smtClean="0"/>
              <a:t>	open(1,file=' </a:t>
            </a:r>
            <a:r>
              <a:rPr lang="fr-FR" dirty="0" smtClean="0"/>
              <a:t>td4ex1.dat</a:t>
            </a:r>
            <a:r>
              <a:rPr lang="fr-FR" dirty="0" smtClean="0"/>
              <a:t>', </a:t>
            </a:r>
            <a:r>
              <a:rPr lang="fr-FR" dirty="0" err="1" smtClean="0"/>
              <a:t>status</a:t>
            </a:r>
            <a:r>
              <a:rPr lang="fr-FR" dirty="0" smtClean="0"/>
              <a:t>='</a:t>
            </a:r>
            <a:r>
              <a:rPr lang="fr-FR" dirty="0" err="1" smtClean="0"/>
              <a:t>old</a:t>
            </a:r>
            <a:r>
              <a:rPr lang="fr-FR" dirty="0" smtClean="0"/>
              <a:t>')</a:t>
            </a:r>
          </a:p>
          <a:p>
            <a:r>
              <a:rPr lang="fr-FR" dirty="0" smtClean="0"/>
              <a:t>	open(2,file=' </a:t>
            </a:r>
            <a:r>
              <a:rPr lang="fr-FR" dirty="0" smtClean="0"/>
              <a:t>restd4ex1.dat</a:t>
            </a:r>
            <a:r>
              <a:rPr lang="fr-FR" dirty="0" smtClean="0"/>
              <a:t>')</a:t>
            </a:r>
          </a:p>
          <a:p>
            <a:r>
              <a:rPr lang="fr-FR" dirty="0" smtClean="0"/>
              <a:t>	</a:t>
            </a:r>
            <a:r>
              <a:rPr lang="fr-FR" dirty="0" err="1" smtClean="0"/>
              <a:t>read</a:t>
            </a:r>
            <a:r>
              <a:rPr lang="fr-FR" dirty="0" smtClean="0"/>
              <a:t>(1,*)(x(i),y(i),w(i), i=1,9)</a:t>
            </a:r>
          </a:p>
          <a:p>
            <a:r>
              <a:rPr lang="fr-FR" dirty="0" smtClean="0"/>
              <a:t>                  </a:t>
            </a:r>
            <a:r>
              <a:rPr lang="fr-FR" dirty="0" err="1" smtClean="0"/>
              <a:t>write</a:t>
            </a:r>
            <a:r>
              <a:rPr lang="fr-FR" dirty="0" smtClean="0"/>
              <a:t>(*,100)(x(i),y(i),w(i), i=1,9)</a:t>
            </a:r>
          </a:p>
          <a:p>
            <a:endParaRPr lang="fr-FR" dirty="0" smtClean="0"/>
          </a:p>
          <a:p>
            <a:r>
              <a:rPr lang="fr-FR" dirty="0" smtClean="0"/>
              <a:t>c***************************************************</a:t>
            </a:r>
          </a:p>
          <a:p>
            <a:r>
              <a:rPr lang="fr-FR" dirty="0" smtClean="0"/>
              <a:t>c                 Approximation </a:t>
            </a:r>
            <a:r>
              <a:rPr lang="fr-FR" dirty="0" err="1" smtClean="0"/>
              <a:t>polynome</a:t>
            </a:r>
            <a:r>
              <a:rPr lang="fr-FR" dirty="0" smtClean="0"/>
              <a:t>   y=c1+c2x+c3x2 c'est a dire m=3</a:t>
            </a:r>
          </a:p>
          <a:p>
            <a:r>
              <a:rPr lang="fr-FR" dirty="0" smtClean="0"/>
              <a:t>c***************************************************</a:t>
            </a:r>
          </a:p>
          <a:p>
            <a:r>
              <a:rPr lang="fr-FR" dirty="0" smtClean="0"/>
              <a:t>      </a:t>
            </a:r>
          </a:p>
          <a:p>
            <a:r>
              <a:rPr lang="fr-FR" dirty="0" err="1" smtClean="0"/>
              <a:t>cccccccccccccccccccccccccccccccccccccccccccccccccccccc</a:t>
            </a:r>
            <a:endParaRPr lang="fr-FR" dirty="0" smtClean="0"/>
          </a:p>
          <a:p>
            <a:r>
              <a:rPr lang="fr-FR" dirty="0" smtClean="0"/>
              <a:t>c               calcul des termes </a:t>
            </a:r>
            <a:r>
              <a:rPr lang="fr-FR" dirty="0" err="1" smtClean="0"/>
              <a:t>akj</a:t>
            </a:r>
            <a:r>
              <a:rPr lang="fr-FR" dirty="0" smtClean="0"/>
              <a:t> et </a:t>
            </a:r>
            <a:r>
              <a:rPr lang="fr-FR" dirty="0" err="1" smtClean="0"/>
              <a:t>bk</a:t>
            </a:r>
            <a:endParaRPr lang="fr-FR" dirty="0" smtClean="0"/>
          </a:p>
          <a:p>
            <a:r>
              <a:rPr lang="fr-FR" dirty="0" err="1" smtClean="0"/>
              <a:t>cccccccccccccccccccccccccccccccccccccccccccccccccccccc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000100" y="214290"/>
            <a:ext cx="7429552" cy="64940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1600" dirty="0" smtClean="0"/>
              <a:t>                 </a:t>
            </a:r>
            <a:r>
              <a:rPr lang="pl-PL" sz="1600" dirty="0" smtClean="0"/>
              <a:t> a11=0</a:t>
            </a:r>
          </a:p>
          <a:p>
            <a:r>
              <a:rPr lang="pl-PL" sz="1600" dirty="0" smtClean="0"/>
              <a:t>	a12=0</a:t>
            </a:r>
          </a:p>
          <a:p>
            <a:r>
              <a:rPr lang="pl-PL" sz="1600" dirty="0" smtClean="0"/>
              <a:t>	a13=0</a:t>
            </a:r>
          </a:p>
          <a:p>
            <a:r>
              <a:rPr lang="pl-PL" sz="1600" dirty="0" smtClean="0"/>
              <a:t>	a21=0</a:t>
            </a:r>
          </a:p>
          <a:p>
            <a:r>
              <a:rPr lang="pl-PL" sz="1600" dirty="0" smtClean="0"/>
              <a:t>	a22=0</a:t>
            </a:r>
          </a:p>
          <a:p>
            <a:r>
              <a:rPr lang="pl-PL" sz="1600" dirty="0" smtClean="0"/>
              <a:t>	a23=0</a:t>
            </a:r>
          </a:p>
          <a:p>
            <a:r>
              <a:rPr lang="pl-PL" sz="1600" dirty="0" smtClean="0"/>
              <a:t>	a31=0</a:t>
            </a:r>
          </a:p>
          <a:p>
            <a:r>
              <a:rPr lang="pl-PL" sz="1600" dirty="0" smtClean="0"/>
              <a:t>	a32=0</a:t>
            </a:r>
          </a:p>
          <a:p>
            <a:r>
              <a:rPr lang="pl-PL" sz="1600" dirty="0" smtClean="0"/>
              <a:t>	a33=0</a:t>
            </a:r>
          </a:p>
          <a:p>
            <a:r>
              <a:rPr lang="pl-PL" sz="1600" dirty="0" smtClean="0"/>
              <a:t>	b1=0</a:t>
            </a:r>
          </a:p>
          <a:p>
            <a:r>
              <a:rPr lang="pl-PL" sz="1600" dirty="0" smtClean="0"/>
              <a:t>	b2=0</a:t>
            </a:r>
          </a:p>
          <a:p>
            <a:r>
              <a:rPr lang="pl-PL" sz="1600" dirty="0" smtClean="0"/>
              <a:t>	b3=0</a:t>
            </a:r>
          </a:p>
          <a:p>
            <a:r>
              <a:rPr lang="pl-PL" sz="1600" dirty="0" smtClean="0"/>
              <a:t>	do 10 i=1,9</a:t>
            </a:r>
          </a:p>
          <a:p>
            <a:r>
              <a:rPr lang="pl-PL" sz="1600" dirty="0" smtClean="0"/>
              <a:t>	a11=a11+w(i)</a:t>
            </a:r>
          </a:p>
          <a:p>
            <a:r>
              <a:rPr lang="pl-PL" sz="1600" dirty="0" smtClean="0"/>
              <a:t>	a12=a12+(x(i)*w(i))</a:t>
            </a:r>
          </a:p>
          <a:p>
            <a:r>
              <a:rPr lang="pl-PL" sz="1600" dirty="0" smtClean="0"/>
              <a:t>	a13=a13+(x(i)*x(i)*w(i))</a:t>
            </a:r>
          </a:p>
          <a:p>
            <a:r>
              <a:rPr lang="pl-PL" sz="1600" dirty="0" smtClean="0"/>
              <a:t>	a21=a21+(x(i)*w(i))</a:t>
            </a:r>
          </a:p>
          <a:p>
            <a:r>
              <a:rPr lang="pl-PL" sz="1600" dirty="0" smtClean="0"/>
              <a:t>	a22=a22+(x(i)*x(i)*w(i))</a:t>
            </a:r>
          </a:p>
          <a:p>
            <a:r>
              <a:rPr lang="pl-PL" sz="1600" dirty="0" smtClean="0"/>
              <a:t>	a23=a23+(x(i)*x(i)*x(i)*w(i))</a:t>
            </a:r>
          </a:p>
          <a:p>
            <a:r>
              <a:rPr lang="pl-PL" sz="1600" dirty="0" smtClean="0"/>
              <a:t>     </a:t>
            </a:r>
            <a:r>
              <a:rPr lang="fr-FR" sz="1600" dirty="0" smtClean="0"/>
              <a:t>            </a:t>
            </a:r>
            <a:r>
              <a:rPr lang="pl-PL" sz="1600" dirty="0" smtClean="0"/>
              <a:t> a31=a22</a:t>
            </a:r>
          </a:p>
          <a:p>
            <a:r>
              <a:rPr lang="pl-PL" sz="1600" dirty="0" smtClean="0"/>
              <a:t>	a32=a23</a:t>
            </a:r>
          </a:p>
          <a:p>
            <a:r>
              <a:rPr lang="pl-PL" sz="1600" dirty="0" smtClean="0"/>
              <a:t>	a33=a33+(x(i)*x(i)*x(i)*x(i)*w(i))</a:t>
            </a:r>
          </a:p>
          <a:p>
            <a:r>
              <a:rPr lang="pl-PL" sz="1600" dirty="0" smtClean="0"/>
              <a:t>	b1=b1+(w(i)*y(i))</a:t>
            </a:r>
          </a:p>
          <a:p>
            <a:r>
              <a:rPr lang="pl-PL" sz="1600" dirty="0" smtClean="0"/>
              <a:t>	b2=b2+(w(i)*y(i)*x(i))</a:t>
            </a:r>
          </a:p>
          <a:p>
            <a:r>
              <a:rPr lang="pl-PL" sz="1600" dirty="0" smtClean="0"/>
              <a:t>    </a:t>
            </a:r>
            <a:r>
              <a:rPr lang="fr-FR" sz="1600" dirty="0" smtClean="0"/>
              <a:t>            </a:t>
            </a:r>
            <a:r>
              <a:rPr lang="pl-PL" sz="1600" dirty="0" smtClean="0"/>
              <a:t>  b3=b3+(w(i)*y(i)*x(i)*x(i))</a:t>
            </a:r>
          </a:p>
          <a:p>
            <a:r>
              <a:rPr lang="pl-PL" sz="1600" dirty="0" smtClean="0"/>
              <a:t> 10   </a:t>
            </a:r>
            <a:r>
              <a:rPr lang="fr-FR" sz="1600" dirty="0" smtClean="0"/>
              <a:t>         </a:t>
            </a:r>
            <a:r>
              <a:rPr lang="pl-PL" sz="1600" dirty="0" smtClean="0"/>
              <a:t>continue</a:t>
            </a:r>
            <a:endParaRPr lang="fr-FR" sz="1600" dirty="0"/>
          </a:p>
        </p:txBody>
      </p:sp>
      <p:sp>
        <p:nvSpPr>
          <p:cNvPr id="3" name="Rectangle 2"/>
          <p:cNvSpPr/>
          <p:nvPr/>
        </p:nvSpPr>
        <p:spPr>
          <a:xfrm>
            <a:off x="1785918" y="214290"/>
            <a:ext cx="71438" cy="6357982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85786" y="428604"/>
            <a:ext cx="7715304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1200" dirty="0" smtClean="0"/>
              <a:t>c******************************************************</a:t>
            </a:r>
          </a:p>
          <a:p>
            <a:r>
              <a:rPr lang="pt-BR" sz="1200" smtClean="0"/>
              <a:t>c                               </a:t>
            </a:r>
            <a:r>
              <a:rPr lang="pt-BR" sz="1200" dirty="0" smtClean="0"/>
              <a:t>Calcul des inconus c1 , c2 et c3</a:t>
            </a:r>
          </a:p>
          <a:p>
            <a:r>
              <a:rPr lang="pt-BR" sz="1200" dirty="0" smtClean="0"/>
              <a:t>c*****************************************************</a:t>
            </a:r>
          </a:p>
          <a:p>
            <a:r>
              <a:rPr lang="pt-BR" sz="1200" dirty="0" smtClean="0"/>
              <a:t>                         deter1=(a22*a33)-(a23*a32)</a:t>
            </a:r>
          </a:p>
          <a:p>
            <a:r>
              <a:rPr lang="pt-BR" sz="1200" dirty="0" smtClean="0"/>
              <a:t>	deter2=(a21*a33)-(a23*a31)</a:t>
            </a:r>
          </a:p>
          <a:p>
            <a:r>
              <a:rPr lang="pt-BR" sz="1200" dirty="0" smtClean="0"/>
              <a:t>	deter3=(a21*a32)-(a22*a31)</a:t>
            </a:r>
          </a:p>
          <a:p>
            <a:r>
              <a:rPr lang="pt-BR" sz="1200" dirty="0" smtClean="0"/>
              <a:t>	deter=(a11*deter1)-(a12*deter2)+(a13*deter3)</a:t>
            </a:r>
          </a:p>
          <a:p>
            <a:r>
              <a:rPr lang="pt-BR" sz="1200" dirty="0" smtClean="0"/>
              <a:t>c-----------------------------------------------	</a:t>
            </a:r>
          </a:p>
          <a:p>
            <a:r>
              <a:rPr lang="pt-BR" sz="1200" dirty="0" smtClean="0"/>
              <a:t>	dc1=deter1</a:t>
            </a:r>
          </a:p>
          <a:p>
            <a:r>
              <a:rPr lang="pt-BR" sz="1200" dirty="0" smtClean="0"/>
              <a:t>	dc2=(b2*a33)-(b3*a23)</a:t>
            </a:r>
          </a:p>
          <a:p>
            <a:r>
              <a:rPr lang="pt-BR" sz="1200" dirty="0" smtClean="0"/>
              <a:t>	dc3=(b2*a32)-(b3*a22)</a:t>
            </a:r>
          </a:p>
          <a:p>
            <a:r>
              <a:rPr lang="pt-BR" sz="1200" dirty="0" smtClean="0"/>
              <a:t>	dc=(b1*dc1)-(a12*dc2)+(a13*dc3)</a:t>
            </a:r>
          </a:p>
          <a:p>
            <a:r>
              <a:rPr lang="pt-BR" sz="1200" dirty="0" smtClean="0"/>
              <a:t>c-----------------------------------------------</a:t>
            </a:r>
          </a:p>
          <a:p>
            <a:r>
              <a:rPr lang="pt-BR" sz="1200" dirty="0" smtClean="0"/>
              <a:t>	dcc1=dc2</a:t>
            </a:r>
          </a:p>
          <a:p>
            <a:r>
              <a:rPr lang="pt-BR" sz="1200" dirty="0" smtClean="0"/>
              <a:t>	dcc2=deter2</a:t>
            </a:r>
          </a:p>
          <a:p>
            <a:r>
              <a:rPr lang="pt-BR" sz="1200" dirty="0" smtClean="0"/>
              <a:t>	dcc3=(b3*a21)-(b2*a31)</a:t>
            </a:r>
          </a:p>
          <a:p>
            <a:r>
              <a:rPr lang="pt-BR" sz="1200" dirty="0" smtClean="0"/>
              <a:t>	dcc=(a11*dcc1)-(b1*dcc2)+(a13*dcc3)</a:t>
            </a:r>
          </a:p>
          <a:p>
            <a:r>
              <a:rPr lang="pt-BR" sz="1200" dirty="0" smtClean="0"/>
              <a:t>c-----------------------------------------------</a:t>
            </a:r>
          </a:p>
          <a:p>
            <a:r>
              <a:rPr lang="pt-BR" sz="1200" dirty="0" smtClean="0"/>
              <a:t>	dccc1=(b3*a22)-(b2*a32)</a:t>
            </a:r>
          </a:p>
          <a:p>
            <a:r>
              <a:rPr lang="pt-BR" sz="1200" dirty="0" smtClean="0"/>
              <a:t>	dccc2=dcc3</a:t>
            </a:r>
          </a:p>
          <a:p>
            <a:r>
              <a:rPr lang="pt-BR" sz="1200" dirty="0" smtClean="0"/>
              <a:t>	dccc3=(a32*a21)-(a22*a31)</a:t>
            </a:r>
          </a:p>
          <a:p>
            <a:r>
              <a:rPr lang="pt-BR" sz="1200" dirty="0" smtClean="0"/>
              <a:t>	dccc=(a11*dccc1)-(a12*dccc2)+(b1*dccc3)</a:t>
            </a:r>
          </a:p>
          <a:p>
            <a:r>
              <a:rPr lang="pt-BR" sz="1200" dirty="0" smtClean="0"/>
              <a:t>c------------------------------------------------</a:t>
            </a:r>
          </a:p>
          <a:p>
            <a:r>
              <a:rPr lang="pt-BR" sz="1200" dirty="0" smtClean="0"/>
              <a:t>                         c1=dc/deter</a:t>
            </a:r>
          </a:p>
          <a:p>
            <a:r>
              <a:rPr lang="pt-BR" sz="1200" dirty="0" smtClean="0"/>
              <a:t>	c2=dcc/deter</a:t>
            </a:r>
          </a:p>
          <a:p>
            <a:r>
              <a:rPr lang="pt-BR" sz="1200" dirty="0" smtClean="0"/>
              <a:t>	c3=dccc/deter</a:t>
            </a:r>
          </a:p>
          <a:p>
            <a:r>
              <a:rPr lang="pt-BR" sz="1200" dirty="0" smtClean="0"/>
              <a:t>c-------------------------------------------------</a:t>
            </a:r>
          </a:p>
          <a:p>
            <a:r>
              <a:rPr lang="pt-BR" sz="1200" dirty="0" smtClean="0"/>
              <a:t>	write(*,*)'c1=',c1,'c2=',c2, 'c3=',c3</a:t>
            </a:r>
          </a:p>
          <a:p>
            <a:r>
              <a:rPr lang="pt-BR" sz="1200" dirty="0" smtClean="0"/>
              <a:t>	write(*,*)'la fonction que tu cherche est'</a:t>
            </a:r>
          </a:p>
          <a:p>
            <a:r>
              <a:rPr lang="pt-BR" sz="1200" dirty="0" smtClean="0"/>
              <a:t>	write(*,*)'y=',c1,'+',c2,'x','+',c3,'x^2‘</a:t>
            </a:r>
          </a:p>
          <a:p>
            <a:r>
              <a:rPr lang="pt-BR" sz="1200" dirty="0" smtClean="0"/>
              <a:t> 100                  format(3F10.2)</a:t>
            </a:r>
          </a:p>
          <a:p>
            <a:r>
              <a:rPr lang="pt-BR" sz="1200" dirty="0" smtClean="0"/>
              <a:t>	stop</a:t>
            </a:r>
          </a:p>
          <a:p>
            <a:r>
              <a:rPr lang="pt-BR" sz="1200" dirty="0" smtClean="0"/>
              <a:t>	end</a:t>
            </a:r>
            <a:endParaRPr lang="fr-FR" sz="1200" dirty="0"/>
          </a:p>
        </p:txBody>
      </p:sp>
      <p:sp>
        <p:nvSpPr>
          <p:cNvPr id="3" name="Rectangle 2"/>
          <p:cNvSpPr/>
          <p:nvPr/>
        </p:nvSpPr>
        <p:spPr>
          <a:xfrm>
            <a:off x="1643042" y="571480"/>
            <a:ext cx="71438" cy="5929354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28</Words>
  <Application>Microsoft Office PowerPoint</Application>
  <PresentationFormat>Affichage à l'écran (4:3)</PresentationFormat>
  <Paragraphs>75</Paragraphs>
  <Slides>3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3</vt:i4>
      </vt:variant>
    </vt:vector>
  </HeadingPairs>
  <TitlesOfParts>
    <vt:vector size="4" baseType="lpstr">
      <vt:lpstr>Thème Office</vt:lpstr>
      <vt:lpstr>Diapositive 1</vt:lpstr>
      <vt:lpstr>Diapositive 2</vt:lpstr>
      <vt:lpstr>Diapositive 3</vt:lpstr>
    </vt:vector>
  </TitlesOfParts>
  <Company>Conseil FSESNV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Nouiri</dc:creator>
  <cp:lastModifiedBy>nouiri</cp:lastModifiedBy>
  <cp:revision>5</cp:revision>
  <dcterms:created xsi:type="dcterms:W3CDTF">2012-01-14T13:27:04Z</dcterms:created>
  <dcterms:modified xsi:type="dcterms:W3CDTF">2015-10-17T08:45:20Z</dcterms:modified>
</cp:coreProperties>
</file>