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1" r:id="rId3"/>
    <p:sldId id="258" r:id="rId4"/>
    <p:sldId id="257" r:id="rId5"/>
    <p:sldId id="282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02" autoAdjust="0"/>
    <p:restoredTop sz="86462" autoAdjust="0"/>
  </p:normalViewPr>
  <p:slideViewPr>
    <p:cSldViewPr snapToGrid="0">
      <p:cViewPr varScale="1">
        <p:scale>
          <a:sx n="102" d="100"/>
          <a:sy n="102" d="100"/>
        </p:scale>
        <p:origin x="15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2284C-D781-445C-9E57-2C95A30FD281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2477A-9212-4EA0-B104-5A511742D1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2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8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1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8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2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0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9AEE-91C7-4ADB-ADF3-DA8E19B13E1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9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224" y="1530220"/>
            <a:ext cx="8796682" cy="2141316"/>
          </a:xfrm>
        </p:spPr>
        <p:txBody>
          <a:bodyPr/>
          <a:lstStyle/>
          <a:p>
            <a:r>
              <a:rPr lang="en-US" b="1" dirty="0"/>
              <a:t>Lecture </a:t>
            </a:r>
            <a:r>
              <a:rPr lang="en-US" b="1" dirty="0"/>
              <a:t>1</a:t>
            </a:r>
            <a:r>
              <a:rPr lang="en-US" b="1" dirty="0" smtClean="0"/>
              <a:t>: </a:t>
            </a:r>
            <a:r>
              <a:rPr lang="en-US" b="1" dirty="0"/>
              <a:t>Details of Urbanism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223" y="4833546"/>
            <a:ext cx="8785185" cy="1033272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Benacer</a:t>
            </a:r>
            <a:r>
              <a:rPr lang="en-US" dirty="0" smtClean="0"/>
              <a:t> Hamza</a:t>
            </a:r>
          </a:p>
          <a:p>
            <a:r>
              <a:rPr lang="en-US" dirty="0" smtClean="0"/>
              <a:t>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567" y="-537205"/>
            <a:ext cx="11694695" cy="6328609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rgbClr val="FF0000"/>
                </a:solidFill>
              </a:rPr>
              <a:t>1. What is </a:t>
            </a:r>
            <a:r>
              <a:rPr lang="en-US" sz="4800" dirty="0">
                <a:solidFill>
                  <a:srgbClr val="FF0000"/>
                </a:solidFill>
              </a:rPr>
              <a:t>urbanism</a:t>
            </a:r>
            <a:r>
              <a:rPr lang="en-US" sz="4800" dirty="0" smtClean="0">
                <a:solidFill>
                  <a:srgbClr val="FF0000"/>
                </a:solidFill>
              </a:rPr>
              <a:t>?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2. What </a:t>
            </a:r>
            <a:r>
              <a:rPr lang="en-US" sz="4800" dirty="0">
                <a:solidFill>
                  <a:srgbClr val="FF0000"/>
                </a:solidFill>
              </a:rPr>
              <a:t>does urbanists do? 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3. The </a:t>
            </a:r>
            <a:r>
              <a:rPr lang="en-US" sz="4800" dirty="0">
                <a:solidFill>
                  <a:srgbClr val="FF0000"/>
                </a:solidFill>
              </a:rPr>
              <a:t>history of urbanism? </a:t>
            </a: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4. The </a:t>
            </a:r>
            <a:r>
              <a:rPr lang="en-US" sz="4800" dirty="0">
                <a:solidFill>
                  <a:srgbClr val="FF0000"/>
                </a:solidFill>
              </a:rPr>
              <a:t>principles of urbanism ?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5. What </a:t>
            </a:r>
            <a:r>
              <a:rPr lang="en-US" sz="4800" dirty="0">
                <a:solidFill>
                  <a:srgbClr val="FF0000"/>
                </a:solidFill>
              </a:rPr>
              <a:t>are the key concepts in urbanism? 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6. Some </a:t>
            </a:r>
            <a:r>
              <a:rPr lang="en-US" sz="4800" dirty="0">
                <a:solidFill>
                  <a:srgbClr val="FF0000"/>
                </a:solidFill>
              </a:rPr>
              <a:t>of the key issues that urbanists are  </a:t>
            </a:r>
            <a:r>
              <a:rPr lang="en-US" sz="4800" dirty="0" smtClean="0">
                <a:solidFill>
                  <a:srgbClr val="FF0000"/>
                </a:solidFill>
              </a:rPr>
              <a:t> currently </a:t>
            </a:r>
            <a:r>
              <a:rPr lang="en-US" sz="4800" dirty="0">
                <a:solidFill>
                  <a:srgbClr val="FF0000"/>
                </a:solidFill>
              </a:rPr>
              <a:t>grappling with?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7. The </a:t>
            </a:r>
            <a:r>
              <a:rPr lang="en-US" sz="4800" dirty="0">
                <a:solidFill>
                  <a:srgbClr val="FF0000"/>
                </a:solidFill>
              </a:rPr>
              <a:t>future of urbanism </a:t>
            </a:r>
            <a:r>
              <a:rPr lang="en-US" sz="4800" dirty="0" smtClean="0">
                <a:solidFill>
                  <a:srgbClr val="FF0000"/>
                </a:solidFill>
              </a:rPr>
              <a:t>?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79655"/>
            <a:ext cx="11694695" cy="2199793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rgbClr val="FF0000"/>
                </a:solidFill>
              </a:rPr>
              <a:t>1. What is </a:t>
            </a:r>
            <a:r>
              <a:rPr lang="en-US" sz="4800" dirty="0">
                <a:solidFill>
                  <a:srgbClr val="FF0000"/>
                </a:solidFill>
              </a:rPr>
              <a:t>urbanism</a:t>
            </a:r>
            <a:r>
              <a:rPr lang="en-US" sz="4800" dirty="0" smtClean="0">
                <a:solidFill>
                  <a:srgbClr val="FF0000"/>
                </a:solidFill>
              </a:rPr>
              <a:t>?</a:t>
            </a:r>
            <a:r>
              <a:rPr lang="en-US" sz="4800" dirty="0">
                <a:solidFill>
                  <a:srgbClr val="FF0000"/>
                </a:solidFill>
              </a:rPr>
              <a:t/>
            </a:r>
            <a:br>
              <a:rPr lang="en-US" sz="4800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efining a new traditional urbanism | Emergent Urban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t="5962" r="6768" b="15585"/>
          <a:stretch/>
        </p:blipFill>
        <p:spPr bwMode="auto">
          <a:xfrm>
            <a:off x="723899" y="1620138"/>
            <a:ext cx="10589349" cy="491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433" y="497330"/>
            <a:ext cx="9144000" cy="486518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1. What is urbanism?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344" y="1088020"/>
            <a:ext cx="11806178" cy="516230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Urbanism is the </a:t>
            </a:r>
            <a:r>
              <a:rPr lang="en-US" sz="2000" b="1" dirty="0"/>
              <a:t>study</a:t>
            </a:r>
            <a:r>
              <a:rPr lang="en-US" sz="2000" dirty="0"/>
              <a:t> of how </a:t>
            </a:r>
            <a:r>
              <a:rPr lang="en-US" sz="2000" b="1" dirty="0"/>
              <a:t>people</a:t>
            </a:r>
            <a:r>
              <a:rPr lang="en-US" sz="2000" dirty="0"/>
              <a:t> </a:t>
            </a:r>
            <a:r>
              <a:rPr lang="en-US" sz="2000" b="1" dirty="0"/>
              <a:t>interact</a:t>
            </a:r>
            <a:r>
              <a:rPr lang="en-US" sz="2000" dirty="0"/>
              <a:t> with their </a:t>
            </a:r>
            <a:r>
              <a:rPr lang="en-US" sz="2000" b="1" dirty="0"/>
              <a:t>built environments</a:t>
            </a:r>
            <a:r>
              <a:rPr lang="en-US" sz="2000" dirty="0"/>
              <a:t>, such as towns and cities. It is a </a:t>
            </a:r>
            <a:r>
              <a:rPr lang="en-US" sz="2000" b="1" dirty="0"/>
              <a:t>multidisciplinary</a:t>
            </a:r>
            <a:r>
              <a:rPr lang="en-US" sz="2000" dirty="0"/>
              <a:t> field that draws on insights from </a:t>
            </a:r>
            <a:r>
              <a:rPr lang="en-US" sz="2000" b="1" dirty="0"/>
              <a:t>sociology</a:t>
            </a:r>
            <a:r>
              <a:rPr lang="en-US" sz="2000" dirty="0"/>
              <a:t>, </a:t>
            </a:r>
            <a:r>
              <a:rPr lang="en-US" sz="2000" b="1" dirty="0"/>
              <a:t>economics</a:t>
            </a:r>
            <a:r>
              <a:rPr lang="en-US" sz="2000" dirty="0"/>
              <a:t>, </a:t>
            </a:r>
            <a:r>
              <a:rPr lang="en-US" sz="2000" b="1" dirty="0"/>
              <a:t>geography</a:t>
            </a:r>
            <a:r>
              <a:rPr lang="en-US" sz="2000" dirty="0"/>
              <a:t>, </a:t>
            </a:r>
            <a:r>
              <a:rPr lang="en-US" sz="2000" b="1" dirty="0"/>
              <a:t>planning</a:t>
            </a:r>
            <a:r>
              <a:rPr lang="en-US" sz="2000" dirty="0"/>
              <a:t>, </a:t>
            </a:r>
            <a:r>
              <a:rPr lang="en-US" sz="2000" b="1" dirty="0"/>
              <a:t>architecture</a:t>
            </a:r>
            <a:r>
              <a:rPr lang="en-US" sz="2000" dirty="0"/>
              <a:t>, and </a:t>
            </a:r>
            <a:r>
              <a:rPr lang="en-US" sz="2000" b="1" dirty="0"/>
              <a:t>engineering</a:t>
            </a:r>
            <a:r>
              <a:rPr lang="en-US" sz="2000" dirty="0"/>
              <a:t>. Urbanism is the </a:t>
            </a:r>
            <a:r>
              <a:rPr lang="en-US" sz="2000" b="1" dirty="0"/>
              <a:t>study</a:t>
            </a:r>
            <a:r>
              <a:rPr lang="en-US" sz="2000" dirty="0"/>
              <a:t> of </a:t>
            </a:r>
            <a:r>
              <a:rPr lang="en-US" sz="2000" b="1" dirty="0"/>
              <a:t>cities</a:t>
            </a:r>
            <a:r>
              <a:rPr lang="en-US" sz="2000" dirty="0"/>
              <a:t> and the </a:t>
            </a:r>
            <a:r>
              <a:rPr lang="en-US" sz="2000" b="1" dirty="0"/>
              <a:t>ways</a:t>
            </a:r>
            <a:r>
              <a:rPr lang="en-US" sz="2000" dirty="0"/>
              <a:t> in which they are </a:t>
            </a:r>
            <a:r>
              <a:rPr lang="en-US" sz="2000" b="1" dirty="0"/>
              <a:t>planned</a:t>
            </a:r>
            <a:r>
              <a:rPr lang="en-US" sz="2000" dirty="0"/>
              <a:t>, </a:t>
            </a:r>
            <a:r>
              <a:rPr lang="en-US" sz="2000" b="1" dirty="0"/>
              <a:t>designed</a:t>
            </a:r>
            <a:r>
              <a:rPr lang="en-US" sz="2000" dirty="0"/>
              <a:t>, and </a:t>
            </a:r>
            <a:r>
              <a:rPr lang="en-US" sz="2000" b="1" dirty="0"/>
              <a:t>developed</a:t>
            </a:r>
            <a:r>
              <a:rPr lang="en-US" sz="2000" dirty="0"/>
              <a:t>. It is a broad discipline that encompasses a wide range of topics, including urban planning, architecture, transportation, and environmental design.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'm attempting my first time planning a city in advance. What do you think?  : r/CitiesSky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3" y="1165700"/>
            <a:ext cx="6960139" cy="46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84462" y="358216"/>
            <a:ext cx="928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City Plan as a planning </a:t>
            </a:r>
            <a:r>
              <a:rPr lang="fr-FR" sz="3600" dirty="0" err="1" smtClean="0"/>
              <a:t>process</a:t>
            </a:r>
            <a:r>
              <a:rPr lang="fr-FR" sz="3600" dirty="0" smtClean="0"/>
              <a:t> </a:t>
            </a:r>
            <a:r>
              <a:rPr lang="fr-FR" sz="3600" dirty="0" err="1" smtClean="0"/>
              <a:t>Steps</a:t>
            </a:r>
            <a:r>
              <a:rPr lang="fr-FR" sz="3600" dirty="0" smtClean="0"/>
              <a:t> and </a:t>
            </a:r>
            <a:r>
              <a:rPr lang="fr-FR" sz="3600" dirty="0" err="1" smtClean="0"/>
              <a:t>process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80175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6933" b="5430"/>
          <a:stretch/>
        </p:blipFill>
        <p:spPr>
          <a:xfrm>
            <a:off x="575035" y="1617161"/>
            <a:ext cx="7852528" cy="50287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4462" y="358216"/>
            <a:ext cx="928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/>
              <a:t>Drawing</a:t>
            </a:r>
            <a:r>
              <a:rPr lang="fr-FR" sz="3600" dirty="0" smtClean="0"/>
              <a:t> City Patter</a:t>
            </a:r>
            <a:r>
              <a:rPr lang="fr-FR" sz="36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68887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128</Words>
  <Application>Microsoft Office PowerPoint</Application>
  <PresentationFormat>Grand écran</PresentationFormat>
  <Paragraphs>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Lecture 1: Details of Urbanism</vt:lpstr>
      <vt:lpstr>1. What is urbanism? 2. What does urbanists do?  3. The history of urbanism?  4. The principles of urbanism ? 5. What are the key concepts in urbanism?  6. Some of the key issues that urbanists are   currently grappling with? 7. The future of urbanism ?</vt:lpstr>
      <vt:lpstr>1. What is urbanism? </vt:lpstr>
      <vt:lpstr>1. What is urbanism?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Cartography</dc:title>
  <dc:creator>Dr.Saif Eddine CHETTAH</dc:creator>
  <cp:lastModifiedBy>Compte Microsoft</cp:lastModifiedBy>
  <cp:revision>43</cp:revision>
  <dcterms:created xsi:type="dcterms:W3CDTF">2023-10-03T09:36:30Z</dcterms:created>
  <dcterms:modified xsi:type="dcterms:W3CDTF">2024-11-06T17:22:24Z</dcterms:modified>
</cp:coreProperties>
</file>