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>
        <p:scale>
          <a:sx n="73" d="100"/>
          <a:sy n="73" d="100"/>
        </p:scale>
        <p:origin x="549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8424A9-E506-249D-85FD-F87DFE58B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B4A6F6-0E40-BBD6-8911-2E19BCDD1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F164FF-7345-87B1-15B6-569A3CAD1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7DAA83-B202-8251-DD82-C0B4D3CA9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1EBED9-AAD3-42E7-9FA3-E44425FD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20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7D1535-AC1C-7CCB-E9B6-07058540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87CCC9-87FA-663B-61E6-E850CE202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CAA9C1-606E-F120-7185-F93B5BB7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F41E22-FF14-C350-FBCD-E323FE3F5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47B4D2-5E75-3926-AA20-023E4E69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91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F807F8-B767-4303-B5B2-F36E87BD34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2CAF350-20FD-EE3D-EAED-E81ED8D28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192001-3BFB-ACC1-927D-1191C2A1C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A5E731-48D6-0517-33F8-232629179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B1FF2B-D52B-443A-C0AD-551CF6182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00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98AF3-3FF1-7A1B-537D-C86AC8BE6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30C79D-6FD4-68B4-C533-21878CE55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49CEA9-C8CB-D661-52FC-DAC1AF673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2C3500-3E40-6F5B-BCD9-BDC2512FD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EF23A0-AFDC-06B5-B090-7582FECC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949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09DFAF-0771-E3F8-3179-C6C8CB3A5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FC0284-A8BD-91AA-8907-DD9C3A3A9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0EE6E2-1456-451B-7AA8-A6FBDC159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1A1318-037E-6D24-89EA-A2470BD7D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968083-5E32-C352-7303-A7B0F2D38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560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84CC2C-16E7-FBA0-AA53-F32231515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88AD69-F3FE-E624-1CBB-645690F6B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A5FDFE-EB2B-7CBF-10E7-5B762AE94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FBF8A2-40EE-95A4-50C6-E1E0FDC0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022717E-9238-CDF2-0D99-6BA98214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109E9A-7802-A50F-DA0F-1F7A9E6E5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51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47920C-FA67-A578-E5B4-335029461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F29A64-1F12-9FAB-BB1D-72E779BE2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B275B13-BECD-ADE0-58F2-AE2074EC66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3DBB654-868A-2CCB-0E40-C0BC17B77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B706A3B-C9D2-EDAA-8BEF-27CB38668C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0F135EF-7F0F-81EF-7AA7-A9EE7ECBE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BF0EF33-CA9D-0362-D6BD-7BC37F4D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A7EE65-F9F3-5E62-624A-2AF58330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216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3A86D2-2763-E096-DD9D-09F647A0F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63BD31-05C0-7D09-A217-5A609392C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CC9A00F-9E1F-C31C-5733-82D5D178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E2C75F-4735-F315-0FD0-E95857287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5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90AE518-0DF5-1A19-F5A5-15B231FAC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7342EB5-CFFD-91CF-2A9B-281469705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36B56D-6E3E-12C3-B4D3-1A6DA7A0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795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A4B76-A67E-3E32-5751-6FF99C27F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4640AF-F91D-2425-BCCA-D315254AA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A9926C-E9E9-87EE-F0C0-2327EB6A96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06E78F-F7C7-3966-71D3-A99DEE07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E7BAEA-548F-80F3-00A1-C8732C41B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FD0577-A3FC-97C5-1135-4953F008B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500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9495E8-24F1-337A-B8A2-E26A6F37A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6080E5-6875-1417-9175-A3B2DDD4F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87896B-2131-D8AB-874B-926C83891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5C4553E-9571-4B80-21FD-E5A7D7528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FF937A-B86E-FEFC-B605-AACB37729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5071E3-62BA-D01F-F81F-C49194C3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12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ADDF3EA-1D46-5A0B-6D1F-30C1A027D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F9D7AD-4216-3647-8A13-D6F3362A1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01DBAD-F055-7AD0-CE4F-32CABFF1D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7FE81-E652-4E06-B7E2-381AB413D20A}" type="datetimeFigureOut">
              <a:rPr lang="fr-FR" smtClean="0"/>
              <a:t>25/09/2022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73F99F-EB03-799E-2DB7-914889FBBE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0264BF-B96F-85B1-41AA-8D4E19EC4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33822-984A-4D43-987E-F0006014F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11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74FB96-831A-F0DE-DA4F-2DEE89B63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89" y="365125"/>
            <a:ext cx="11787447" cy="5043690"/>
          </a:xfrm>
        </p:spPr>
        <p:txBody>
          <a:bodyPr>
            <a:normAutofit/>
          </a:bodyPr>
          <a:lstStyle/>
          <a:p>
            <a: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General introduction to the</a:t>
            </a:r>
            <a:b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fr-F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57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7BF1D0-0631-F655-1EBA-0D45B0A08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325"/>
            <a:ext cx="10515600" cy="765175"/>
          </a:xfrm>
        </p:spPr>
        <p:txBody>
          <a:bodyPr>
            <a:normAutofit/>
          </a:bodyPr>
          <a:lstStyle/>
          <a:p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of the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09F390-73F0-70E8-0E44-CEB6C2A88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130300"/>
            <a:ext cx="11925300" cy="5556250"/>
          </a:xfrm>
        </p:spPr>
        <p:txBody>
          <a:bodyPr>
            <a:normAutofit lnSpcReduction="10000"/>
          </a:bodyPr>
          <a:lstStyle/>
          <a:p>
            <a:r>
              <a:rPr lang="en-GB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Abiotic components</a:t>
            </a:r>
          </a:p>
          <a:p>
            <a:r>
              <a:rPr lang="en-GB" sz="39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Biotic components 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1.Abiotic components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non-living chemical and physical factors in the environment. The abiotic components of an ecosystem can be listed through SWATS: Soil, Water, Air, Temperature and Sunlight.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2.Biotic Components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 living components plants, animals, human beings, microorganisms</a:t>
            </a:r>
          </a:p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Living and non-living components both are when combined they form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biophysical components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 It includes all the factors that have an influence on the survival, development and evolution of organisms. </a:t>
            </a:r>
          </a:p>
          <a:p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949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C28B35-E657-CED8-07FD-BBE11B15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93"/>
          </a:xfrm>
        </p:spPr>
        <p:txBody>
          <a:bodyPr>
            <a:noAutofit/>
          </a:bodyPr>
          <a:lstStyle/>
          <a:p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Etymology</a:t>
            </a: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EF2249-687D-6DF7-2136-B3045CE62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795" y="969818"/>
            <a:ext cx="11925993" cy="5207145"/>
          </a:xfrm>
        </p:spPr>
        <p:txBody>
          <a:bodyPr>
            <a:normAutofit/>
          </a:bodyPr>
          <a:lstStyle/>
          <a:p>
            <a:pPr algn="just"/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 environment has been derived from a French word “Environ” means to surround (everything that surround us).</a:t>
            </a:r>
          </a:p>
          <a:p>
            <a:pPr algn="just"/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surroundings are conditions in which a person, animal, or plant lives and operates</a:t>
            </a: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337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A73123-103B-A1F1-E0CB-944805BE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322"/>
          </a:xfrm>
        </p:spPr>
        <p:txBody>
          <a:bodyPr>
            <a:normAutofit fontScale="90000"/>
          </a:bodyPr>
          <a:lstStyle/>
          <a:p>
            <a:r>
              <a:rPr lang="fr-FR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fr-FR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8ED6F9-ACB0-F1F2-8A24-F083CAD58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89" y="1058487"/>
            <a:ext cx="11865033" cy="5118476"/>
          </a:xfrm>
        </p:spPr>
        <p:txBody>
          <a:bodyPr/>
          <a:lstStyle/>
          <a:p>
            <a:endParaRPr lang="fr-FR" dirty="0"/>
          </a:p>
          <a:p>
            <a:pPr algn="just"/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environment is a system formed by natural and artificial elements that are interrelated and that are modified by human action </a:t>
            </a:r>
          </a:p>
          <a:p>
            <a:pPr algn="just"/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includes physical , biological factors and cultural values that exist in a given place and time.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1717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919F8-1F73-CD9C-B71E-4C443EAB8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5520" y="365125"/>
            <a:ext cx="9098280" cy="842991"/>
          </a:xfrm>
        </p:spPr>
        <p:txBody>
          <a:bodyPr>
            <a:normAutofit/>
          </a:bodyPr>
          <a:lstStyle/>
          <a:p>
            <a:r>
              <a:rPr lang="fr-F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fr-FR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fr-FR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endParaRPr lang="fr-FR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827AD-ACAD-AB3A-B295-B518D239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337" y="1825625"/>
            <a:ext cx="11865033" cy="4351338"/>
          </a:xfrm>
        </p:spPr>
        <p:txBody>
          <a:bodyPr/>
          <a:lstStyle/>
          <a:p>
            <a:pPr algn="just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Environment is constituted by the interacting systems of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elements which are  inter-related in various ways.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793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525719-EA79-B08A-14AE-675E17725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3418" y="365125"/>
            <a:ext cx="8250382" cy="887325"/>
          </a:xfrm>
        </p:spPr>
        <p:txBody>
          <a:bodyPr>
            <a:noAutofit/>
          </a:bodyPr>
          <a:lstStyle/>
          <a:p>
            <a:r>
              <a:rPr lang="fr-F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Physical </a:t>
            </a:r>
            <a:r>
              <a:rPr lang="fr-FR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endParaRPr lang="fr-FR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A53938-9AA6-4E28-5365-58C9A1AD9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elements are : space, topography, water bodies, climate , soils, rocks and minerals.</a:t>
            </a:r>
          </a:p>
          <a:p>
            <a:pPr algn="just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determine the variable character of the human habitat, its opportunities as well as limitations.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826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403C78C-2D9C-1230-4BDF-52C92BAC5832}"/>
              </a:ext>
            </a:extLst>
          </p:cNvPr>
          <p:cNvSpPr txBox="1"/>
          <p:nvPr/>
        </p:nvSpPr>
        <p:spPr>
          <a:xfrm>
            <a:off x="179882" y="0"/>
            <a:ext cx="11823696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Physical Environment is classified into three categories: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Solid,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Liquid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(iii) Gas.</a:t>
            </a:r>
          </a:p>
          <a:p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represent the following spheres: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The lithosphere (solid earth):Lithosphere is the 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solid earth. It consists of minerals occurring in the earth’s crusts and the soil</a:t>
            </a:r>
          </a:p>
          <a:p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(ii) The hydrosphere (water component):The Hydrosphere comprises all types of water resources oceans, seas, lakes, rivers, streams,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reserviour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polar icecaps, glaciers, and ground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water.</a:t>
            </a:r>
          </a:p>
          <a:p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(iii) The atmosphere ( air- gas):The atmosphere implies the protective blanket of gases surrounding the earth:</a:t>
            </a:r>
          </a:p>
          <a:p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7767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25FFB70-25BE-3019-0E9E-97119E215973}"/>
              </a:ext>
            </a:extLst>
          </p:cNvPr>
          <p:cNvSpPr txBox="1"/>
          <p:nvPr/>
        </p:nvSpPr>
        <p:spPr>
          <a:xfrm>
            <a:off x="101600" y="520700"/>
            <a:ext cx="119570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q"/>
            </a:pP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spheres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fr-FR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biosphere</a:t>
            </a:r>
            <a:endParaRPr lang="fr-FR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 typeface="Wingdings" panose="05000000000000000000" pitchFamily="2" charset="2"/>
              <a:buChar char="q"/>
            </a:pP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biosphere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zone of life on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earth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parts of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earth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 </a:t>
            </a:r>
            <a:r>
              <a:rPr lang="fr-F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fr-F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73653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0315AA-E6A6-2F3A-5ED4-88C5783E9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                   </a:t>
            </a:r>
            <a:r>
              <a:rPr lang="fr-FR" sz="6000" b="1" dirty="0">
                <a:solidFill>
                  <a:srgbClr val="FF0000"/>
                </a:solidFill>
              </a:rPr>
              <a:t>2/</a:t>
            </a:r>
            <a:r>
              <a:rPr lang="fr-FR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Biological</a:t>
            </a:r>
            <a:r>
              <a:rPr lang="fr-FR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6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B4A566-B007-18C2-731B-6C53BE4F9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elements include plants, animals,</a:t>
            </a:r>
          </a:p>
          <a:p>
            <a:pPr marL="0" indent="0" algn="just">
              <a:buNone/>
            </a:pP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microorganisms and men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78675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27C49-F4CC-0685-701C-3A8AA7CF0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69600" cy="926119"/>
          </a:xfrm>
        </p:spPr>
        <p:txBody>
          <a:bodyPr>
            <a:normAutofit fontScale="90000"/>
          </a:bodyPr>
          <a:lstStyle/>
          <a:p>
            <a:r>
              <a:rPr lang="fr-FR" sz="6700" b="1" dirty="0">
                <a:solidFill>
                  <a:srgbClr val="FF0000"/>
                </a:solidFill>
              </a:rPr>
              <a:t>           3/</a:t>
            </a:r>
            <a:r>
              <a:rPr lang="fr-FR" dirty="0"/>
              <a:t> </a:t>
            </a:r>
            <a:r>
              <a:rPr lang="fr-FR" sz="6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Cultural </a:t>
            </a:r>
            <a:r>
              <a:rPr lang="fr-FR" sz="67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F4DEC4-0276-4F3D-64E4-1AEC2FEF9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87" y="1825625"/>
            <a:ext cx="11209713" cy="4351338"/>
          </a:xfrm>
        </p:spPr>
        <p:txBody>
          <a:bodyPr/>
          <a:lstStyle/>
          <a:p>
            <a:pPr algn="just"/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elements such as economic, social and political elements are essentially manmade features, which make cultural milieu.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49595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440</Words>
  <Application>Microsoft Office PowerPoint</Application>
  <PresentationFormat>Grand écran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Thème Office</vt:lpstr>
      <vt:lpstr>         General introduction to the                   environment</vt:lpstr>
      <vt:lpstr>Etymology of the term environment</vt:lpstr>
      <vt:lpstr>Definition of environment</vt:lpstr>
      <vt:lpstr>Elements of Environment</vt:lpstr>
      <vt:lpstr>1/ Physical elements</vt:lpstr>
      <vt:lpstr>Présentation PowerPoint</vt:lpstr>
      <vt:lpstr>Présentation PowerPoint</vt:lpstr>
      <vt:lpstr>                   2/Biological elements </vt:lpstr>
      <vt:lpstr>           3/ Cultural elements </vt:lpstr>
      <vt:lpstr>Components of the environment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General introduction to the                   environment</dc:title>
  <dc:creator>yousra</dc:creator>
  <cp:lastModifiedBy>yousra</cp:lastModifiedBy>
  <cp:revision>2</cp:revision>
  <dcterms:created xsi:type="dcterms:W3CDTF">2022-09-25T14:20:29Z</dcterms:created>
  <dcterms:modified xsi:type="dcterms:W3CDTF">2022-09-25T18:19:11Z</dcterms:modified>
</cp:coreProperties>
</file>