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7119D-6A7F-487B-8842-E474D40D1B64}"/>
              </a:ext>
            </a:extLst>
          </p:cNvPr>
          <p:cNvSpPr txBox="1"/>
          <p:nvPr/>
        </p:nvSpPr>
        <p:spPr>
          <a:xfrm>
            <a:off x="1405453" y="1033543"/>
            <a:ext cx="94628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5400" b="1" dirty="0">
                <a:latin typeface="ae_AlMohanad" panose="02060603050605020204" pitchFamily="18" charset="-78"/>
                <a:cs typeface="Fanan" pitchFamily="2" charset="-78"/>
              </a:rPr>
              <a:t> الهيئات الإدارية المكلفة بحماية المستهلك</a:t>
            </a:r>
            <a:endParaRPr lang="fr-FR" sz="5400" b="1" dirty="0">
              <a:latin typeface="ae_AlMohanad" panose="02060603050605020204" pitchFamily="18" charset="-78"/>
              <a:cs typeface="Fanan" pitchFamily="2" charset="-78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255363" y="2820948"/>
            <a:ext cx="98696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5400" dirty="0"/>
              <a:t>صلاحيات مجلس المنافسة في حماية </a:t>
            </a:r>
            <a:r>
              <a:rPr lang="ar-DZ" sz="5400" dirty="0" err="1"/>
              <a:t>المستهلك:مادة</a:t>
            </a:r>
            <a:r>
              <a:rPr lang="ar-DZ" sz="5400" dirty="0"/>
              <a:t> 16من الأمر 95/06:"يكلف بترقية المنافسة وحمايتها."</a:t>
            </a:r>
            <a:endParaRPr lang="fr-FR" sz="5400" dirty="0"/>
          </a:p>
          <a:p>
            <a:pPr algn="ctr"/>
            <a:r>
              <a:rPr lang="ar-DZ" sz="5400" dirty="0"/>
              <a:t>مادة 23من الأمر 03/03.</a:t>
            </a:r>
            <a:endParaRPr lang="fr-FR" sz="5400" dirty="0">
              <a:cs typeface="Fanan" pitchFamily="2" charset="-78"/>
            </a:endParaRP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  <p:pic>
        <p:nvPicPr>
          <p:cNvPr id="7" name="Image 6">
            <a:hlinkClick r:id="" action="ppaction://noaction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28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ae_AlMohanad</vt:lpstr>
      <vt:lpstr>Arial</vt:lpstr>
      <vt:lpstr>Calibri</vt:lpstr>
      <vt:lpstr>Calibri Light</vt:lpstr>
      <vt:lpstr>Fanan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25</cp:revision>
  <dcterms:created xsi:type="dcterms:W3CDTF">2023-10-28T21:02:18Z</dcterms:created>
  <dcterms:modified xsi:type="dcterms:W3CDTF">2024-12-17T09:41:16Z</dcterms:modified>
</cp:coreProperties>
</file>