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7" r:id="rId3"/>
    <p:sldId id="280" r:id="rId4"/>
    <p:sldId id="281" r:id="rId5"/>
    <p:sldId id="279" r:id="rId6"/>
    <p:sldId id="278" r:id="rId7"/>
    <p:sldId id="282" r:id="rId8"/>
    <p:sldId id="284" r:id="rId9"/>
    <p:sldId id="283" r:id="rId10"/>
    <p:sldId id="285" r:id="rId11"/>
    <p:sldId id="28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5" autoAdjust="0"/>
    <p:restoredTop sz="94619" autoAdjust="0"/>
  </p:normalViewPr>
  <p:slideViewPr>
    <p:cSldViewPr snapToGrid="0">
      <p:cViewPr varScale="1">
        <p:scale>
          <a:sx n="64" d="100"/>
          <a:sy n="64" d="100"/>
        </p:scale>
        <p:origin x="-108" y="-23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84A47A-7CBD-4732-B264-0BAA861668E8}"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endParaRPr lang="fr-FR"/>
        </a:p>
      </dgm:t>
    </dgm:pt>
    <dgm:pt modelId="{C26BC508-6B47-43A4-B89E-2AD4F7CF2F67}">
      <dgm:prSet phldrT="[Texte]" custT="1"/>
      <dgm:spPr/>
      <dgm:t>
        <a:bodyPr/>
        <a:lstStyle/>
        <a:p>
          <a:r>
            <a:rPr lang="fr-FR" sz="1600" b="1" dirty="0" smtClean="0">
              <a:latin typeface="Times New Roman" pitchFamily="18" charset="0"/>
              <a:cs typeface="Times New Roman" pitchFamily="18" charset="0"/>
            </a:rPr>
            <a:t>Richesses</a:t>
          </a:r>
        </a:p>
        <a:p>
          <a:r>
            <a:rPr lang="fr-FR" sz="1600" b="1" dirty="0" smtClean="0">
              <a:latin typeface="Times New Roman" pitchFamily="18" charset="0"/>
              <a:cs typeface="Times New Roman" pitchFamily="18" charset="0"/>
            </a:rPr>
            <a:t>créées par</a:t>
          </a:r>
        </a:p>
        <a:p>
          <a:r>
            <a:rPr lang="fr-FR" sz="1600" b="1" dirty="0" smtClean="0">
              <a:latin typeface="Times New Roman" pitchFamily="18" charset="0"/>
              <a:cs typeface="Times New Roman" pitchFamily="18" charset="0"/>
            </a:rPr>
            <a:t>l’entreprise</a:t>
          </a:r>
          <a:endParaRPr lang="fr-FR" sz="1600" b="1" dirty="0">
            <a:latin typeface="Times New Roman" pitchFamily="18" charset="0"/>
            <a:cs typeface="Times New Roman" pitchFamily="18" charset="0"/>
          </a:endParaRPr>
        </a:p>
      </dgm:t>
    </dgm:pt>
    <dgm:pt modelId="{27464C9B-3C41-429D-89C2-D62FB7CFDEAD}" type="parTrans" cxnId="{C1B8DD08-BAC9-420B-9610-00F89595A88E}">
      <dgm:prSet/>
      <dgm:spPr/>
      <dgm:t>
        <a:bodyPr/>
        <a:lstStyle/>
        <a:p>
          <a:endParaRPr lang="fr-FR"/>
        </a:p>
      </dgm:t>
    </dgm:pt>
    <dgm:pt modelId="{C5CE023D-2E68-4A27-9FDF-1FD4825980CC}" type="sibTrans" cxnId="{C1B8DD08-BAC9-420B-9610-00F89595A88E}">
      <dgm:prSet/>
      <dgm:spPr/>
      <dgm:t>
        <a:bodyPr/>
        <a:lstStyle/>
        <a:p>
          <a:endParaRPr lang="fr-FR"/>
        </a:p>
      </dgm:t>
    </dgm:pt>
    <dgm:pt modelId="{8A9F3237-E0B8-423F-A960-095D28FA1741}">
      <dgm:prSet phldrT="[Texte]" custT="1"/>
      <dgm:spPr/>
      <dgm:t>
        <a:bodyPr/>
        <a:lstStyle/>
        <a:p>
          <a:r>
            <a:rPr lang="fr-FR" sz="1600" b="1" dirty="0" smtClean="0">
              <a:latin typeface="Times New Roman" pitchFamily="18" charset="0"/>
              <a:cs typeface="Times New Roman" pitchFamily="18" charset="0"/>
            </a:rPr>
            <a:t>Le personnel: Salaires</a:t>
          </a:r>
          <a:endParaRPr lang="fr-FR" sz="1600" b="1" dirty="0">
            <a:latin typeface="Times New Roman" pitchFamily="18" charset="0"/>
            <a:cs typeface="Times New Roman" pitchFamily="18" charset="0"/>
          </a:endParaRPr>
        </a:p>
      </dgm:t>
    </dgm:pt>
    <dgm:pt modelId="{7522AF95-F453-480F-BC62-3C0A213B02BC}" type="parTrans" cxnId="{984658B4-B97A-4E73-807B-8D5A64B3090F}">
      <dgm:prSet/>
      <dgm:spPr/>
      <dgm:t>
        <a:bodyPr/>
        <a:lstStyle/>
        <a:p>
          <a:endParaRPr lang="fr-FR"/>
        </a:p>
      </dgm:t>
    </dgm:pt>
    <dgm:pt modelId="{D84858DD-2D93-4D6E-80A3-DAD5C21318E5}" type="sibTrans" cxnId="{984658B4-B97A-4E73-807B-8D5A64B3090F}">
      <dgm:prSet/>
      <dgm:spPr/>
      <dgm:t>
        <a:bodyPr/>
        <a:lstStyle/>
        <a:p>
          <a:endParaRPr lang="fr-FR"/>
        </a:p>
      </dgm:t>
    </dgm:pt>
    <dgm:pt modelId="{B7D2F3D3-447A-4D6D-B064-8E4731C704CA}">
      <dgm:prSet phldrT="[Texte]" custT="1"/>
      <dgm:spPr/>
      <dgm:t>
        <a:bodyPr/>
        <a:lstStyle/>
        <a:p>
          <a:r>
            <a:rPr lang="fr-FR" sz="1600" b="1" dirty="0" smtClean="0">
              <a:latin typeface="Times New Roman" pitchFamily="18" charset="0"/>
              <a:cs typeface="Times New Roman" pitchFamily="18" charset="0"/>
            </a:rPr>
            <a:t>L’Etat et les organismes sociaux: Impôts et cotisations sociales</a:t>
          </a:r>
          <a:endParaRPr lang="fr-FR" sz="1600" b="1" dirty="0">
            <a:latin typeface="Times New Roman" pitchFamily="18" charset="0"/>
            <a:cs typeface="Times New Roman" pitchFamily="18" charset="0"/>
          </a:endParaRPr>
        </a:p>
      </dgm:t>
    </dgm:pt>
    <dgm:pt modelId="{F35AF0C9-FD1C-4626-BB36-CA8237D8805C}" type="parTrans" cxnId="{098A37AD-529E-4E70-8C44-CBE486E0C52E}">
      <dgm:prSet/>
      <dgm:spPr/>
      <dgm:t>
        <a:bodyPr/>
        <a:lstStyle/>
        <a:p>
          <a:endParaRPr lang="fr-FR"/>
        </a:p>
      </dgm:t>
    </dgm:pt>
    <dgm:pt modelId="{3C0F0C4F-E9EA-4241-B206-406D0EA7093F}" type="sibTrans" cxnId="{098A37AD-529E-4E70-8C44-CBE486E0C52E}">
      <dgm:prSet/>
      <dgm:spPr/>
      <dgm:t>
        <a:bodyPr/>
        <a:lstStyle/>
        <a:p>
          <a:endParaRPr lang="fr-FR"/>
        </a:p>
      </dgm:t>
    </dgm:pt>
    <dgm:pt modelId="{E4A6D4B9-A4A5-4DC1-A72D-246E94479AB9}">
      <dgm:prSet phldrT="[Texte]" custT="1"/>
      <dgm:spPr/>
      <dgm:t>
        <a:bodyPr/>
        <a:lstStyle/>
        <a:p>
          <a:r>
            <a:rPr lang="fr-FR" sz="1600" b="1" dirty="0" smtClean="0">
              <a:latin typeface="Times New Roman" pitchFamily="18" charset="0"/>
              <a:cs typeface="Times New Roman" pitchFamily="18" charset="0"/>
            </a:rPr>
            <a:t>Les prêteurs: Intérêts</a:t>
          </a:r>
          <a:endParaRPr lang="fr-FR" sz="1600" b="1" dirty="0">
            <a:latin typeface="Times New Roman" pitchFamily="18" charset="0"/>
            <a:cs typeface="Times New Roman" pitchFamily="18" charset="0"/>
          </a:endParaRPr>
        </a:p>
      </dgm:t>
    </dgm:pt>
    <dgm:pt modelId="{F88606C2-703E-4466-8D66-174838FE8F90}" type="parTrans" cxnId="{1818494B-43B0-45D0-A58E-CDE41429069F}">
      <dgm:prSet/>
      <dgm:spPr/>
      <dgm:t>
        <a:bodyPr/>
        <a:lstStyle/>
        <a:p>
          <a:endParaRPr lang="fr-FR"/>
        </a:p>
      </dgm:t>
    </dgm:pt>
    <dgm:pt modelId="{D5EBA4DE-6C06-4ECF-8BCC-2360132C0A87}" type="sibTrans" cxnId="{1818494B-43B0-45D0-A58E-CDE41429069F}">
      <dgm:prSet/>
      <dgm:spPr/>
      <dgm:t>
        <a:bodyPr/>
        <a:lstStyle/>
        <a:p>
          <a:endParaRPr lang="fr-FR"/>
        </a:p>
      </dgm:t>
    </dgm:pt>
    <dgm:pt modelId="{C1535533-A96C-4F28-8D20-92360A2E6ACA}">
      <dgm:prSet custT="1"/>
      <dgm:spPr/>
      <dgm:t>
        <a:bodyPr/>
        <a:lstStyle/>
        <a:p>
          <a:r>
            <a:rPr lang="fr-FR" sz="1600" b="1" dirty="0" smtClean="0">
              <a:latin typeface="Times New Roman" pitchFamily="18" charset="0"/>
              <a:cs typeface="Times New Roman" pitchFamily="18" charset="0"/>
            </a:rPr>
            <a:t>Les apporteurs de </a:t>
          </a:r>
          <a:r>
            <a:rPr lang="fr-FR" sz="1600" b="1" dirty="0" err="1" smtClean="0">
              <a:latin typeface="Times New Roman" pitchFamily="18" charset="0"/>
              <a:cs typeface="Times New Roman" pitchFamily="18" charset="0"/>
            </a:rPr>
            <a:t>Kx</a:t>
          </a:r>
          <a:r>
            <a:rPr lang="fr-FR" sz="1600" b="1" dirty="0" smtClean="0">
              <a:latin typeface="Times New Roman" pitchFamily="18" charset="0"/>
              <a:cs typeface="Times New Roman" pitchFamily="18" charset="0"/>
            </a:rPr>
            <a:t>: Les apporteurs de </a:t>
          </a:r>
          <a:r>
            <a:rPr lang="fr-FR" sz="1600" b="1" dirty="0" err="1" smtClean="0">
              <a:latin typeface="Times New Roman" pitchFamily="18" charset="0"/>
              <a:cs typeface="Times New Roman" pitchFamily="18" charset="0"/>
            </a:rPr>
            <a:t>Kx</a:t>
          </a:r>
          <a:endParaRPr lang="fr-FR" sz="1600" b="1" dirty="0">
            <a:latin typeface="Times New Roman" pitchFamily="18" charset="0"/>
            <a:cs typeface="Times New Roman" pitchFamily="18" charset="0"/>
          </a:endParaRPr>
        </a:p>
      </dgm:t>
    </dgm:pt>
    <dgm:pt modelId="{93AD59EB-6D86-41F7-AD88-EB6A82FA7FBE}" type="parTrans" cxnId="{7B800FD0-29B7-44AF-8619-B7EBA132F8E4}">
      <dgm:prSet/>
      <dgm:spPr/>
      <dgm:t>
        <a:bodyPr/>
        <a:lstStyle/>
        <a:p>
          <a:endParaRPr lang="fr-FR"/>
        </a:p>
      </dgm:t>
    </dgm:pt>
    <dgm:pt modelId="{C1F4A2FC-627C-4361-BF5D-C088F3554617}" type="sibTrans" cxnId="{7B800FD0-29B7-44AF-8619-B7EBA132F8E4}">
      <dgm:prSet/>
      <dgm:spPr/>
      <dgm:t>
        <a:bodyPr/>
        <a:lstStyle/>
        <a:p>
          <a:endParaRPr lang="fr-FR"/>
        </a:p>
      </dgm:t>
    </dgm:pt>
    <dgm:pt modelId="{680F1C06-8838-490B-931D-E6014CBA72A5}">
      <dgm:prSet custT="1"/>
      <dgm:spPr/>
      <dgm:t>
        <a:bodyPr/>
        <a:lstStyle/>
        <a:p>
          <a:r>
            <a:rPr lang="fr-FR" sz="1600" b="1" dirty="0" smtClean="0">
              <a:latin typeface="Times New Roman" pitchFamily="18" charset="0"/>
              <a:cs typeface="Times New Roman" pitchFamily="18" charset="0"/>
            </a:rPr>
            <a:t>L’entreprise: Revenus non distribués</a:t>
          </a:r>
          <a:endParaRPr lang="fr-FR" sz="1600" b="1" dirty="0">
            <a:latin typeface="Times New Roman" pitchFamily="18" charset="0"/>
            <a:cs typeface="Times New Roman" pitchFamily="18" charset="0"/>
          </a:endParaRPr>
        </a:p>
      </dgm:t>
    </dgm:pt>
    <dgm:pt modelId="{8AC6FD09-3CBE-41A2-8BBA-F206FBCC1279}" type="parTrans" cxnId="{8316A273-134D-47D2-803B-487EE1B93002}">
      <dgm:prSet/>
      <dgm:spPr/>
      <dgm:t>
        <a:bodyPr/>
        <a:lstStyle/>
        <a:p>
          <a:endParaRPr lang="fr-FR"/>
        </a:p>
      </dgm:t>
    </dgm:pt>
    <dgm:pt modelId="{785EE5BF-33F9-4496-9A92-AFFBB8FA1CEC}" type="sibTrans" cxnId="{8316A273-134D-47D2-803B-487EE1B93002}">
      <dgm:prSet/>
      <dgm:spPr/>
      <dgm:t>
        <a:bodyPr/>
        <a:lstStyle/>
        <a:p>
          <a:endParaRPr lang="fr-FR"/>
        </a:p>
      </dgm:t>
    </dgm:pt>
    <dgm:pt modelId="{1B8F2E2C-9659-46BE-B6AA-8E9821F50ED7}" type="pres">
      <dgm:prSet presAssocID="{2D84A47A-7CBD-4732-B264-0BAA861668E8}" presName="Name0" presStyleCnt="0">
        <dgm:presLayoutVars>
          <dgm:chMax val="1"/>
          <dgm:dir/>
          <dgm:animLvl val="ctr"/>
          <dgm:resizeHandles val="exact"/>
        </dgm:presLayoutVars>
      </dgm:prSet>
      <dgm:spPr/>
    </dgm:pt>
    <dgm:pt modelId="{721C95B0-B4C2-4FDA-89A8-F5A1B27E0C3E}" type="pres">
      <dgm:prSet presAssocID="{C26BC508-6B47-43A4-B89E-2AD4F7CF2F67}" presName="centerShape" presStyleLbl="node0" presStyleIdx="0" presStyleCnt="1"/>
      <dgm:spPr/>
      <dgm:t>
        <a:bodyPr/>
        <a:lstStyle/>
        <a:p>
          <a:endParaRPr lang="fr-FR"/>
        </a:p>
      </dgm:t>
    </dgm:pt>
    <dgm:pt modelId="{EDFF78AC-37A4-4986-987F-6AEAA4D424C3}" type="pres">
      <dgm:prSet presAssocID="{7522AF95-F453-480F-BC62-3C0A213B02BC}" presName="parTrans" presStyleLbl="sibTrans2D1" presStyleIdx="0" presStyleCnt="5"/>
      <dgm:spPr/>
    </dgm:pt>
    <dgm:pt modelId="{76A499AE-5010-48DC-9AA0-440CBD7E478F}" type="pres">
      <dgm:prSet presAssocID="{7522AF95-F453-480F-BC62-3C0A213B02BC}" presName="connectorText" presStyleLbl="sibTrans2D1" presStyleIdx="0" presStyleCnt="5"/>
      <dgm:spPr/>
    </dgm:pt>
    <dgm:pt modelId="{8EEF4BD3-5BBC-42D8-95D9-DFF12C466FF2}" type="pres">
      <dgm:prSet presAssocID="{8A9F3237-E0B8-423F-A960-095D28FA1741}" presName="node" presStyleLbl="node1" presStyleIdx="0" presStyleCnt="5">
        <dgm:presLayoutVars>
          <dgm:bulletEnabled val="1"/>
        </dgm:presLayoutVars>
      </dgm:prSet>
      <dgm:spPr/>
      <dgm:t>
        <a:bodyPr/>
        <a:lstStyle/>
        <a:p>
          <a:endParaRPr lang="fr-FR"/>
        </a:p>
      </dgm:t>
    </dgm:pt>
    <dgm:pt modelId="{05FD619E-CB34-4BA1-A185-416642D0A94A}" type="pres">
      <dgm:prSet presAssocID="{F35AF0C9-FD1C-4626-BB36-CA8237D8805C}" presName="parTrans" presStyleLbl="sibTrans2D1" presStyleIdx="1" presStyleCnt="5"/>
      <dgm:spPr/>
    </dgm:pt>
    <dgm:pt modelId="{74ACEF5C-575C-4722-8A4F-54CC986ED0BB}" type="pres">
      <dgm:prSet presAssocID="{F35AF0C9-FD1C-4626-BB36-CA8237D8805C}" presName="connectorText" presStyleLbl="sibTrans2D1" presStyleIdx="1" presStyleCnt="5"/>
      <dgm:spPr/>
    </dgm:pt>
    <dgm:pt modelId="{138A7C82-B8A8-4C39-BCBC-DD724529242B}" type="pres">
      <dgm:prSet presAssocID="{B7D2F3D3-447A-4D6D-B064-8E4731C704CA}" presName="node" presStyleLbl="node1" presStyleIdx="1" presStyleCnt="5">
        <dgm:presLayoutVars>
          <dgm:bulletEnabled val="1"/>
        </dgm:presLayoutVars>
      </dgm:prSet>
      <dgm:spPr/>
      <dgm:t>
        <a:bodyPr/>
        <a:lstStyle/>
        <a:p>
          <a:endParaRPr lang="fr-FR"/>
        </a:p>
      </dgm:t>
    </dgm:pt>
    <dgm:pt modelId="{3AFC5A0E-26CE-4049-BC44-EC9D7CB81224}" type="pres">
      <dgm:prSet presAssocID="{8AC6FD09-3CBE-41A2-8BBA-F206FBCC1279}" presName="parTrans" presStyleLbl="sibTrans2D1" presStyleIdx="2" presStyleCnt="5"/>
      <dgm:spPr/>
    </dgm:pt>
    <dgm:pt modelId="{9A15F1D6-8A1E-467C-8480-C8F1B71BA8FD}" type="pres">
      <dgm:prSet presAssocID="{8AC6FD09-3CBE-41A2-8BBA-F206FBCC1279}" presName="connectorText" presStyleLbl="sibTrans2D1" presStyleIdx="2" presStyleCnt="5"/>
      <dgm:spPr/>
    </dgm:pt>
    <dgm:pt modelId="{31489F29-2A99-4898-A80C-7153562DA027}" type="pres">
      <dgm:prSet presAssocID="{680F1C06-8838-490B-931D-E6014CBA72A5}" presName="node" presStyleLbl="node1" presStyleIdx="2" presStyleCnt="5">
        <dgm:presLayoutVars>
          <dgm:bulletEnabled val="1"/>
        </dgm:presLayoutVars>
      </dgm:prSet>
      <dgm:spPr/>
      <dgm:t>
        <a:bodyPr/>
        <a:lstStyle/>
        <a:p>
          <a:endParaRPr lang="fr-FR"/>
        </a:p>
      </dgm:t>
    </dgm:pt>
    <dgm:pt modelId="{51505F9B-A235-404B-B0D2-427E422C3313}" type="pres">
      <dgm:prSet presAssocID="{93AD59EB-6D86-41F7-AD88-EB6A82FA7FBE}" presName="parTrans" presStyleLbl="sibTrans2D1" presStyleIdx="3" presStyleCnt="5"/>
      <dgm:spPr/>
    </dgm:pt>
    <dgm:pt modelId="{EB577CB2-A4EB-4B9D-AC9D-2470B9C78C3F}" type="pres">
      <dgm:prSet presAssocID="{93AD59EB-6D86-41F7-AD88-EB6A82FA7FBE}" presName="connectorText" presStyleLbl="sibTrans2D1" presStyleIdx="3" presStyleCnt="5"/>
      <dgm:spPr/>
    </dgm:pt>
    <dgm:pt modelId="{3F62255D-2E62-435F-8EDB-7428189591E5}" type="pres">
      <dgm:prSet presAssocID="{C1535533-A96C-4F28-8D20-92360A2E6ACA}" presName="node" presStyleLbl="node1" presStyleIdx="3" presStyleCnt="5">
        <dgm:presLayoutVars>
          <dgm:bulletEnabled val="1"/>
        </dgm:presLayoutVars>
      </dgm:prSet>
      <dgm:spPr/>
      <dgm:t>
        <a:bodyPr/>
        <a:lstStyle/>
        <a:p>
          <a:endParaRPr lang="fr-FR"/>
        </a:p>
      </dgm:t>
    </dgm:pt>
    <dgm:pt modelId="{822F3515-A405-499B-B043-804D4B371BEA}" type="pres">
      <dgm:prSet presAssocID="{F88606C2-703E-4466-8D66-174838FE8F90}" presName="parTrans" presStyleLbl="sibTrans2D1" presStyleIdx="4" presStyleCnt="5"/>
      <dgm:spPr/>
    </dgm:pt>
    <dgm:pt modelId="{5588CD30-DA84-4C71-9159-E73174B77898}" type="pres">
      <dgm:prSet presAssocID="{F88606C2-703E-4466-8D66-174838FE8F90}" presName="connectorText" presStyleLbl="sibTrans2D1" presStyleIdx="4" presStyleCnt="5"/>
      <dgm:spPr/>
    </dgm:pt>
    <dgm:pt modelId="{6A727641-FCE5-49C2-A605-F7AD96AB72EF}" type="pres">
      <dgm:prSet presAssocID="{E4A6D4B9-A4A5-4DC1-A72D-246E94479AB9}" presName="node" presStyleLbl="node1" presStyleIdx="4" presStyleCnt="5">
        <dgm:presLayoutVars>
          <dgm:bulletEnabled val="1"/>
        </dgm:presLayoutVars>
      </dgm:prSet>
      <dgm:spPr/>
      <dgm:t>
        <a:bodyPr/>
        <a:lstStyle/>
        <a:p>
          <a:endParaRPr lang="fr-FR"/>
        </a:p>
      </dgm:t>
    </dgm:pt>
  </dgm:ptLst>
  <dgm:cxnLst>
    <dgm:cxn modelId="{A36857D7-E0DF-48A4-AF55-AE0B4312321A}" type="presOf" srcId="{8AC6FD09-3CBE-41A2-8BBA-F206FBCC1279}" destId="{9A15F1D6-8A1E-467C-8480-C8F1B71BA8FD}" srcOrd="1" destOrd="0" presId="urn:microsoft.com/office/officeart/2005/8/layout/radial5"/>
    <dgm:cxn modelId="{3A321446-7DA2-411D-88D4-444F406703F5}" type="presOf" srcId="{F88606C2-703E-4466-8D66-174838FE8F90}" destId="{822F3515-A405-499B-B043-804D4B371BEA}" srcOrd="0" destOrd="0" presId="urn:microsoft.com/office/officeart/2005/8/layout/radial5"/>
    <dgm:cxn modelId="{3D78BFDC-97B4-4D00-8D3B-B87295E62631}" type="presOf" srcId="{8A9F3237-E0B8-423F-A960-095D28FA1741}" destId="{8EEF4BD3-5BBC-42D8-95D9-DFF12C466FF2}" srcOrd="0" destOrd="0" presId="urn:microsoft.com/office/officeart/2005/8/layout/radial5"/>
    <dgm:cxn modelId="{315CC6CE-1E1A-4391-9024-18D58B6FEAF5}" type="presOf" srcId="{2D84A47A-7CBD-4732-B264-0BAA861668E8}" destId="{1B8F2E2C-9659-46BE-B6AA-8E9821F50ED7}" srcOrd="0" destOrd="0" presId="urn:microsoft.com/office/officeart/2005/8/layout/radial5"/>
    <dgm:cxn modelId="{C1B8DD08-BAC9-420B-9610-00F89595A88E}" srcId="{2D84A47A-7CBD-4732-B264-0BAA861668E8}" destId="{C26BC508-6B47-43A4-B89E-2AD4F7CF2F67}" srcOrd="0" destOrd="0" parTransId="{27464C9B-3C41-429D-89C2-D62FB7CFDEAD}" sibTransId="{C5CE023D-2E68-4A27-9FDF-1FD4825980CC}"/>
    <dgm:cxn modelId="{098A37AD-529E-4E70-8C44-CBE486E0C52E}" srcId="{C26BC508-6B47-43A4-B89E-2AD4F7CF2F67}" destId="{B7D2F3D3-447A-4D6D-B064-8E4731C704CA}" srcOrd="1" destOrd="0" parTransId="{F35AF0C9-FD1C-4626-BB36-CA8237D8805C}" sibTransId="{3C0F0C4F-E9EA-4241-B206-406D0EA7093F}"/>
    <dgm:cxn modelId="{5E0F218E-CCF1-44CB-A21A-79EAE5A567AE}" type="presOf" srcId="{E4A6D4B9-A4A5-4DC1-A72D-246E94479AB9}" destId="{6A727641-FCE5-49C2-A605-F7AD96AB72EF}" srcOrd="0" destOrd="0" presId="urn:microsoft.com/office/officeart/2005/8/layout/radial5"/>
    <dgm:cxn modelId="{1F49ACBD-8504-48B6-AC36-E2F0EA4E35C5}" type="presOf" srcId="{C26BC508-6B47-43A4-B89E-2AD4F7CF2F67}" destId="{721C95B0-B4C2-4FDA-89A8-F5A1B27E0C3E}" srcOrd="0" destOrd="0" presId="urn:microsoft.com/office/officeart/2005/8/layout/radial5"/>
    <dgm:cxn modelId="{833BCC06-561C-4832-80E4-121114A6F4C0}" type="presOf" srcId="{7522AF95-F453-480F-BC62-3C0A213B02BC}" destId="{EDFF78AC-37A4-4986-987F-6AEAA4D424C3}" srcOrd="0" destOrd="0" presId="urn:microsoft.com/office/officeart/2005/8/layout/radial5"/>
    <dgm:cxn modelId="{2AE61896-00A6-46D2-A556-C761454F4873}" type="presOf" srcId="{B7D2F3D3-447A-4D6D-B064-8E4731C704CA}" destId="{138A7C82-B8A8-4C39-BCBC-DD724529242B}" srcOrd="0" destOrd="0" presId="urn:microsoft.com/office/officeart/2005/8/layout/radial5"/>
    <dgm:cxn modelId="{D52C80F2-BA73-4E9E-8299-722928FA587D}" type="presOf" srcId="{F88606C2-703E-4466-8D66-174838FE8F90}" destId="{5588CD30-DA84-4C71-9159-E73174B77898}" srcOrd="1" destOrd="0" presId="urn:microsoft.com/office/officeart/2005/8/layout/radial5"/>
    <dgm:cxn modelId="{1818494B-43B0-45D0-A58E-CDE41429069F}" srcId="{C26BC508-6B47-43A4-B89E-2AD4F7CF2F67}" destId="{E4A6D4B9-A4A5-4DC1-A72D-246E94479AB9}" srcOrd="4" destOrd="0" parTransId="{F88606C2-703E-4466-8D66-174838FE8F90}" sibTransId="{D5EBA4DE-6C06-4ECF-8BCC-2360132C0A87}"/>
    <dgm:cxn modelId="{31C1FEFF-D5BD-4FF5-BC1F-C5471907F4A1}" type="presOf" srcId="{680F1C06-8838-490B-931D-E6014CBA72A5}" destId="{31489F29-2A99-4898-A80C-7153562DA027}" srcOrd="0" destOrd="0" presId="urn:microsoft.com/office/officeart/2005/8/layout/radial5"/>
    <dgm:cxn modelId="{D01CFFE3-A89F-4AE2-A542-99CB6C172FD6}" type="presOf" srcId="{93AD59EB-6D86-41F7-AD88-EB6A82FA7FBE}" destId="{EB577CB2-A4EB-4B9D-AC9D-2470B9C78C3F}" srcOrd="1" destOrd="0" presId="urn:microsoft.com/office/officeart/2005/8/layout/radial5"/>
    <dgm:cxn modelId="{9BD9D62D-74BF-43B1-9677-F680F1834861}" type="presOf" srcId="{C1535533-A96C-4F28-8D20-92360A2E6ACA}" destId="{3F62255D-2E62-435F-8EDB-7428189591E5}" srcOrd="0" destOrd="0" presId="urn:microsoft.com/office/officeart/2005/8/layout/radial5"/>
    <dgm:cxn modelId="{9CA5CD46-EBA0-4C9A-8C00-FE4A2B116F28}" type="presOf" srcId="{93AD59EB-6D86-41F7-AD88-EB6A82FA7FBE}" destId="{51505F9B-A235-404B-B0D2-427E422C3313}" srcOrd="0" destOrd="0" presId="urn:microsoft.com/office/officeart/2005/8/layout/radial5"/>
    <dgm:cxn modelId="{2C08F923-8616-498B-B1CF-C40F84B33589}" type="presOf" srcId="{7522AF95-F453-480F-BC62-3C0A213B02BC}" destId="{76A499AE-5010-48DC-9AA0-440CBD7E478F}" srcOrd="1" destOrd="0" presId="urn:microsoft.com/office/officeart/2005/8/layout/radial5"/>
    <dgm:cxn modelId="{C7DA3B15-326E-46F7-9254-32B8ABA194E2}" type="presOf" srcId="{F35AF0C9-FD1C-4626-BB36-CA8237D8805C}" destId="{74ACEF5C-575C-4722-8A4F-54CC986ED0BB}" srcOrd="1" destOrd="0" presId="urn:microsoft.com/office/officeart/2005/8/layout/radial5"/>
    <dgm:cxn modelId="{8316A273-134D-47D2-803B-487EE1B93002}" srcId="{C26BC508-6B47-43A4-B89E-2AD4F7CF2F67}" destId="{680F1C06-8838-490B-931D-E6014CBA72A5}" srcOrd="2" destOrd="0" parTransId="{8AC6FD09-3CBE-41A2-8BBA-F206FBCC1279}" sibTransId="{785EE5BF-33F9-4496-9A92-AFFBB8FA1CEC}"/>
    <dgm:cxn modelId="{7B800FD0-29B7-44AF-8619-B7EBA132F8E4}" srcId="{C26BC508-6B47-43A4-B89E-2AD4F7CF2F67}" destId="{C1535533-A96C-4F28-8D20-92360A2E6ACA}" srcOrd="3" destOrd="0" parTransId="{93AD59EB-6D86-41F7-AD88-EB6A82FA7FBE}" sibTransId="{C1F4A2FC-627C-4361-BF5D-C088F3554617}"/>
    <dgm:cxn modelId="{984658B4-B97A-4E73-807B-8D5A64B3090F}" srcId="{C26BC508-6B47-43A4-B89E-2AD4F7CF2F67}" destId="{8A9F3237-E0B8-423F-A960-095D28FA1741}" srcOrd="0" destOrd="0" parTransId="{7522AF95-F453-480F-BC62-3C0A213B02BC}" sibTransId="{D84858DD-2D93-4D6E-80A3-DAD5C21318E5}"/>
    <dgm:cxn modelId="{C4545172-84E5-44E7-B0D8-9EF2505E8545}" type="presOf" srcId="{8AC6FD09-3CBE-41A2-8BBA-F206FBCC1279}" destId="{3AFC5A0E-26CE-4049-BC44-EC9D7CB81224}" srcOrd="0" destOrd="0" presId="urn:microsoft.com/office/officeart/2005/8/layout/radial5"/>
    <dgm:cxn modelId="{FCB4CAEF-58BD-479F-9F63-BA40DE9EB7B7}" type="presOf" srcId="{F35AF0C9-FD1C-4626-BB36-CA8237D8805C}" destId="{05FD619E-CB34-4BA1-A185-416642D0A94A}" srcOrd="0" destOrd="0" presId="urn:microsoft.com/office/officeart/2005/8/layout/radial5"/>
    <dgm:cxn modelId="{8F8D1F31-AC22-4C1B-9932-0F9A94EDCD52}" type="presParOf" srcId="{1B8F2E2C-9659-46BE-B6AA-8E9821F50ED7}" destId="{721C95B0-B4C2-4FDA-89A8-F5A1B27E0C3E}" srcOrd="0" destOrd="0" presId="urn:microsoft.com/office/officeart/2005/8/layout/radial5"/>
    <dgm:cxn modelId="{3A059B6F-C071-49C5-B348-7DE4DE0263F8}" type="presParOf" srcId="{1B8F2E2C-9659-46BE-B6AA-8E9821F50ED7}" destId="{EDFF78AC-37A4-4986-987F-6AEAA4D424C3}" srcOrd="1" destOrd="0" presId="urn:microsoft.com/office/officeart/2005/8/layout/radial5"/>
    <dgm:cxn modelId="{A12F3285-10AD-4955-BD30-9BA4C76F3CE5}" type="presParOf" srcId="{EDFF78AC-37A4-4986-987F-6AEAA4D424C3}" destId="{76A499AE-5010-48DC-9AA0-440CBD7E478F}" srcOrd="0" destOrd="0" presId="urn:microsoft.com/office/officeart/2005/8/layout/radial5"/>
    <dgm:cxn modelId="{D68D803B-89AA-42BB-9003-87C4DFC14891}" type="presParOf" srcId="{1B8F2E2C-9659-46BE-B6AA-8E9821F50ED7}" destId="{8EEF4BD3-5BBC-42D8-95D9-DFF12C466FF2}" srcOrd="2" destOrd="0" presId="urn:microsoft.com/office/officeart/2005/8/layout/radial5"/>
    <dgm:cxn modelId="{F1B8BC36-2B48-4014-B00A-F7B871BDD6B6}" type="presParOf" srcId="{1B8F2E2C-9659-46BE-B6AA-8E9821F50ED7}" destId="{05FD619E-CB34-4BA1-A185-416642D0A94A}" srcOrd="3" destOrd="0" presId="urn:microsoft.com/office/officeart/2005/8/layout/radial5"/>
    <dgm:cxn modelId="{7C41C12B-2A34-47B9-89E0-4D5A1B5F7850}" type="presParOf" srcId="{05FD619E-CB34-4BA1-A185-416642D0A94A}" destId="{74ACEF5C-575C-4722-8A4F-54CC986ED0BB}" srcOrd="0" destOrd="0" presId="urn:microsoft.com/office/officeart/2005/8/layout/radial5"/>
    <dgm:cxn modelId="{EAE98382-7A1E-49F9-B875-3A49BBBC1853}" type="presParOf" srcId="{1B8F2E2C-9659-46BE-B6AA-8E9821F50ED7}" destId="{138A7C82-B8A8-4C39-BCBC-DD724529242B}" srcOrd="4" destOrd="0" presId="urn:microsoft.com/office/officeart/2005/8/layout/radial5"/>
    <dgm:cxn modelId="{4CC84F69-4F5F-4C44-AFE8-2B1D03D1648A}" type="presParOf" srcId="{1B8F2E2C-9659-46BE-B6AA-8E9821F50ED7}" destId="{3AFC5A0E-26CE-4049-BC44-EC9D7CB81224}" srcOrd="5" destOrd="0" presId="urn:microsoft.com/office/officeart/2005/8/layout/radial5"/>
    <dgm:cxn modelId="{09AADF4B-65E9-4FAF-812B-8FB3ED70D459}" type="presParOf" srcId="{3AFC5A0E-26CE-4049-BC44-EC9D7CB81224}" destId="{9A15F1D6-8A1E-467C-8480-C8F1B71BA8FD}" srcOrd="0" destOrd="0" presId="urn:microsoft.com/office/officeart/2005/8/layout/radial5"/>
    <dgm:cxn modelId="{FA007267-4C0B-4CAE-9893-E323B5491C88}" type="presParOf" srcId="{1B8F2E2C-9659-46BE-B6AA-8E9821F50ED7}" destId="{31489F29-2A99-4898-A80C-7153562DA027}" srcOrd="6" destOrd="0" presId="urn:microsoft.com/office/officeart/2005/8/layout/radial5"/>
    <dgm:cxn modelId="{A7714D20-8AC8-40FE-BFDC-F88CA9F5D38C}" type="presParOf" srcId="{1B8F2E2C-9659-46BE-B6AA-8E9821F50ED7}" destId="{51505F9B-A235-404B-B0D2-427E422C3313}" srcOrd="7" destOrd="0" presId="urn:microsoft.com/office/officeart/2005/8/layout/radial5"/>
    <dgm:cxn modelId="{B2E5BEE1-BCDC-41E3-B359-12785349C101}" type="presParOf" srcId="{51505F9B-A235-404B-B0D2-427E422C3313}" destId="{EB577CB2-A4EB-4B9D-AC9D-2470B9C78C3F}" srcOrd="0" destOrd="0" presId="urn:microsoft.com/office/officeart/2005/8/layout/radial5"/>
    <dgm:cxn modelId="{90249601-AA46-490E-B78C-953108762E59}" type="presParOf" srcId="{1B8F2E2C-9659-46BE-B6AA-8E9821F50ED7}" destId="{3F62255D-2E62-435F-8EDB-7428189591E5}" srcOrd="8" destOrd="0" presId="urn:microsoft.com/office/officeart/2005/8/layout/radial5"/>
    <dgm:cxn modelId="{64DC5255-10E3-4636-AC24-C8B4A38B5D99}" type="presParOf" srcId="{1B8F2E2C-9659-46BE-B6AA-8E9821F50ED7}" destId="{822F3515-A405-499B-B043-804D4B371BEA}" srcOrd="9" destOrd="0" presId="urn:microsoft.com/office/officeart/2005/8/layout/radial5"/>
    <dgm:cxn modelId="{267D09FA-F658-4700-AEF3-D95AD116E4B1}" type="presParOf" srcId="{822F3515-A405-499B-B043-804D4B371BEA}" destId="{5588CD30-DA84-4C71-9159-E73174B77898}" srcOrd="0" destOrd="0" presId="urn:microsoft.com/office/officeart/2005/8/layout/radial5"/>
    <dgm:cxn modelId="{E4FE9F7B-E50D-4487-8F70-783B9F008F77}" type="presParOf" srcId="{1B8F2E2C-9659-46BE-B6AA-8E9821F50ED7}" destId="{6A727641-FCE5-49C2-A605-F7AD96AB72EF}" srcOrd="10" destOrd="0" presId="urn:microsoft.com/office/officeart/2005/8/layout/radial5"/>
  </dgm:cxnLst>
  <dgm:bg/>
  <dgm:whole/>
</dgm:dataModel>
</file>

<file path=ppt/diagrams/data2.xml><?xml version="1.0" encoding="utf-8"?>
<dgm:dataModel xmlns:dgm="http://schemas.openxmlformats.org/drawingml/2006/diagram" xmlns:a="http://schemas.openxmlformats.org/drawingml/2006/main">
  <dgm:ptLst>
    <dgm:pt modelId="{DBB858FB-875E-47E6-956D-894AA6551567}"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fr-FR"/>
        </a:p>
      </dgm:t>
    </dgm:pt>
    <dgm:pt modelId="{6B52FB1E-DF49-4510-BEAB-1C0D9DFBA08A}">
      <dgm:prSet phldrT="[Texte]" custT="1"/>
      <dgm:spPr/>
      <dgm:t>
        <a:bodyPr/>
        <a:lstStyle/>
        <a:p>
          <a:r>
            <a:rPr lang="ar-DZ" sz="2000" b="1" dirty="0" smtClean="0">
              <a:latin typeface="Sakkal Majalla" pitchFamily="2" charset="-78"/>
              <a:cs typeface="Sakkal Majalla" pitchFamily="2" charset="-78"/>
            </a:rPr>
            <a:t>محيط المؤسسة</a:t>
          </a:r>
          <a:endParaRPr lang="fr-FR" sz="2000" b="1" dirty="0">
            <a:latin typeface="Sakkal Majalla" pitchFamily="2" charset="-78"/>
            <a:cs typeface="Sakkal Majalla" pitchFamily="2" charset="-78"/>
          </a:endParaRPr>
        </a:p>
      </dgm:t>
    </dgm:pt>
    <dgm:pt modelId="{37ABA262-D061-48A9-88BF-8FC4A1D090BA}" type="parTrans" cxnId="{3B83EB52-2442-4531-8BCB-269977C7DB25}">
      <dgm:prSet/>
      <dgm:spPr/>
      <dgm:t>
        <a:bodyPr/>
        <a:lstStyle/>
        <a:p>
          <a:endParaRPr lang="fr-FR"/>
        </a:p>
      </dgm:t>
    </dgm:pt>
    <dgm:pt modelId="{EE838E82-78AE-4564-A50A-0677DB64A4DD}" type="sibTrans" cxnId="{3B83EB52-2442-4531-8BCB-269977C7DB25}">
      <dgm:prSet/>
      <dgm:spPr/>
      <dgm:t>
        <a:bodyPr/>
        <a:lstStyle/>
        <a:p>
          <a:endParaRPr lang="fr-FR"/>
        </a:p>
      </dgm:t>
    </dgm:pt>
    <dgm:pt modelId="{B15A1258-7635-4C2D-B8D6-12B3DFB3229F}">
      <dgm:prSet phldrT="[Texte]" custT="1"/>
      <dgm:spPr/>
      <dgm:t>
        <a:bodyPr/>
        <a:lstStyle/>
        <a:p>
          <a:r>
            <a:rPr lang="ar-DZ" sz="2000" b="1" dirty="0" smtClean="0">
              <a:latin typeface="Sakkal Majalla" pitchFamily="2" charset="-78"/>
              <a:cs typeface="Sakkal Majalla" pitchFamily="2" charset="-78"/>
            </a:rPr>
            <a:t>المحيط الديموغرافي</a:t>
          </a:r>
          <a:endParaRPr lang="fr-FR" sz="2000" b="1" dirty="0" smtClean="0">
            <a:latin typeface="Sakkal Majalla" pitchFamily="2" charset="-78"/>
            <a:cs typeface="Sakkal Majalla" pitchFamily="2" charset="-78"/>
          </a:endParaRPr>
        </a:p>
      </dgm:t>
    </dgm:pt>
    <dgm:pt modelId="{F7A16B5F-9D8C-4E88-A7A8-827591AF1EC1}" type="parTrans" cxnId="{93D7BDEC-6107-4F87-A6DE-41770A3A337F}">
      <dgm:prSet/>
      <dgm:spPr/>
      <dgm:t>
        <a:bodyPr/>
        <a:lstStyle/>
        <a:p>
          <a:endParaRPr lang="fr-FR"/>
        </a:p>
      </dgm:t>
    </dgm:pt>
    <dgm:pt modelId="{38073C3B-E439-4219-939A-CE84934B0083}" type="sibTrans" cxnId="{93D7BDEC-6107-4F87-A6DE-41770A3A337F}">
      <dgm:prSet/>
      <dgm:spPr/>
      <dgm:t>
        <a:bodyPr/>
        <a:lstStyle/>
        <a:p>
          <a:endParaRPr lang="fr-FR"/>
        </a:p>
      </dgm:t>
    </dgm:pt>
    <dgm:pt modelId="{6B41829B-DAC7-4D50-B924-B5B9D18A656F}">
      <dgm:prSet phldrT="[Texte]" custT="1"/>
      <dgm:spPr/>
      <dgm:t>
        <a:bodyPr/>
        <a:lstStyle/>
        <a:p>
          <a:r>
            <a:rPr lang="ar-DZ" sz="2000" b="1" dirty="0" smtClean="0">
              <a:latin typeface="Sakkal Majalla" pitchFamily="2" charset="-78"/>
              <a:cs typeface="Sakkal Majalla" pitchFamily="2" charset="-78"/>
            </a:rPr>
            <a:t>المحيط الاقتصادي</a:t>
          </a:r>
          <a:endParaRPr lang="fr-FR" sz="2000" b="1" dirty="0" smtClean="0">
            <a:latin typeface="Sakkal Majalla" pitchFamily="2" charset="-78"/>
            <a:cs typeface="Sakkal Majalla" pitchFamily="2" charset="-78"/>
          </a:endParaRPr>
        </a:p>
      </dgm:t>
    </dgm:pt>
    <dgm:pt modelId="{B82DE66E-16AB-41EF-AB59-38BB122ECFB4}" type="parTrans" cxnId="{06BD322E-D35A-4EF1-83EA-369B882079A5}">
      <dgm:prSet/>
      <dgm:spPr/>
      <dgm:t>
        <a:bodyPr/>
        <a:lstStyle/>
        <a:p>
          <a:endParaRPr lang="fr-FR"/>
        </a:p>
      </dgm:t>
    </dgm:pt>
    <dgm:pt modelId="{F30F1BBC-3DBD-4A60-8183-72121529FE5C}" type="sibTrans" cxnId="{06BD322E-D35A-4EF1-83EA-369B882079A5}">
      <dgm:prSet/>
      <dgm:spPr/>
      <dgm:t>
        <a:bodyPr/>
        <a:lstStyle/>
        <a:p>
          <a:endParaRPr lang="fr-FR"/>
        </a:p>
      </dgm:t>
    </dgm:pt>
    <dgm:pt modelId="{EA0F2E25-922D-47FA-8549-7529C8F27EA1}">
      <dgm:prSet phldrT="[Texte]" custT="1"/>
      <dgm:spPr/>
      <dgm:t>
        <a:bodyPr/>
        <a:lstStyle/>
        <a:p>
          <a:r>
            <a:rPr lang="ar-DZ" sz="2100" dirty="0" smtClean="0"/>
            <a:t>ا</a:t>
          </a:r>
          <a:r>
            <a:rPr lang="ar-DZ" sz="2000" b="1" dirty="0" smtClean="0">
              <a:latin typeface="Sakkal Majalla" pitchFamily="2" charset="-78"/>
              <a:cs typeface="Sakkal Majalla" pitchFamily="2" charset="-78"/>
            </a:rPr>
            <a:t>لمحيط الدولي</a:t>
          </a:r>
          <a:endParaRPr lang="fr-FR" sz="2000" b="1" dirty="0" smtClean="0">
            <a:latin typeface="Sakkal Majalla" pitchFamily="2" charset="-78"/>
            <a:cs typeface="Sakkal Majalla" pitchFamily="2" charset="-78"/>
          </a:endParaRPr>
        </a:p>
      </dgm:t>
    </dgm:pt>
    <dgm:pt modelId="{05415B34-0E3B-4600-B5FE-C8BBD832150B}" type="parTrans" cxnId="{9599E9BA-4C41-4586-B12B-46643D835EB2}">
      <dgm:prSet/>
      <dgm:spPr/>
      <dgm:t>
        <a:bodyPr/>
        <a:lstStyle/>
        <a:p>
          <a:endParaRPr lang="fr-FR"/>
        </a:p>
      </dgm:t>
    </dgm:pt>
    <dgm:pt modelId="{BA1D9962-54A9-490E-B4B1-52EAC3B4CDDE}" type="sibTrans" cxnId="{9599E9BA-4C41-4586-B12B-46643D835EB2}">
      <dgm:prSet/>
      <dgm:spPr/>
      <dgm:t>
        <a:bodyPr/>
        <a:lstStyle/>
        <a:p>
          <a:endParaRPr lang="fr-FR"/>
        </a:p>
      </dgm:t>
    </dgm:pt>
    <dgm:pt modelId="{6C43271F-7745-42D7-823C-29A6BAC52F63}">
      <dgm:prSet phldrT="[Texte]" custT="1"/>
      <dgm:spPr/>
      <dgm:t>
        <a:bodyPr/>
        <a:lstStyle/>
        <a:p>
          <a:r>
            <a:rPr lang="ar-DZ" sz="2000" b="1" dirty="0" smtClean="0">
              <a:latin typeface="Sakkal Majalla" pitchFamily="2" charset="-78"/>
              <a:cs typeface="Sakkal Majalla" pitchFamily="2" charset="-78"/>
            </a:rPr>
            <a:t>المحيط التكنولوجي</a:t>
          </a:r>
          <a:endParaRPr lang="fr-FR" sz="2000" b="1" dirty="0" smtClean="0">
            <a:latin typeface="Sakkal Majalla" pitchFamily="2" charset="-78"/>
            <a:cs typeface="Sakkal Majalla" pitchFamily="2" charset="-78"/>
          </a:endParaRPr>
        </a:p>
      </dgm:t>
    </dgm:pt>
    <dgm:pt modelId="{DF0AFACF-B2C4-4C37-AC0F-D5AF5920C669}" type="parTrans" cxnId="{6731B494-746D-4CAA-A3E9-37C47DA2A71A}">
      <dgm:prSet/>
      <dgm:spPr/>
      <dgm:t>
        <a:bodyPr/>
        <a:lstStyle/>
        <a:p>
          <a:endParaRPr lang="fr-FR"/>
        </a:p>
      </dgm:t>
    </dgm:pt>
    <dgm:pt modelId="{C0877821-810E-43E1-8509-7AAF81BB9961}" type="sibTrans" cxnId="{6731B494-746D-4CAA-A3E9-37C47DA2A71A}">
      <dgm:prSet/>
      <dgm:spPr/>
      <dgm:t>
        <a:bodyPr/>
        <a:lstStyle/>
        <a:p>
          <a:endParaRPr lang="fr-FR"/>
        </a:p>
      </dgm:t>
    </dgm:pt>
    <dgm:pt modelId="{12E79D44-CC44-4E53-99F5-230BBE357236}">
      <dgm:prSet custT="1"/>
      <dgm:spPr/>
      <dgm:t>
        <a:bodyPr/>
        <a:lstStyle/>
        <a:p>
          <a:r>
            <a:rPr lang="ar-DZ" sz="2000" b="1" dirty="0" smtClean="0">
              <a:latin typeface="Sakkal Majalla" pitchFamily="2" charset="-78"/>
              <a:cs typeface="Sakkal Majalla" pitchFamily="2" charset="-78"/>
            </a:rPr>
            <a:t>المحيط السياسي والقانوني</a:t>
          </a:r>
          <a:endParaRPr lang="fr-FR" sz="2000" b="1" dirty="0" smtClean="0">
            <a:latin typeface="Sakkal Majalla" pitchFamily="2" charset="-78"/>
            <a:cs typeface="Sakkal Majalla" pitchFamily="2" charset="-78"/>
          </a:endParaRPr>
        </a:p>
      </dgm:t>
    </dgm:pt>
    <dgm:pt modelId="{14FE1331-ABF8-4BA3-A80D-5F149145F743}" type="parTrans" cxnId="{E90D154A-1753-438E-AE8B-C9F4C89C35C2}">
      <dgm:prSet/>
      <dgm:spPr/>
      <dgm:t>
        <a:bodyPr/>
        <a:lstStyle/>
        <a:p>
          <a:endParaRPr lang="fr-FR"/>
        </a:p>
      </dgm:t>
    </dgm:pt>
    <dgm:pt modelId="{211D3CB9-802A-46AC-A768-CFE4D12B0551}" type="sibTrans" cxnId="{E90D154A-1753-438E-AE8B-C9F4C89C35C2}">
      <dgm:prSet/>
      <dgm:spPr/>
      <dgm:t>
        <a:bodyPr/>
        <a:lstStyle/>
        <a:p>
          <a:endParaRPr lang="fr-FR"/>
        </a:p>
      </dgm:t>
    </dgm:pt>
    <dgm:pt modelId="{EBD0B120-056F-42DB-BFB6-6A960E0F0E5C}">
      <dgm:prSet custT="1"/>
      <dgm:spPr/>
      <dgm:t>
        <a:bodyPr/>
        <a:lstStyle/>
        <a:p>
          <a:r>
            <a:rPr lang="ar-DZ" sz="2000" b="1" dirty="0" smtClean="0">
              <a:latin typeface="Sakkal Majalla" pitchFamily="2" charset="-78"/>
              <a:cs typeface="Sakkal Majalla" pitchFamily="2" charset="-78"/>
            </a:rPr>
            <a:t>المحيط الاجتماعي</a:t>
          </a:r>
          <a:endParaRPr lang="fr-FR" sz="2000" b="1" dirty="0" smtClean="0">
            <a:latin typeface="Sakkal Majalla" pitchFamily="2" charset="-78"/>
            <a:cs typeface="Sakkal Majalla" pitchFamily="2" charset="-78"/>
          </a:endParaRPr>
        </a:p>
      </dgm:t>
    </dgm:pt>
    <dgm:pt modelId="{3DDE75A1-1E00-4740-8491-75EB017849BA}" type="parTrans" cxnId="{F04D7643-D65C-4543-93D9-9369AA02B657}">
      <dgm:prSet/>
      <dgm:spPr/>
      <dgm:t>
        <a:bodyPr/>
        <a:lstStyle/>
        <a:p>
          <a:endParaRPr lang="fr-FR"/>
        </a:p>
      </dgm:t>
    </dgm:pt>
    <dgm:pt modelId="{AB0D50D6-046B-40EE-A3DB-56A50B593DFF}" type="sibTrans" cxnId="{F04D7643-D65C-4543-93D9-9369AA02B657}">
      <dgm:prSet/>
      <dgm:spPr/>
      <dgm:t>
        <a:bodyPr/>
        <a:lstStyle/>
        <a:p>
          <a:endParaRPr lang="fr-FR"/>
        </a:p>
      </dgm:t>
    </dgm:pt>
    <dgm:pt modelId="{BB0CBA42-5DFD-4E7A-8398-922CBE5AE1B8}" type="pres">
      <dgm:prSet presAssocID="{DBB858FB-875E-47E6-956D-894AA6551567}" presName="Name0" presStyleCnt="0">
        <dgm:presLayoutVars>
          <dgm:chMax val="1"/>
          <dgm:dir/>
          <dgm:animLvl val="ctr"/>
          <dgm:resizeHandles val="exact"/>
        </dgm:presLayoutVars>
      </dgm:prSet>
      <dgm:spPr/>
      <dgm:t>
        <a:bodyPr/>
        <a:lstStyle/>
        <a:p>
          <a:endParaRPr lang="fr-FR"/>
        </a:p>
      </dgm:t>
    </dgm:pt>
    <dgm:pt modelId="{9C28AFB4-D0AA-41B3-9183-EC0A883B1476}" type="pres">
      <dgm:prSet presAssocID="{6B52FB1E-DF49-4510-BEAB-1C0D9DFBA08A}" presName="centerShape" presStyleLbl="node0" presStyleIdx="0" presStyleCnt="1"/>
      <dgm:spPr/>
      <dgm:t>
        <a:bodyPr/>
        <a:lstStyle/>
        <a:p>
          <a:endParaRPr lang="fr-FR"/>
        </a:p>
      </dgm:t>
    </dgm:pt>
    <dgm:pt modelId="{54AEBF0A-95BF-46EA-B0B5-EC74B65E6A66}" type="pres">
      <dgm:prSet presAssocID="{F7A16B5F-9D8C-4E88-A7A8-827591AF1EC1}" presName="parTrans" presStyleLbl="sibTrans2D1" presStyleIdx="0" presStyleCnt="6"/>
      <dgm:spPr/>
      <dgm:t>
        <a:bodyPr/>
        <a:lstStyle/>
        <a:p>
          <a:endParaRPr lang="fr-FR"/>
        </a:p>
      </dgm:t>
    </dgm:pt>
    <dgm:pt modelId="{910DC29E-B643-4D9C-9913-2994935C9F9D}" type="pres">
      <dgm:prSet presAssocID="{F7A16B5F-9D8C-4E88-A7A8-827591AF1EC1}" presName="connectorText" presStyleLbl="sibTrans2D1" presStyleIdx="0" presStyleCnt="6"/>
      <dgm:spPr/>
      <dgm:t>
        <a:bodyPr/>
        <a:lstStyle/>
        <a:p>
          <a:endParaRPr lang="fr-FR"/>
        </a:p>
      </dgm:t>
    </dgm:pt>
    <dgm:pt modelId="{63DAB355-28F8-4EC8-B75F-1C0FD8E1BBFF}" type="pres">
      <dgm:prSet presAssocID="{B15A1258-7635-4C2D-B8D6-12B3DFB3229F}" presName="node" presStyleLbl="node1" presStyleIdx="0" presStyleCnt="6">
        <dgm:presLayoutVars>
          <dgm:bulletEnabled val="1"/>
        </dgm:presLayoutVars>
      </dgm:prSet>
      <dgm:spPr/>
      <dgm:t>
        <a:bodyPr/>
        <a:lstStyle/>
        <a:p>
          <a:endParaRPr lang="fr-FR"/>
        </a:p>
      </dgm:t>
    </dgm:pt>
    <dgm:pt modelId="{F0A11188-7B59-44D7-B111-65911C10EA05}" type="pres">
      <dgm:prSet presAssocID="{B82DE66E-16AB-41EF-AB59-38BB122ECFB4}" presName="parTrans" presStyleLbl="sibTrans2D1" presStyleIdx="1" presStyleCnt="6"/>
      <dgm:spPr/>
      <dgm:t>
        <a:bodyPr/>
        <a:lstStyle/>
        <a:p>
          <a:endParaRPr lang="fr-FR"/>
        </a:p>
      </dgm:t>
    </dgm:pt>
    <dgm:pt modelId="{5B5F4792-B2E3-491A-87A4-D1BB29DB18FC}" type="pres">
      <dgm:prSet presAssocID="{B82DE66E-16AB-41EF-AB59-38BB122ECFB4}" presName="connectorText" presStyleLbl="sibTrans2D1" presStyleIdx="1" presStyleCnt="6"/>
      <dgm:spPr/>
      <dgm:t>
        <a:bodyPr/>
        <a:lstStyle/>
        <a:p>
          <a:endParaRPr lang="fr-FR"/>
        </a:p>
      </dgm:t>
    </dgm:pt>
    <dgm:pt modelId="{04133403-C3BE-4247-AD53-812F10EF5A12}" type="pres">
      <dgm:prSet presAssocID="{6B41829B-DAC7-4D50-B924-B5B9D18A656F}" presName="node" presStyleLbl="node1" presStyleIdx="1" presStyleCnt="6">
        <dgm:presLayoutVars>
          <dgm:bulletEnabled val="1"/>
        </dgm:presLayoutVars>
      </dgm:prSet>
      <dgm:spPr/>
      <dgm:t>
        <a:bodyPr/>
        <a:lstStyle/>
        <a:p>
          <a:endParaRPr lang="fr-FR"/>
        </a:p>
      </dgm:t>
    </dgm:pt>
    <dgm:pt modelId="{462EE49A-B23E-496D-93A0-6B21B20C0C7C}" type="pres">
      <dgm:prSet presAssocID="{05415B34-0E3B-4600-B5FE-C8BBD832150B}" presName="parTrans" presStyleLbl="sibTrans2D1" presStyleIdx="2" presStyleCnt="6"/>
      <dgm:spPr/>
      <dgm:t>
        <a:bodyPr/>
        <a:lstStyle/>
        <a:p>
          <a:endParaRPr lang="fr-FR"/>
        </a:p>
      </dgm:t>
    </dgm:pt>
    <dgm:pt modelId="{526C961C-F8C8-474A-9D4E-80B0715369F9}" type="pres">
      <dgm:prSet presAssocID="{05415B34-0E3B-4600-B5FE-C8BBD832150B}" presName="connectorText" presStyleLbl="sibTrans2D1" presStyleIdx="2" presStyleCnt="6"/>
      <dgm:spPr/>
      <dgm:t>
        <a:bodyPr/>
        <a:lstStyle/>
        <a:p>
          <a:endParaRPr lang="fr-FR"/>
        </a:p>
      </dgm:t>
    </dgm:pt>
    <dgm:pt modelId="{BAF33B9C-6F55-4769-9DFE-86F01894E1C4}" type="pres">
      <dgm:prSet presAssocID="{EA0F2E25-922D-47FA-8549-7529C8F27EA1}" presName="node" presStyleLbl="node1" presStyleIdx="2" presStyleCnt="6">
        <dgm:presLayoutVars>
          <dgm:bulletEnabled val="1"/>
        </dgm:presLayoutVars>
      </dgm:prSet>
      <dgm:spPr/>
      <dgm:t>
        <a:bodyPr/>
        <a:lstStyle/>
        <a:p>
          <a:endParaRPr lang="fr-FR"/>
        </a:p>
      </dgm:t>
    </dgm:pt>
    <dgm:pt modelId="{92826F64-7291-43AE-A09C-0AC26516BBB2}" type="pres">
      <dgm:prSet presAssocID="{DF0AFACF-B2C4-4C37-AC0F-D5AF5920C669}" presName="parTrans" presStyleLbl="sibTrans2D1" presStyleIdx="3" presStyleCnt="6"/>
      <dgm:spPr/>
      <dgm:t>
        <a:bodyPr/>
        <a:lstStyle/>
        <a:p>
          <a:endParaRPr lang="fr-FR"/>
        </a:p>
      </dgm:t>
    </dgm:pt>
    <dgm:pt modelId="{DEB38F01-5340-4BB1-9638-0F01B5F8B675}" type="pres">
      <dgm:prSet presAssocID="{DF0AFACF-B2C4-4C37-AC0F-D5AF5920C669}" presName="connectorText" presStyleLbl="sibTrans2D1" presStyleIdx="3" presStyleCnt="6"/>
      <dgm:spPr/>
      <dgm:t>
        <a:bodyPr/>
        <a:lstStyle/>
        <a:p>
          <a:endParaRPr lang="fr-FR"/>
        </a:p>
      </dgm:t>
    </dgm:pt>
    <dgm:pt modelId="{8983B29F-F0C3-4826-B185-4ED702E27C8B}" type="pres">
      <dgm:prSet presAssocID="{6C43271F-7745-42D7-823C-29A6BAC52F63}" presName="node" presStyleLbl="node1" presStyleIdx="3" presStyleCnt="6">
        <dgm:presLayoutVars>
          <dgm:bulletEnabled val="1"/>
        </dgm:presLayoutVars>
      </dgm:prSet>
      <dgm:spPr/>
      <dgm:t>
        <a:bodyPr/>
        <a:lstStyle/>
        <a:p>
          <a:endParaRPr lang="fr-FR"/>
        </a:p>
      </dgm:t>
    </dgm:pt>
    <dgm:pt modelId="{535EE61E-C452-4FEC-9ED1-9AFF0A803E34}" type="pres">
      <dgm:prSet presAssocID="{14FE1331-ABF8-4BA3-A80D-5F149145F743}" presName="parTrans" presStyleLbl="sibTrans2D1" presStyleIdx="4" presStyleCnt="6"/>
      <dgm:spPr/>
      <dgm:t>
        <a:bodyPr/>
        <a:lstStyle/>
        <a:p>
          <a:endParaRPr lang="fr-FR"/>
        </a:p>
      </dgm:t>
    </dgm:pt>
    <dgm:pt modelId="{BA737B5F-73F7-464B-958D-32CE4929FF7E}" type="pres">
      <dgm:prSet presAssocID="{14FE1331-ABF8-4BA3-A80D-5F149145F743}" presName="connectorText" presStyleLbl="sibTrans2D1" presStyleIdx="4" presStyleCnt="6"/>
      <dgm:spPr/>
      <dgm:t>
        <a:bodyPr/>
        <a:lstStyle/>
        <a:p>
          <a:endParaRPr lang="fr-FR"/>
        </a:p>
      </dgm:t>
    </dgm:pt>
    <dgm:pt modelId="{41971D16-B677-490B-86E7-34896133D656}" type="pres">
      <dgm:prSet presAssocID="{12E79D44-CC44-4E53-99F5-230BBE357236}" presName="node" presStyleLbl="node1" presStyleIdx="4" presStyleCnt="6">
        <dgm:presLayoutVars>
          <dgm:bulletEnabled val="1"/>
        </dgm:presLayoutVars>
      </dgm:prSet>
      <dgm:spPr/>
      <dgm:t>
        <a:bodyPr/>
        <a:lstStyle/>
        <a:p>
          <a:endParaRPr lang="fr-FR"/>
        </a:p>
      </dgm:t>
    </dgm:pt>
    <dgm:pt modelId="{F90DAB47-90F6-4B17-9DF2-7B33685B5A8B}" type="pres">
      <dgm:prSet presAssocID="{3DDE75A1-1E00-4740-8491-75EB017849BA}" presName="parTrans" presStyleLbl="sibTrans2D1" presStyleIdx="5" presStyleCnt="6"/>
      <dgm:spPr/>
      <dgm:t>
        <a:bodyPr/>
        <a:lstStyle/>
        <a:p>
          <a:endParaRPr lang="fr-FR"/>
        </a:p>
      </dgm:t>
    </dgm:pt>
    <dgm:pt modelId="{844263B8-ED8F-41EE-AAA9-7C7093557925}" type="pres">
      <dgm:prSet presAssocID="{3DDE75A1-1E00-4740-8491-75EB017849BA}" presName="connectorText" presStyleLbl="sibTrans2D1" presStyleIdx="5" presStyleCnt="6"/>
      <dgm:spPr/>
      <dgm:t>
        <a:bodyPr/>
        <a:lstStyle/>
        <a:p>
          <a:endParaRPr lang="fr-FR"/>
        </a:p>
      </dgm:t>
    </dgm:pt>
    <dgm:pt modelId="{D3080E86-B5F1-41BC-A6BE-AC7CA1EAF2AD}" type="pres">
      <dgm:prSet presAssocID="{EBD0B120-056F-42DB-BFB6-6A960E0F0E5C}" presName="node" presStyleLbl="node1" presStyleIdx="5" presStyleCnt="6">
        <dgm:presLayoutVars>
          <dgm:bulletEnabled val="1"/>
        </dgm:presLayoutVars>
      </dgm:prSet>
      <dgm:spPr/>
      <dgm:t>
        <a:bodyPr/>
        <a:lstStyle/>
        <a:p>
          <a:endParaRPr lang="fr-FR"/>
        </a:p>
      </dgm:t>
    </dgm:pt>
  </dgm:ptLst>
  <dgm:cxnLst>
    <dgm:cxn modelId="{3B83EB52-2442-4531-8BCB-269977C7DB25}" srcId="{DBB858FB-875E-47E6-956D-894AA6551567}" destId="{6B52FB1E-DF49-4510-BEAB-1C0D9DFBA08A}" srcOrd="0" destOrd="0" parTransId="{37ABA262-D061-48A9-88BF-8FC4A1D090BA}" sibTransId="{EE838E82-78AE-4564-A50A-0677DB64A4DD}"/>
    <dgm:cxn modelId="{B477FD35-BFE3-4E6E-B1B1-529F016C0721}" type="presOf" srcId="{3DDE75A1-1E00-4740-8491-75EB017849BA}" destId="{F90DAB47-90F6-4B17-9DF2-7B33685B5A8B}" srcOrd="0" destOrd="0" presId="urn:microsoft.com/office/officeart/2005/8/layout/radial5"/>
    <dgm:cxn modelId="{FB3F004A-D603-4C92-9665-46BAA9B6FBB4}" type="presOf" srcId="{B82DE66E-16AB-41EF-AB59-38BB122ECFB4}" destId="{5B5F4792-B2E3-491A-87A4-D1BB29DB18FC}" srcOrd="1" destOrd="0" presId="urn:microsoft.com/office/officeart/2005/8/layout/radial5"/>
    <dgm:cxn modelId="{C3AF883E-F753-408B-AC61-EE3F80ABB220}" type="presOf" srcId="{EA0F2E25-922D-47FA-8549-7529C8F27EA1}" destId="{BAF33B9C-6F55-4769-9DFE-86F01894E1C4}" srcOrd="0" destOrd="0" presId="urn:microsoft.com/office/officeart/2005/8/layout/radial5"/>
    <dgm:cxn modelId="{1EFBAF1D-8681-4446-BA2F-213FCC7BA770}" type="presOf" srcId="{12E79D44-CC44-4E53-99F5-230BBE357236}" destId="{41971D16-B677-490B-86E7-34896133D656}" srcOrd="0" destOrd="0" presId="urn:microsoft.com/office/officeart/2005/8/layout/radial5"/>
    <dgm:cxn modelId="{33071E57-C204-443A-90EB-82C54640954B}" type="presOf" srcId="{6B52FB1E-DF49-4510-BEAB-1C0D9DFBA08A}" destId="{9C28AFB4-D0AA-41B3-9183-EC0A883B1476}" srcOrd="0" destOrd="0" presId="urn:microsoft.com/office/officeart/2005/8/layout/radial5"/>
    <dgm:cxn modelId="{E33EDCA7-4B06-4A39-AB89-C531328E2E01}" type="presOf" srcId="{DF0AFACF-B2C4-4C37-AC0F-D5AF5920C669}" destId="{92826F64-7291-43AE-A09C-0AC26516BBB2}" srcOrd="0" destOrd="0" presId="urn:microsoft.com/office/officeart/2005/8/layout/radial5"/>
    <dgm:cxn modelId="{F41B0E36-8AFD-4913-8357-D986878236A2}" type="presOf" srcId="{3DDE75A1-1E00-4740-8491-75EB017849BA}" destId="{844263B8-ED8F-41EE-AAA9-7C7093557925}" srcOrd="1" destOrd="0" presId="urn:microsoft.com/office/officeart/2005/8/layout/radial5"/>
    <dgm:cxn modelId="{CA4EA3D6-3479-44C9-BE69-AB1B71FE4F04}" type="presOf" srcId="{05415B34-0E3B-4600-B5FE-C8BBD832150B}" destId="{526C961C-F8C8-474A-9D4E-80B0715369F9}" srcOrd="1" destOrd="0" presId="urn:microsoft.com/office/officeart/2005/8/layout/radial5"/>
    <dgm:cxn modelId="{9881792D-EF6F-4554-89A5-E71CBF9D7034}" type="presOf" srcId="{B82DE66E-16AB-41EF-AB59-38BB122ECFB4}" destId="{F0A11188-7B59-44D7-B111-65911C10EA05}" srcOrd="0" destOrd="0" presId="urn:microsoft.com/office/officeart/2005/8/layout/radial5"/>
    <dgm:cxn modelId="{3E287F94-8612-4D1F-A5EF-211978B85A63}" type="presOf" srcId="{14FE1331-ABF8-4BA3-A80D-5F149145F743}" destId="{535EE61E-C452-4FEC-9ED1-9AFF0A803E34}" srcOrd="0" destOrd="0" presId="urn:microsoft.com/office/officeart/2005/8/layout/radial5"/>
    <dgm:cxn modelId="{F04D7643-D65C-4543-93D9-9369AA02B657}" srcId="{6B52FB1E-DF49-4510-BEAB-1C0D9DFBA08A}" destId="{EBD0B120-056F-42DB-BFB6-6A960E0F0E5C}" srcOrd="5" destOrd="0" parTransId="{3DDE75A1-1E00-4740-8491-75EB017849BA}" sibTransId="{AB0D50D6-046B-40EE-A3DB-56A50B593DFF}"/>
    <dgm:cxn modelId="{C3AB3CF9-5CE8-46F0-B5A9-A81D55B7C1F4}" type="presOf" srcId="{EBD0B120-056F-42DB-BFB6-6A960E0F0E5C}" destId="{D3080E86-B5F1-41BC-A6BE-AC7CA1EAF2AD}" srcOrd="0" destOrd="0" presId="urn:microsoft.com/office/officeart/2005/8/layout/radial5"/>
    <dgm:cxn modelId="{69090521-B93F-4D52-A9EA-65B1528258AD}" type="presOf" srcId="{DBB858FB-875E-47E6-956D-894AA6551567}" destId="{BB0CBA42-5DFD-4E7A-8398-922CBE5AE1B8}" srcOrd="0" destOrd="0" presId="urn:microsoft.com/office/officeart/2005/8/layout/radial5"/>
    <dgm:cxn modelId="{8B96C0B7-49A7-41A1-8022-A10DFC303C60}" type="presOf" srcId="{F7A16B5F-9D8C-4E88-A7A8-827591AF1EC1}" destId="{54AEBF0A-95BF-46EA-B0B5-EC74B65E6A66}" srcOrd="0" destOrd="0" presId="urn:microsoft.com/office/officeart/2005/8/layout/radial5"/>
    <dgm:cxn modelId="{9B156E00-5753-44F2-9B6B-EB5F2F17511A}" type="presOf" srcId="{14FE1331-ABF8-4BA3-A80D-5F149145F743}" destId="{BA737B5F-73F7-464B-958D-32CE4929FF7E}" srcOrd="1" destOrd="0" presId="urn:microsoft.com/office/officeart/2005/8/layout/radial5"/>
    <dgm:cxn modelId="{6007F5BA-4CA7-4EF1-94E4-DD62DA5EC3CB}" type="presOf" srcId="{F7A16B5F-9D8C-4E88-A7A8-827591AF1EC1}" destId="{910DC29E-B643-4D9C-9913-2994935C9F9D}" srcOrd="1" destOrd="0" presId="urn:microsoft.com/office/officeart/2005/8/layout/radial5"/>
    <dgm:cxn modelId="{06BD322E-D35A-4EF1-83EA-369B882079A5}" srcId="{6B52FB1E-DF49-4510-BEAB-1C0D9DFBA08A}" destId="{6B41829B-DAC7-4D50-B924-B5B9D18A656F}" srcOrd="1" destOrd="0" parTransId="{B82DE66E-16AB-41EF-AB59-38BB122ECFB4}" sibTransId="{F30F1BBC-3DBD-4A60-8183-72121529FE5C}"/>
    <dgm:cxn modelId="{7365D30A-BE99-4EBB-8B99-9B0F6E60E28C}" type="presOf" srcId="{DF0AFACF-B2C4-4C37-AC0F-D5AF5920C669}" destId="{DEB38F01-5340-4BB1-9638-0F01B5F8B675}" srcOrd="1" destOrd="0" presId="urn:microsoft.com/office/officeart/2005/8/layout/radial5"/>
    <dgm:cxn modelId="{E90D154A-1753-438E-AE8B-C9F4C89C35C2}" srcId="{6B52FB1E-DF49-4510-BEAB-1C0D9DFBA08A}" destId="{12E79D44-CC44-4E53-99F5-230BBE357236}" srcOrd="4" destOrd="0" parTransId="{14FE1331-ABF8-4BA3-A80D-5F149145F743}" sibTransId="{211D3CB9-802A-46AC-A768-CFE4D12B0551}"/>
    <dgm:cxn modelId="{025C8B64-8BFD-4AFB-88D4-478CA531A542}" type="presOf" srcId="{6B41829B-DAC7-4D50-B924-B5B9D18A656F}" destId="{04133403-C3BE-4247-AD53-812F10EF5A12}" srcOrd="0" destOrd="0" presId="urn:microsoft.com/office/officeart/2005/8/layout/radial5"/>
    <dgm:cxn modelId="{313541C5-DC68-47C1-99FC-A6FC6327F04D}" type="presOf" srcId="{6C43271F-7745-42D7-823C-29A6BAC52F63}" destId="{8983B29F-F0C3-4826-B185-4ED702E27C8B}" srcOrd="0" destOrd="0" presId="urn:microsoft.com/office/officeart/2005/8/layout/radial5"/>
    <dgm:cxn modelId="{BE2C7455-5F5C-4F3E-B512-22C01834ED87}" type="presOf" srcId="{B15A1258-7635-4C2D-B8D6-12B3DFB3229F}" destId="{63DAB355-28F8-4EC8-B75F-1C0FD8E1BBFF}" srcOrd="0" destOrd="0" presId="urn:microsoft.com/office/officeart/2005/8/layout/radial5"/>
    <dgm:cxn modelId="{9599E9BA-4C41-4586-B12B-46643D835EB2}" srcId="{6B52FB1E-DF49-4510-BEAB-1C0D9DFBA08A}" destId="{EA0F2E25-922D-47FA-8549-7529C8F27EA1}" srcOrd="2" destOrd="0" parTransId="{05415B34-0E3B-4600-B5FE-C8BBD832150B}" sibTransId="{BA1D9962-54A9-490E-B4B1-52EAC3B4CDDE}"/>
    <dgm:cxn modelId="{32D550AF-D9C8-4BB2-8AC6-661843F91B99}" type="presOf" srcId="{05415B34-0E3B-4600-B5FE-C8BBD832150B}" destId="{462EE49A-B23E-496D-93A0-6B21B20C0C7C}" srcOrd="0" destOrd="0" presId="urn:microsoft.com/office/officeart/2005/8/layout/radial5"/>
    <dgm:cxn modelId="{6731B494-746D-4CAA-A3E9-37C47DA2A71A}" srcId="{6B52FB1E-DF49-4510-BEAB-1C0D9DFBA08A}" destId="{6C43271F-7745-42D7-823C-29A6BAC52F63}" srcOrd="3" destOrd="0" parTransId="{DF0AFACF-B2C4-4C37-AC0F-D5AF5920C669}" sibTransId="{C0877821-810E-43E1-8509-7AAF81BB9961}"/>
    <dgm:cxn modelId="{93D7BDEC-6107-4F87-A6DE-41770A3A337F}" srcId="{6B52FB1E-DF49-4510-BEAB-1C0D9DFBA08A}" destId="{B15A1258-7635-4C2D-B8D6-12B3DFB3229F}" srcOrd="0" destOrd="0" parTransId="{F7A16B5F-9D8C-4E88-A7A8-827591AF1EC1}" sibTransId="{38073C3B-E439-4219-939A-CE84934B0083}"/>
    <dgm:cxn modelId="{423AF3E9-95B9-4BE7-B4B1-DF494797C0C8}" type="presParOf" srcId="{BB0CBA42-5DFD-4E7A-8398-922CBE5AE1B8}" destId="{9C28AFB4-D0AA-41B3-9183-EC0A883B1476}" srcOrd="0" destOrd="0" presId="urn:microsoft.com/office/officeart/2005/8/layout/radial5"/>
    <dgm:cxn modelId="{60138ED2-EA71-4A94-A141-64B5AFB704C4}" type="presParOf" srcId="{BB0CBA42-5DFD-4E7A-8398-922CBE5AE1B8}" destId="{54AEBF0A-95BF-46EA-B0B5-EC74B65E6A66}" srcOrd="1" destOrd="0" presId="urn:microsoft.com/office/officeart/2005/8/layout/radial5"/>
    <dgm:cxn modelId="{4755F4ED-E33C-4F75-94ED-285794CAD440}" type="presParOf" srcId="{54AEBF0A-95BF-46EA-B0B5-EC74B65E6A66}" destId="{910DC29E-B643-4D9C-9913-2994935C9F9D}" srcOrd="0" destOrd="0" presId="urn:microsoft.com/office/officeart/2005/8/layout/radial5"/>
    <dgm:cxn modelId="{166073A8-A6E8-4382-A960-8F977FF4A1B5}" type="presParOf" srcId="{BB0CBA42-5DFD-4E7A-8398-922CBE5AE1B8}" destId="{63DAB355-28F8-4EC8-B75F-1C0FD8E1BBFF}" srcOrd="2" destOrd="0" presId="urn:microsoft.com/office/officeart/2005/8/layout/radial5"/>
    <dgm:cxn modelId="{898B9A1B-0E3E-4462-8A4A-9EDC63B926D2}" type="presParOf" srcId="{BB0CBA42-5DFD-4E7A-8398-922CBE5AE1B8}" destId="{F0A11188-7B59-44D7-B111-65911C10EA05}" srcOrd="3" destOrd="0" presId="urn:microsoft.com/office/officeart/2005/8/layout/radial5"/>
    <dgm:cxn modelId="{5284336F-8D63-4C3F-AB8B-C1108B72F4CC}" type="presParOf" srcId="{F0A11188-7B59-44D7-B111-65911C10EA05}" destId="{5B5F4792-B2E3-491A-87A4-D1BB29DB18FC}" srcOrd="0" destOrd="0" presId="urn:microsoft.com/office/officeart/2005/8/layout/radial5"/>
    <dgm:cxn modelId="{33CB9070-A197-4272-9106-ECC94E975E99}" type="presParOf" srcId="{BB0CBA42-5DFD-4E7A-8398-922CBE5AE1B8}" destId="{04133403-C3BE-4247-AD53-812F10EF5A12}" srcOrd="4" destOrd="0" presId="urn:microsoft.com/office/officeart/2005/8/layout/radial5"/>
    <dgm:cxn modelId="{FDAC133D-1BD7-47FB-B2CB-650D31F87C5E}" type="presParOf" srcId="{BB0CBA42-5DFD-4E7A-8398-922CBE5AE1B8}" destId="{462EE49A-B23E-496D-93A0-6B21B20C0C7C}" srcOrd="5" destOrd="0" presId="urn:microsoft.com/office/officeart/2005/8/layout/radial5"/>
    <dgm:cxn modelId="{174F5BED-08CB-4316-8AA5-191A47B4B270}" type="presParOf" srcId="{462EE49A-B23E-496D-93A0-6B21B20C0C7C}" destId="{526C961C-F8C8-474A-9D4E-80B0715369F9}" srcOrd="0" destOrd="0" presId="urn:microsoft.com/office/officeart/2005/8/layout/radial5"/>
    <dgm:cxn modelId="{C5399F53-F881-4F06-9D87-E7375FDBB060}" type="presParOf" srcId="{BB0CBA42-5DFD-4E7A-8398-922CBE5AE1B8}" destId="{BAF33B9C-6F55-4769-9DFE-86F01894E1C4}" srcOrd="6" destOrd="0" presId="urn:microsoft.com/office/officeart/2005/8/layout/radial5"/>
    <dgm:cxn modelId="{D5F6FC30-6B47-444F-859D-E755D936AB27}" type="presParOf" srcId="{BB0CBA42-5DFD-4E7A-8398-922CBE5AE1B8}" destId="{92826F64-7291-43AE-A09C-0AC26516BBB2}" srcOrd="7" destOrd="0" presId="urn:microsoft.com/office/officeart/2005/8/layout/radial5"/>
    <dgm:cxn modelId="{9B2F2482-8134-4AB9-B7E3-5093570DD524}" type="presParOf" srcId="{92826F64-7291-43AE-A09C-0AC26516BBB2}" destId="{DEB38F01-5340-4BB1-9638-0F01B5F8B675}" srcOrd="0" destOrd="0" presId="urn:microsoft.com/office/officeart/2005/8/layout/radial5"/>
    <dgm:cxn modelId="{7DE1D6E4-039F-4AC9-BA03-D386FE1ECDAE}" type="presParOf" srcId="{BB0CBA42-5DFD-4E7A-8398-922CBE5AE1B8}" destId="{8983B29F-F0C3-4826-B185-4ED702E27C8B}" srcOrd="8" destOrd="0" presId="urn:microsoft.com/office/officeart/2005/8/layout/radial5"/>
    <dgm:cxn modelId="{9178085C-C07C-40F4-985F-10AB439B542D}" type="presParOf" srcId="{BB0CBA42-5DFD-4E7A-8398-922CBE5AE1B8}" destId="{535EE61E-C452-4FEC-9ED1-9AFF0A803E34}" srcOrd="9" destOrd="0" presId="urn:microsoft.com/office/officeart/2005/8/layout/radial5"/>
    <dgm:cxn modelId="{C0FC508B-377C-4161-A7B3-5C05ECDFDDED}" type="presParOf" srcId="{535EE61E-C452-4FEC-9ED1-9AFF0A803E34}" destId="{BA737B5F-73F7-464B-958D-32CE4929FF7E}" srcOrd="0" destOrd="0" presId="urn:microsoft.com/office/officeart/2005/8/layout/radial5"/>
    <dgm:cxn modelId="{47DBCE10-6477-4160-A681-4E37E6536D38}" type="presParOf" srcId="{BB0CBA42-5DFD-4E7A-8398-922CBE5AE1B8}" destId="{41971D16-B677-490B-86E7-34896133D656}" srcOrd="10" destOrd="0" presId="urn:microsoft.com/office/officeart/2005/8/layout/radial5"/>
    <dgm:cxn modelId="{9BBB6096-17FB-4372-9884-CF184A1DD0BE}" type="presParOf" srcId="{BB0CBA42-5DFD-4E7A-8398-922CBE5AE1B8}" destId="{F90DAB47-90F6-4B17-9DF2-7B33685B5A8B}" srcOrd="11" destOrd="0" presId="urn:microsoft.com/office/officeart/2005/8/layout/radial5"/>
    <dgm:cxn modelId="{CC23D1AF-028A-49EC-8B0B-ACE7060FE5FE}" type="presParOf" srcId="{F90DAB47-90F6-4B17-9DF2-7B33685B5A8B}" destId="{844263B8-ED8F-41EE-AAA9-7C7093557925}" srcOrd="0" destOrd="0" presId="urn:microsoft.com/office/officeart/2005/8/layout/radial5"/>
    <dgm:cxn modelId="{D30F9EAB-F5E2-44DE-BC06-B9CC8094BC26}" type="presParOf" srcId="{BB0CBA42-5DFD-4E7A-8398-922CBE5AE1B8}" destId="{D3080E86-B5F1-41BC-A6BE-AC7CA1EAF2AD}" srcOrd="12" destOrd="0" presId="urn:microsoft.com/office/officeart/2005/8/layout/radial5"/>
  </dgm:cxnLst>
  <dgm:bg/>
  <dgm:whole/>
</dgm:dataModel>
</file>

<file path=ppt/diagrams/data3.xml><?xml version="1.0" encoding="utf-8"?>
<dgm:dataModel xmlns:dgm="http://schemas.openxmlformats.org/drawingml/2006/diagram" xmlns:a="http://schemas.openxmlformats.org/drawingml/2006/main">
  <dgm:ptLst>
    <dgm:pt modelId="{93DFB644-467E-4AE1-9CEA-BD1509FE396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30BC8A0B-8CD6-4FBF-ADDE-5409949B80D8}">
      <dgm:prSet phldrT="[Texte]" custT="1"/>
      <dgm:spPr/>
      <dgm:t>
        <a:bodyPr/>
        <a:lstStyle/>
        <a:p>
          <a:pPr rtl="1"/>
          <a:r>
            <a:rPr lang="ar-DZ" sz="3700" dirty="0" smtClean="0"/>
            <a:t>الشركات (</a:t>
          </a:r>
          <a:r>
            <a:rPr lang="en-GB" sz="3200" dirty="0" smtClean="0">
              <a:latin typeface="Times New Roman" pitchFamily="18" charset="0"/>
              <a:cs typeface="Times New Roman" pitchFamily="18" charset="0"/>
            </a:rPr>
            <a:t>Les sociétés</a:t>
          </a:r>
          <a:r>
            <a:rPr lang="ar-DZ" sz="3700" dirty="0" smtClean="0"/>
            <a:t>)</a:t>
          </a:r>
          <a:r>
            <a:rPr lang="fr-FR" sz="3700" dirty="0" smtClean="0"/>
            <a:t> </a:t>
          </a:r>
          <a:r>
            <a:rPr lang="ar-DZ" sz="3700" dirty="0" smtClean="0"/>
            <a:t>م 416 من القانون المدني</a:t>
          </a:r>
          <a:endParaRPr lang="fr-FR" sz="3700" dirty="0"/>
        </a:p>
      </dgm:t>
    </dgm:pt>
    <dgm:pt modelId="{9EB6CFB2-F5CC-4769-A194-4226262765BD}" type="parTrans" cxnId="{B031C9A5-19B8-4F3B-BD31-E0671FD5F785}">
      <dgm:prSet/>
      <dgm:spPr/>
      <dgm:t>
        <a:bodyPr/>
        <a:lstStyle/>
        <a:p>
          <a:endParaRPr lang="fr-FR"/>
        </a:p>
      </dgm:t>
    </dgm:pt>
    <dgm:pt modelId="{6CAE2C17-7A3D-41FC-9363-A861C0ADDCAD}" type="sibTrans" cxnId="{B031C9A5-19B8-4F3B-BD31-E0671FD5F785}">
      <dgm:prSet/>
      <dgm:spPr/>
      <dgm:t>
        <a:bodyPr/>
        <a:lstStyle/>
        <a:p>
          <a:endParaRPr lang="fr-FR"/>
        </a:p>
      </dgm:t>
    </dgm:pt>
    <dgm:pt modelId="{71409894-8E07-4B85-B4A8-5131A0FCEBA7}">
      <dgm:prSet phldrT="[Texte]" custT="1"/>
      <dgm:spPr/>
      <dgm:t>
        <a:bodyPr/>
        <a:lstStyle/>
        <a:p>
          <a:pPr rtl="1"/>
          <a:r>
            <a:rPr lang="ar-DZ" sz="3000" dirty="0" smtClean="0"/>
            <a:t>الشركات المدنية (</a:t>
          </a:r>
          <a:r>
            <a:rPr lang="fr-FR" sz="2400" dirty="0" smtClean="0">
              <a:latin typeface="Times New Roman" pitchFamily="18" charset="0"/>
              <a:cs typeface="Times New Roman" pitchFamily="18" charset="0"/>
            </a:rPr>
            <a:t>Les sociétés civiles: une activité non-commerciale </a:t>
          </a:r>
          <a:r>
            <a:rPr lang="ar-DZ" sz="3000" dirty="0" smtClean="0"/>
            <a:t>)</a:t>
          </a:r>
          <a:endParaRPr lang="fr-FR" sz="3000" dirty="0"/>
        </a:p>
      </dgm:t>
    </dgm:pt>
    <dgm:pt modelId="{82FEB5BD-BF6D-4C73-9AB9-03224260945C}" type="parTrans" cxnId="{2E01C338-15A0-41A8-8076-032ADE098B50}">
      <dgm:prSet/>
      <dgm:spPr/>
      <dgm:t>
        <a:bodyPr/>
        <a:lstStyle/>
        <a:p>
          <a:endParaRPr lang="fr-FR"/>
        </a:p>
      </dgm:t>
    </dgm:pt>
    <dgm:pt modelId="{EADD3EDC-E805-4CD4-954F-848C502D888E}" type="sibTrans" cxnId="{2E01C338-15A0-41A8-8076-032ADE098B50}">
      <dgm:prSet/>
      <dgm:spPr/>
      <dgm:t>
        <a:bodyPr/>
        <a:lstStyle/>
        <a:p>
          <a:endParaRPr lang="fr-FR"/>
        </a:p>
      </dgm:t>
    </dgm:pt>
    <dgm:pt modelId="{2F76154E-1D04-4E87-8023-0023D3D9C022}">
      <dgm:prSet phldrT="[Texte]" custT="1"/>
      <dgm:spPr/>
      <dgm:t>
        <a:bodyPr/>
        <a:lstStyle/>
        <a:p>
          <a:pPr rtl="1"/>
          <a:r>
            <a:rPr lang="ar-DZ" sz="2500" dirty="0" smtClean="0"/>
            <a:t>الشركات التجارية (</a:t>
          </a:r>
          <a:r>
            <a:rPr lang="fr-FR" sz="2400" dirty="0" smtClean="0">
              <a:latin typeface="Times New Roman" pitchFamily="18" charset="0"/>
              <a:cs typeface="Times New Roman" pitchFamily="18" charset="0"/>
            </a:rPr>
            <a:t>Les sociétés commerciales: </a:t>
          </a:r>
          <a:r>
            <a:rPr lang="fr-FR" sz="2400" dirty="0" smtClean="0">
              <a:latin typeface="Times New Roman" pitchFamily="18" charset="0"/>
              <a:cs typeface="Times New Roman" pitchFamily="18" charset="0"/>
            </a:rPr>
            <a:t>une activité commerciale </a:t>
          </a:r>
          <a:r>
            <a:rPr lang="fr-FR" sz="2400" dirty="0" smtClean="0">
              <a:latin typeface="Times New Roman" pitchFamily="18" charset="0"/>
              <a:cs typeface="Times New Roman" pitchFamily="18" charset="0"/>
            </a:rPr>
            <a:t> </a:t>
          </a:r>
          <a:r>
            <a:rPr lang="ar-DZ" sz="2500" dirty="0" smtClean="0"/>
            <a:t>)</a:t>
          </a:r>
          <a:endParaRPr lang="fr-FR" sz="2500" dirty="0"/>
        </a:p>
      </dgm:t>
    </dgm:pt>
    <dgm:pt modelId="{E048D15F-35B6-4340-BFF5-0EA6F410AD6B}" type="parTrans" cxnId="{8042B7E3-A622-433E-8107-40F9022598E0}">
      <dgm:prSet/>
      <dgm:spPr/>
      <dgm:t>
        <a:bodyPr/>
        <a:lstStyle/>
        <a:p>
          <a:endParaRPr lang="fr-FR"/>
        </a:p>
      </dgm:t>
    </dgm:pt>
    <dgm:pt modelId="{8E580991-2892-4AF3-AA24-4FF7B9ED0D5D}" type="sibTrans" cxnId="{8042B7E3-A622-433E-8107-40F9022598E0}">
      <dgm:prSet/>
      <dgm:spPr/>
      <dgm:t>
        <a:bodyPr/>
        <a:lstStyle/>
        <a:p>
          <a:endParaRPr lang="fr-FR"/>
        </a:p>
      </dgm:t>
    </dgm:pt>
    <dgm:pt modelId="{5F22D275-791F-4ED0-B8CD-BD792B82A3A7}" type="pres">
      <dgm:prSet presAssocID="{93DFB644-467E-4AE1-9CEA-BD1509FE3960}" presName="hierChild1" presStyleCnt="0">
        <dgm:presLayoutVars>
          <dgm:chPref val="1"/>
          <dgm:dir/>
          <dgm:animOne val="branch"/>
          <dgm:animLvl val="lvl"/>
          <dgm:resizeHandles/>
        </dgm:presLayoutVars>
      </dgm:prSet>
      <dgm:spPr/>
    </dgm:pt>
    <dgm:pt modelId="{181A106C-77F6-4935-87D7-3D7FD1A39E74}" type="pres">
      <dgm:prSet presAssocID="{30BC8A0B-8CD6-4FBF-ADDE-5409949B80D8}" presName="hierRoot1" presStyleCnt="0"/>
      <dgm:spPr/>
    </dgm:pt>
    <dgm:pt modelId="{F5DDF1F3-4507-467A-9B30-F456AE56900D}" type="pres">
      <dgm:prSet presAssocID="{30BC8A0B-8CD6-4FBF-ADDE-5409949B80D8}" presName="composite" presStyleCnt="0"/>
      <dgm:spPr/>
    </dgm:pt>
    <dgm:pt modelId="{644487DC-9C18-419A-BED5-00307F570BE4}" type="pres">
      <dgm:prSet presAssocID="{30BC8A0B-8CD6-4FBF-ADDE-5409949B80D8}" presName="background" presStyleLbl="node0" presStyleIdx="0" presStyleCnt="1"/>
      <dgm:spPr/>
    </dgm:pt>
    <dgm:pt modelId="{6DE5E566-C1DF-4DA2-853F-B96CE7AA3065}" type="pres">
      <dgm:prSet presAssocID="{30BC8A0B-8CD6-4FBF-ADDE-5409949B80D8}" presName="text" presStyleLbl="fgAcc0" presStyleIdx="0" presStyleCnt="1">
        <dgm:presLayoutVars>
          <dgm:chPref val="3"/>
        </dgm:presLayoutVars>
      </dgm:prSet>
      <dgm:spPr/>
      <dgm:t>
        <a:bodyPr/>
        <a:lstStyle/>
        <a:p>
          <a:endParaRPr lang="fr-FR"/>
        </a:p>
      </dgm:t>
    </dgm:pt>
    <dgm:pt modelId="{D87E6D4F-463F-4094-93F5-2F0C8A038C29}" type="pres">
      <dgm:prSet presAssocID="{30BC8A0B-8CD6-4FBF-ADDE-5409949B80D8}" presName="hierChild2" presStyleCnt="0"/>
      <dgm:spPr/>
    </dgm:pt>
    <dgm:pt modelId="{FDE867AE-17CB-4CF2-AB50-1C171CA51260}" type="pres">
      <dgm:prSet presAssocID="{82FEB5BD-BF6D-4C73-9AB9-03224260945C}" presName="Name10" presStyleLbl="parChTrans1D2" presStyleIdx="0" presStyleCnt="2"/>
      <dgm:spPr/>
    </dgm:pt>
    <dgm:pt modelId="{F9AD1639-7242-45DC-AD3A-0A129AE82F24}" type="pres">
      <dgm:prSet presAssocID="{71409894-8E07-4B85-B4A8-5131A0FCEBA7}" presName="hierRoot2" presStyleCnt="0"/>
      <dgm:spPr/>
    </dgm:pt>
    <dgm:pt modelId="{214AD6D3-D046-40AA-B18B-2EF3AEFBC47F}" type="pres">
      <dgm:prSet presAssocID="{71409894-8E07-4B85-B4A8-5131A0FCEBA7}" presName="composite2" presStyleCnt="0"/>
      <dgm:spPr/>
    </dgm:pt>
    <dgm:pt modelId="{D0D5DA02-99D7-4212-9825-33E2D296AC11}" type="pres">
      <dgm:prSet presAssocID="{71409894-8E07-4B85-B4A8-5131A0FCEBA7}" presName="background2" presStyleLbl="node2" presStyleIdx="0" presStyleCnt="2"/>
      <dgm:spPr/>
    </dgm:pt>
    <dgm:pt modelId="{C623B5A3-4235-483F-9B1C-0293FC91CB88}" type="pres">
      <dgm:prSet presAssocID="{71409894-8E07-4B85-B4A8-5131A0FCEBA7}" presName="text2" presStyleLbl="fgAcc2" presStyleIdx="0" presStyleCnt="2">
        <dgm:presLayoutVars>
          <dgm:chPref val="3"/>
        </dgm:presLayoutVars>
      </dgm:prSet>
      <dgm:spPr/>
      <dgm:t>
        <a:bodyPr/>
        <a:lstStyle/>
        <a:p>
          <a:endParaRPr lang="fr-FR"/>
        </a:p>
      </dgm:t>
    </dgm:pt>
    <dgm:pt modelId="{ACD72461-2235-4C4C-80B6-06AEF4386D5B}" type="pres">
      <dgm:prSet presAssocID="{71409894-8E07-4B85-B4A8-5131A0FCEBA7}" presName="hierChild3" presStyleCnt="0"/>
      <dgm:spPr/>
    </dgm:pt>
    <dgm:pt modelId="{FB553D82-8954-4F7C-8B24-E0ED2BBB49CF}" type="pres">
      <dgm:prSet presAssocID="{E048D15F-35B6-4340-BFF5-0EA6F410AD6B}" presName="Name10" presStyleLbl="parChTrans1D2" presStyleIdx="1" presStyleCnt="2"/>
      <dgm:spPr/>
    </dgm:pt>
    <dgm:pt modelId="{0A4FF338-9CAB-4282-8B17-6D8D41D0A726}" type="pres">
      <dgm:prSet presAssocID="{2F76154E-1D04-4E87-8023-0023D3D9C022}" presName="hierRoot2" presStyleCnt="0"/>
      <dgm:spPr/>
    </dgm:pt>
    <dgm:pt modelId="{77D6266E-7C2A-4A92-91CE-464A460DDE73}" type="pres">
      <dgm:prSet presAssocID="{2F76154E-1D04-4E87-8023-0023D3D9C022}" presName="composite2" presStyleCnt="0"/>
      <dgm:spPr/>
    </dgm:pt>
    <dgm:pt modelId="{54FDD8E7-DB34-4386-9D18-DE3278A266C3}" type="pres">
      <dgm:prSet presAssocID="{2F76154E-1D04-4E87-8023-0023D3D9C022}" presName="background2" presStyleLbl="node2" presStyleIdx="1" presStyleCnt="2"/>
      <dgm:spPr/>
    </dgm:pt>
    <dgm:pt modelId="{8E1BC2A2-CCEC-43C3-BDC0-6AD1745A6573}" type="pres">
      <dgm:prSet presAssocID="{2F76154E-1D04-4E87-8023-0023D3D9C022}" presName="text2" presStyleLbl="fgAcc2" presStyleIdx="1" presStyleCnt="2">
        <dgm:presLayoutVars>
          <dgm:chPref val="3"/>
        </dgm:presLayoutVars>
      </dgm:prSet>
      <dgm:spPr/>
      <dgm:t>
        <a:bodyPr/>
        <a:lstStyle/>
        <a:p>
          <a:endParaRPr lang="fr-FR"/>
        </a:p>
      </dgm:t>
    </dgm:pt>
    <dgm:pt modelId="{584FB19C-67B8-4A20-B19A-CBD4070DFE6D}" type="pres">
      <dgm:prSet presAssocID="{2F76154E-1D04-4E87-8023-0023D3D9C022}" presName="hierChild3" presStyleCnt="0"/>
      <dgm:spPr/>
    </dgm:pt>
  </dgm:ptLst>
  <dgm:cxnLst>
    <dgm:cxn modelId="{22A5E760-E649-4AE2-8DA6-73A0614EA1B9}" type="presOf" srcId="{2F76154E-1D04-4E87-8023-0023D3D9C022}" destId="{8E1BC2A2-CCEC-43C3-BDC0-6AD1745A6573}" srcOrd="0" destOrd="0" presId="urn:microsoft.com/office/officeart/2005/8/layout/hierarchy1"/>
    <dgm:cxn modelId="{9701037F-5AAE-4D7A-9BC0-50526116F211}" type="presOf" srcId="{E048D15F-35B6-4340-BFF5-0EA6F410AD6B}" destId="{FB553D82-8954-4F7C-8B24-E0ED2BBB49CF}" srcOrd="0" destOrd="0" presId="urn:microsoft.com/office/officeart/2005/8/layout/hierarchy1"/>
    <dgm:cxn modelId="{2E01C338-15A0-41A8-8076-032ADE098B50}" srcId="{30BC8A0B-8CD6-4FBF-ADDE-5409949B80D8}" destId="{71409894-8E07-4B85-B4A8-5131A0FCEBA7}" srcOrd="0" destOrd="0" parTransId="{82FEB5BD-BF6D-4C73-9AB9-03224260945C}" sibTransId="{EADD3EDC-E805-4CD4-954F-848C502D888E}"/>
    <dgm:cxn modelId="{4C2B0B2F-23E0-453F-BF8A-13C6DB1FAAB0}" type="presOf" srcId="{30BC8A0B-8CD6-4FBF-ADDE-5409949B80D8}" destId="{6DE5E566-C1DF-4DA2-853F-B96CE7AA3065}" srcOrd="0" destOrd="0" presId="urn:microsoft.com/office/officeart/2005/8/layout/hierarchy1"/>
    <dgm:cxn modelId="{B031C9A5-19B8-4F3B-BD31-E0671FD5F785}" srcId="{93DFB644-467E-4AE1-9CEA-BD1509FE3960}" destId="{30BC8A0B-8CD6-4FBF-ADDE-5409949B80D8}" srcOrd="0" destOrd="0" parTransId="{9EB6CFB2-F5CC-4769-A194-4226262765BD}" sibTransId="{6CAE2C17-7A3D-41FC-9363-A861C0ADDCAD}"/>
    <dgm:cxn modelId="{F93BB1CE-5C51-4CBD-8ADD-400C44C201D0}" type="presOf" srcId="{93DFB644-467E-4AE1-9CEA-BD1509FE3960}" destId="{5F22D275-791F-4ED0-B8CD-BD792B82A3A7}" srcOrd="0" destOrd="0" presId="urn:microsoft.com/office/officeart/2005/8/layout/hierarchy1"/>
    <dgm:cxn modelId="{2460A371-5AC0-417A-9066-C5DFE6A8759D}" type="presOf" srcId="{82FEB5BD-BF6D-4C73-9AB9-03224260945C}" destId="{FDE867AE-17CB-4CF2-AB50-1C171CA51260}" srcOrd="0" destOrd="0" presId="urn:microsoft.com/office/officeart/2005/8/layout/hierarchy1"/>
    <dgm:cxn modelId="{9A7519B5-A983-4661-B9C0-5D3F829113C0}" type="presOf" srcId="{71409894-8E07-4B85-B4A8-5131A0FCEBA7}" destId="{C623B5A3-4235-483F-9B1C-0293FC91CB88}" srcOrd="0" destOrd="0" presId="urn:microsoft.com/office/officeart/2005/8/layout/hierarchy1"/>
    <dgm:cxn modelId="{8042B7E3-A622-433E-8107-40F9022598E0}" srcId="{30BC8A0B-8CD6-4FBF-ADDE-5409949B80D8}" destId="{2F76154E-1D04-4E87-8023-0023D3D9C022}" srcOrd="1" destOrd="0" parTransId="{E048D15F-35B6-4340-BFF5-0EA6F410AD6B}" sibTransId="{8E580991-2892-4AF3-AA24-4FF7B9ED0D5D}"/>
    <dgm:cxn modelId="{C7CB2D64-9090-4D4A-AB10-F5D89B905FCF}" type="presParOf" srcId="{5F22D275-791F-4ED0-B8CD-BD792B82A3A7}" destId="{181A106C-77F6-4935-87D7-3D7FD1A39E74}" srcOrd="0" destOrd="0" presId="urn:microsoft.com/office/officeart/2005/8/layout/hierarchy1"/>
    <dgm:cxn modelId="{26C0D817-EAE6-4DE6-A3B8-DEC24C0A01D4}" type="presParOf" srcId="{181A106C-77F6-4935-87D7-3D7FD1A39E74}" destId="{F5DDF1F3-4507-467A-9B30-F456AE56900D}" srcOrd="0" destOrd="0" presId="urn:microsoft.com/office/officeart/2005/8/layout/hierarchy1"/>
    <dgm:cxn modelId="{C0D84272-8B14-4A82-9B08-C9B3CD103094}" type="presParOf" srcId="{F5DDF1F3-4507-467A-9B30-F456AE56900D}" destId="{644487DC-9C18-419A-BED5-00307F570BE4}" srcOrd="0" destOrd="0" presId="urn:microsoft.com/office/officeart/2005/8/layout/hierarchy1"/>
    <dgm:cxn modelId="{F4DDECC3-4205-4B2E-A8E9-EEB4DB95646A}" type="presParOf" srcId="{F5DDF1F3-4507-467A-9B30-F456AE56900D}" destId="{6DE5E566-C1DF-4DA2-853F-B96CE7AA3065}" srcOrd="1" destOrd="0" presId="urn:microsoft.com/office/officeart/2005/8/layout/hierarchy1"/>
    <dgm:cxn modelId="{3BD91CA8-177E-4DCD-AC30-D3BD8348B937}" type="presParOf" srcId="{181A106C-77F6-4935-87D7-3D7FD1A39E74}" destId="{D87E6D4F-463F-4094-93F5-2F0C8A038C29}" srcOrd="1" destOrd="0" presId="urn:microsoft.com/office/officeart/2005/8/layout/hierarchy1"/>
    <dgm:cxn modelId="{959BBA37-883B-4E9B-8DCF-85C334A7853C}" type="presParOf" srcId="{D87E6D4F-463F-4094-93F5-2F0C8A038C29}" destId="{FDE867AE-17CB-4CF2-AB50-1C171CA51260}" srcOrd="0" destOrd="0" presId="urn:microsoft.com/office/officeart/2005/8/layout/hierarchy1"/>
    <dgm:cxn modelId="{50C5F7FB-F3B9-41CA-B45D-BE64201B6D06}" type="presParOf" srcId="{D87E6D4F-463F-4094-93F5-2F0C8A038C29}" destId="{F9AD1639-7242-45DC-AD3A-0A129AE82F24}" srcOrd="1" destOrd="0" presId="urn:microsoft.com/office/officeart/2005/8/layout/hierarchy1"/>
    <dgm:cxn modelId="{7CE84869-D2A1-48DB-8449-46E2A91661BC}" type="presParOf" srcId="{F9AD1639-7242-45DC-AD3A-0A129AE82F24}" destId="{214AD6D3-D046-40AA-B18B-2EF3AEFBC47F}" srcOrd="0" destOrd="0" presId="urn:microsoft.com/office/officeart/2005/8/layout/hierarchy1"/>
    <dgm:cxn modelId="{761AC5B6-C7C1-440E-B326-F1F3F6D4321D}" type="presParOf" srcId="{214AD6D3-D046-40AA-B18B-2EF3AEFBC47F}" destId="{D0D5DA02-99D7-4212-9825-33E2D296AC11}" srcOrd="0" destOrd="0" presId="urn:microsoft.com/office/officeart/2005/8/layout/hierarchy1"/>
    <dgm:cxn modelId="{97DBFAC3-44FF-4637-9164-99FC4498319E}" type="presParOf" srcId="{214AD6D3-D046-40AA-B18B-2EF3AEFBC47F}" destId="{C623B5A3-4235-483F-9B1C-0293FC91CB88}" srcOrd="1" destOrd="0" presId="urn:microsoft.com/office/officeart/2005/8/layout/hierarchy1"/>
    <dgm:cxn modelId="{A37852E3-A8AA-478A-B613-B2A6233ADC34}" type="presParOf" srcId="{F9AD1639-7242-45DC-AD3A-0A129AE82F24}" destId="{ACD72461-2235-4C4C-80B6-06AEF4386D5B}" srcOrd="1" destOrd="0" presId="urn:microsoft.com/office/officeart/2005/8/layout/hierarchy1"/>
    <dgm:cxn modelId="{9893E19C-C64B-4F1F-A795-2BE18E216909}" type="presParOf" srcId="{D87E6D4F-463F-4094-93F5-2F0C8A038C29}" destId="{FB553D82-8954-4F7C-8B24-E0ED2BBB49CF}" srcOrd="2" destOrd="0" presId="urn:microsoft.com/office/officeart/2005/8/layout/hierarchy1"/>
    <dgm:cxn modelId="{9FD8C885-38DF-4D25-8A31-C1B07F7EEAE2}" type="presParOf" srcId="{D87E6D4F-463F-4094-93F5-2F0C8A038C29}" destId="{0A4FF338-9CAB-4282-8B17-6D8D41D0A726}" srcOrd="3" destOrd="0" presId="urn:microsoft.com/office/officeart/2005/8/layout/hierarchy1"/>
    <dgm:cxn modelId="{5174EAD6-E1A8-4276-8BE1-AC78D216C4A3}" type="presParOf" srcId="{0A4FF338-9CAB-4282-8B17-6D8D41D0A726}" destId="{77D6266E-7C2A-4A92-91CE-464A460DDE73}" srcOrd="0" destOrd="0" presId="urn:microsoft.com/office/officeart/2005/8/layout/hierarchy1"/>
    <dgm:cxn modelId="{C0D60CA1-35D0-4C0F-8037-4750934D55D3}" type="presParOf" srcId="{77D6266E-7C2A-4A92-91CE-464A460DDE73}" destId="{54FDD8E7-DB34-4386-9D18-DE3278A266C3}" srcOrd="0" destOrd="0" presId="urn:microsoft.com/office/officeart/2005/8/layout/hierarchy1"/>
    <dgm:cxn modelId="{D396582B-FBF5-4824-84E2-590DDF51AD0D}" type="presParOf" srcId="{77D6266E-7C2A-4A92-91CE-464A460DDE73}" destId="{8E1BC2A2-CCEC-43C3-BDC0-6AD1745A6573}" srcOrd="1" destOrd="0" presId="urn:microsoft.com/office/officeart/2005/8/layout/hierarchy1"/>
    <dgm:cxn modelId="{1A3E5EDA-E513-4DE8-8E85-76364631AD18}" type="presParOf" srcId="{0A4FF338-9CAB-4282-8B17-6D8D41D0A726}" destId="{584FB19C-67B8-4A20-B19A-CBD4070DFE6D}" srcOrd="1" destOrd="0" presId="urn:microsoft.com/office/officeart/2005/8/layout/hierarchy1"/>
  </dgm:cxnLst>
  <dgm:bg/>
  <dgm:whole/>
</dgm:dataModel>
</file>

<file path=ppt/diagrams/data4.xml><?xml version="1.0" encoding="utf-8"?>
<dgm:dataModel xmlns:dgm="http://schemas.openxmlformats.org/drawingml/2006/diagram" xmlns:a="http://schemas.openxmlformats.org/drawingml/2006/main">
  <dgm:ptLst>
    <dgm:pt modelId="{5C5F80C9-61AB-4991-9C76-33B07FCC79A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F0D90D16-77E6-4DA1-AF3A-5C19D2AD08AA}">
      <dgm:prSet phldrT="[Texte]" custT="1"/>
      <dgm:spPr/>
      <dgm:t>
        <a:bodyPr/>
        <a:lstStyle/>
        <a:p>
          <a:r>
            <a:rPr lang="ar-DZ" sz="2800" b="1" dirty="0" smtClean="0">
              <a:latin typeface="Sakkal Majalla" pitchFamily="2" charset="-78"/>
              <a:cs typeface="Sakkal Majalla" pitchFamily="2" charset="-78"/>
            </a:rPr>
            <a:t>الشركات التجارية</a:t>
          </a:r>
          <a:endParaRPr lang="fr-FR" sz="2800" b="1" dirty="0">
            <a:latin typeface="Sakkal Majalla" pitchFamily="2" charset="-78"/>
            <a:cs typeface="Sakkal Majalla" pitchFamily="2" charset="-78"/>
          </a:endParaRPr>
        </a:p>
      </dgm:t>
    </dgm:pt>
    <dgm:pt modelId="{3780F775-0C79-454A-8E15-660EAB7D7266}" type="parTrans" cxnId="{130C895B-85C9-4CDF-9054-A9D97A10F8C7}">
      <dgm:prSet/>
      <dgm:spPr/>
      <dgm:t>
        <a:bodyPr/>
        <a:lstStyle/>
        <a:p>
          <a:endParaRPr lang="fr-FR"/>
        </a:p>
      </dgm:t>
    </dgm:pt>
    <dgm:pt modelId="{9E0FBCCB-1874-4A61-9115-55DFA296F111}" type="sibTrans" cxnId="{130C895B-85C9-4CDF-9054-A9D97A10F8C7}">
      <dgm:prSet/>
      <dgm:spPr/>
      <dgm:t>
        <a:bodyPr/>
        <a:lstStyle/>
        <a:p>
          <a:endParaRPr lang="fr-FR"/>
        </a:p>
      </dgm:t>
    </dgm:pt>
    <dgm:pt modelId="{CCB1DE27-9C26-4333-B767-E0E7BF1DCCEB}">
      <dgm:prSet phldrT="[Texte]" custT="1"/>
      <dgm:spPr/>
      <dgm:t>
        <a:bodyPr/>
        <a:lstStyle/>
        <a:p>
          <a:pPr rtl="1"/>
          <a:r>
            <a:rPr lang="ar-DZ" sz="2000" b="1" dirty="0" smtClean="0">
              <a:latin typeface="Sakkal Majalla" pitchFamily="2" charset="-78"/>
              <a:cs typeface="Sakkal Majalla" pitchFamily="2" charset="-78"/>
            </a:rPr>
            <a:t>شركة التضامن 551 (</a:t>
          </a:r>
          <a:r>
            <a:rPr lang="fr-FR" sz="2000" b="1" dirty="0" smtClean="0">
              <a:latin typeface="Sakkal Majalla" pitchFamily="2" charset="-78"/>
              <a:cs typeface="Sakkal Majalla" pitchFamily="2" charset="-78"/>
            </a:rPr>
            <a:t>La société en nom collectif </a:t>
          </a:r>
          <a:r>
            <a:rPr lang="ar-DZ" sz="2000" b="1" dirty="0" smtClean="0">
              <a:latin typeface="Sakkal Majalla" pitchFamily="2" charset="-78"/>
              <a:cs typeface="Sakkal Majalla" pitchFamily="2" charset="-78"/>
            </a:rPr>
            <a:t>(</a:t>
          </a:r>
          <a:r>
            <a:rPr lang="fr-FR" sz="2000" b="1" dirty="0" smtClean="0">
              <a:latin typeface="Sakkal Majalla" pitchFamily="2" charset="-78"/>
              <a:cs typeface="Sakkal Majalla" pitchFamily="2" charset="-78"/>
            </a:rPr>
            <a:t>SNC</a:t>
          </a:r>
          <a:endParaRPr lang="fr-FR" sz="2000" b="1" dirty="0">
            <a:latin typeface="Sakkal Majalla" pitchFamily="2" charset="-78"/>
            <a:cs typeface="Sakkal Majalla" pitchFamily="2" charset="-78"/>
          </a:endParaRPr>
        </a:p>
      </dgm:t>
    </dgm:pt>
    <dgm:pt modelId="{A69B6BAF-6D9F-4E8C-9DA5-3025CA6FC064}" type="parTrans" cxnId="{1486A190-54FD-4529-8214-9F55516A8288}">
      <dgm:prSet/>
      <dgm:spPr/>
      <dgm:t>
        <a:bodyPr/>
        <a:lstStyle/>
        <a:p>
          <a:endParaRPr lang="fr-FR"/>
        </a:p>
      </dgm:t>
    </dgm:pt>
    <dgm:pt modelId="{80EE8767-3753-48C1-9802-CE654AA74B22}" type="sibTrans" cxnId="{1486A190-54FD-4529-8214-9F55516A8288}">
      <dgm:prSet/>
      <dgm:spPr/>
      <dgm:t>
        <a:bodyPr/>
        <a:lstStyle/>
        <a:p>
          <a:endParaRPr lang="fr-FR"/>
        </a:p>
      </dgm:t>
    </dgm:pt>
    <dgm:pt modelId="{79EBD187-3BDF-4BFD-B4C7-EDAA4F01CAF6}">
      <dgm:prSet phldrT="[Texte]" custT="1"/>
      <dgm:spPr/>
      <dgm:t>
        <a:bodyPr/>
        <a:lstStyle/>
        <a:p>
          <a:pPr rtl="1"/>
          <a:r>
            <a:rPr lang="ar-DZ" sz="2000" b="1" dirty="0" smtClean="0">
              <a:latin typeface="Sakkal Majalla" pitchFamily="2" charset="-78"/>
              <a:cs typeface="Sakkal Majalla" pitchFamily="2" charset="-78"/>
            </a:rPr>
            <a:t>شركة التوصية البسيطة 563 (</a:t>
          </a:r>
          <a:r>
            <a:rPr lang="fr-FR" sz="2000" b="1" dirty="0" smtClean="0">
              <a:latin typeface="Sakkal Majalla" pitchFamily="2" charset="-78"/>
              <a:cs typeface="Sakkal Majalla" pitchFamily="2" charset="-78"/>
            </a:rPr>
            <a:t>La société en commandite simple SCS)</a:t>
          </a:r>
          <a:endParaRPr lang="fr-FR" sz="2000" b="1" dirty="0">
            <a:latin typeface="Sakkal Majalla" pitchFamily="2" charset="-78"/>
            <a:cs typeface="Sakkal Majalla" pitchFamily="2" charset="-78"/>
          </a:endParaRPr>
        </a:p>
      </dgm:t>
    </dgm:pt>
    <dgm:pt modelId="{BC307945-8F71-48D2-B106-1EF6A5BF05DB}" type="parTrans" cxnId="{9437C105-562E-4359-A28F-B15A659D336E}">
      <dgm:prSet/>
      <dgm:spPr/>
      <dgm:t>
        <a:bodyPr/>
        <a:lstStyle/>
        <a:p>
          <a:endParaRPr lang="fr-FR"/>
        </a:p>
      </dgm:t>
    </dgm:pt>
    <dgm:pt modelId="{FE909FEB-6864-4081-9E91-18B04C7BFD59}" type="sibTrans" cxnId="{9437C105-562E-4359-A28F-B15A659D336E}">
      <dgm:prSet/>
      <dgm:spPr/>
      <dgm:t>
        <a:bodyPr/>
        <a:lstStyle/>
        <a:p>
          <a:endParaRPr lang="fr-FR"/>
        </a:p>
      </dgm:t>
    </dgm:pt>
    <dgm:pt modelId="{3BB32961-266D-4733-985B-FB232DA06EB7}">
      <dgm:prSet custT="1"/>
      <dgm:spPr/>
      <dgm:t>
        <a:bodyPr/>
        <a:lstStyle/>
        <a:p>
          <a:pPr rtl="1"/>
          <a:r>
            <a:rPr lang="ar-DZ" sz="2000" b="1" dirty="0" smtClean="0">
              <a:latin typeface="Sakkal Majalla" pitchFamily="2" charset="-78"/>
              <a:cs typeface="Sakkal Majalla" pitchFamily="2" charset="-78"/>
            </a:rPr>
            <a:t>شركة التوصية بالأسهم 715 (</a:t>
          </a:r>
          <a:r>
            <a:rPr lang="fr-FR" sz="2000" b="1" dirty="0" smtClean="0">
              <a:latin typeface="Sakkal Majalla" pitchFamily="2" charset="-78"/>
              <a:cs typeface="Sakkal Majalla" pitchFamily="2" charset="-78"/>
            </a:rPr>
            <a:t>La société en commandite par actions (</a:t>
          </a:r>
          <a:r>
            <a:rPr lang="ar-DZ" sz="2000" b="1" dirty="0" smtClean="0">
              <a:latin typeface="Sakkal Majalla" pitchFamily="2" charset="-78"/>
              <a:cs typeface="Sakkal Majalla" pitchFamily="2" charset="-78"/>
            </a:rPr>
            <a:t> </a:t>
          </a:r>
          <a:r>
            <a:rPr lang="fr-FR" sz="2000" b="1" dirty="0" smtClean="0">
              <a:latin typeface="Sakkal Majalla" pitchFamily="2" charset="-78"/>
              <a:cs typeface="Sakkal Majalla" pitchFamily="2" charset="-78"/>
            </a:rPr>
            <a:t>715</a:t>
          </a:r>
          <a:r>
            <a:rPr lang="ar-DZ" sz="2000" b="1" dirty="0" smtClean="0">
              <a:latin typeface="Sakkal Majalla" pitchFamily="2" charset="-78"/>
              <a:cs typeface="Sakkal Majalla" pitchFamily="2" charset="-78"/>
            </a:rPr>
            <a:t> </a:t>
          </a:r>
          <a:r>
            <a:rPr lang="fr-FR" sz="2000" b="1" dirty="0" smtClean="0">
              <a:latin typeface="Sakkal Majalla" pitchFamily="2" charset="-78"/>
              <a:cs typeface="Sakkal Majalla" pitchFamily="2" charset="-78"/>
            </a:rPr>
            <a:t>SCA</a:t>
          </a:r>
          <a:endParaRPr lang="fr-FR" sz="2000" b="1" dirty="0">
            <a:latin typeface="Sakkal Majalla" pitchFamily="2" charset="-78"/>
            <a:cs typeface="Sakkal Majalla" pitchFamily="2" charset="-78"/>
          </a:endParaRPr>
        </a:p>
      </dgm:t>
    </dgm:pt>
    <dgm:pt modelId="{8BC459D7-78E5-4294-A55E-74A59DA7B9E1}" type="parTrans" cxnId="{BB8F1329-FBDC-4486-8817-447513113CAF}">
      <dgm:prSet/>
      <dgm:spPr/>
      <dgm:t>
        <a:bodyPr/>
        <a:lstStyle/>
        <a:p>
          <a:endParaRPr lang="fr-FR"/>
        </a:p>
      </dgm:t>
    </dgm:pt>
    <dgm:pt modelId="{4ACDD5B0-E310-437C-85AD-56F3B917AAE8}" type="sibTrans" cxnId="{BB8F1329-FBDC-4486-8817-447513113CAF}">
      <dgm:prSet/>
      <dgm:spPr/>
      <dgm:t>
        <a:bodyPr/>
        <a:lstStyle/>
        <a:p>
          <a:endParaRPr lang="fr-FR"/>
        </a:p>
      </dgm:t>
    </dgm:pt>
    <dgm:pt modelId="{570E3EE5-AE80-4AFC-9B3A-63FE14F0596C}">
      <dgm:prSet custT="1"/>
      <dgm:spPr/>
      <dgm:t>
        <a:bodyPr/>
        <a:lstStyle/>
        <a:p>
          <a:pPr rtl="1"/>
          <a:r>
            <a:rPr lang="ar-DZ" sz="2000" b="1" dirty="0" smtClean="0">
              <a:latin typeface="Sakkal Majalla" pitchFamily="2" charset="-78"/>
              <a:cs typeface="Sakkal Majalla" pitchFamily="2" charset="-78"/>
            </a:rPr>
            <a:t>الشركة ذات المسؤولية المحدودة 564(</a:t>
          </a:r>
          <a:r>
            <a:rPr lang="fr-FR" sz="2000" b="1" dirty="0" smtClean="0">
              <a:latin typeface="Sakkal Majalla" pitchFamily="2" charset="-78"/>
              <a:cs typeface="Sakkal Majalla" pitchFamily="2" charset="-78"/>
            </a:rPr>
            <a:t>La société à responsabilité </a:t>
          </a:r>
          <a:r>
            <a:rPr lang="ar-DZ" sz="2000" b="1" dirty="0" smtClean="0">
              <a:latin typeface="Sakkal Majalla" pitchFamily="2" charset="-78"/>
              <a:cs typeface="Sakkal Majalla" pitchFamily="2" charset="-78"/>
            </a:rPr>
            <a:t>(</a:t>
          </a:r>
          <a:r>
            <a:rPr lang="fr-FR" sz="2000" b="1" dirty="0" smtClean="0">
              <a:latin typeface="Sakkal Majalla" pitchFamily="2" charset="-78"/>
              <a:cs typeface="Sakkal Majalla" pitchFamily="2" charset="-78"/>
            </a:rPr>
            <a:t>limitée SARL</a:t>
          </a:r>
          <a:endParaRPr lang="fr-FR" sz="2000" b="1" dirty="0">
            <a:latin typeface="Sakkal Majalla" pitchFamily="2" charset="-78"/>
            <a:cs typeface="Sakkal Majalla" pitchFamily="2" charset="-78"/>
          </a:endParaRPr>
        </a:p>
      </dgm:t>
    </dgm:pt>
    <dgm:pt modelId="{130E3843-36B0-4365-B803-776A237C544C}" type="parTrans" cxnId="{9EDDFBB3-4690-4752-A37A-BB4AA2FE4D46}">
      <dgm:prSet/>
      <dgm:spPr/>
      <dgm:t>
        <a:bodyPr/>
        <a:lstStyle/>
        <a:p>
          <a:endParaRPr lang="fr-FR"/>
        </a:p>
      </dgm:t>
    </dgm:pt>
    <dgm:pt modelId="{462D24BF-AB2F-4146-B543-4BBF35863451}" type="sibTrans" cxnId="{9EDDFBB3-4690-4752-A37A-BB4AA2FE4D46}">
      <dgm:prSet/>
      <dgm:spPr/>
      <dgm:t>
        <a:bodyPr/>
        <a:lstStyle/>
        <a:p>
          <a:endParaRPr lang="fr-FR"/>
        </a:p>
      </dgm:t>
    </dgm:pt>
    <dgm:pt modelId="{495AC3F7-49CE-4CC9-93A0-FC3BD5698B34}">
      <dgm:prSet custT="1"/>
      <dgm:spPr/>
      <dgm:t>
        <a:bodyPr/>
        <a:lstStyle/>
        <a:p>
          <a:pPr rtl="1"/>
          <a:r>
            <a:rPr lang="ar-DZ" sz="2000" b="1" dirty="0" smtClean="0">
              <a:latin typeface="Sakkal Majalla" pitchFamily="2" charset="-78"/>
              <a:cs typeface="Sakkal Majalla" pitchFamily="2" charset="-78"/>
            </a:rPr>
            <a:t>شركة المساهمة 592 (</a:t>
          </a:r>
          <a:r>
            <a:rPr lang="fr-FR" sz="2000" b="1" dirty="0" smtClean="0">
              <a:latin typeface="Sakkal Majalla" pitchFamily="2" charset="-78"/>
              <a:cs typeface="Sakkal Majalla" pitchFamily="2" charset="-78"/>
            </a:rPr>
            <a:t>la société par actions SPA)</a:t>
          </a:r>
          <a:r>
            <a:rPr lang="ar-DZ" sz="2000" b="1" dirty="0" smtClean="0">
              <a:latin typeface="Sakkal Majalla" pitchFamily="2" charset="-78"/>
              <a:cs typeface="Sakkal Majalla" pitchFamily="2" charset="-78"/>
            </a:rPr>
            <a:t>)</a:t>
          </a:r>
          <a:endParaRPr lang="fr-FR" sz="2000" b="1" dirty="0">
            <a:latin typeface="Sakkal Majalla" pitchFamily="2" charset="-78"/>
            <a:cs typeface="Sakkal Majalla" pitchFamily="2" charset="-78"/>
          </a:endParaRPr>
        </a:p>
      </dgm:t>
    </dgm:pt>
    <dgm:pt modelId="{CE057A95-E2FE-46FA-9170-3DE22A3CF7AE}" type="parTrans" cxnId="{F84B7591-9AE7-4DAC-8036-05EF321DFC64}">
      <dgm:prSet/>
      <dgm:spPr/>
      <dgm:t>
        <a:bodyPr/>
        <a:lstStyle/>
        <a:p>
          <a:endParaRPr lang="fr-FR"/>
        </a:p>
      </dgm:t>
    </dgm:pt>
    <dgm:pt modelId="{BE6F964F-3C3E-4F6F-86FA-AEFECB5CC124}" type="sibTrans" cxnId="{F84B7591-9AE7-4DAC-8036-05EF321DFC64}">
      <dgm:prSet/>
      <dgm:spPr/>
      <dgm:t>
        <a:bodyPr/>
        <a:lstStyle/>
        <a:p>
          <a:endParaRPr lang="fr-FR"/>
        </a:p>
      </dgm:t>
    </dgm:pt>
    <dgm:pt modelId="{E160EE80-1171-4DD4-A33E-9F8D268DAB9A}">
      <dgm:prSet custT="1"/>
      <dgm:spPr/>
      <dgm:t>
        <a:bodyPr/>
        <a:lstStyle/>
        <a:p>
          <a:pPr rtl="1"/>
          <a:r>
            <a:rPr lang="ar-DZ" sz="2000" b="1" dirty="0" smtClean="0">
              <a:latin typeface="Sakkal Majalla" pitchFamily="2" charset="-78"/>
              <a:cs typeface="Sakkal Majalla" pitchFamily="2" charset="-78"/>
            </a:rPr>
            <a:t>الشركة ذات الشخص الوحيد(</a:t>
          </a:r>
          <a:r>
            <a:rPr lang="fr-FR" sz="2000" b="1" dirty="0" smtClean="0">
              <a:latin typeface="Sakkal Majalla" pitchFamily="2" charset="-78"/>
              <a:cs typeface="Sakkal Majalla" pitchFamily="2" charset="-78"/>
            </a:rPr>
            <a:t>La société unipersonnelle à responsabilité limitée EURL)</a:t>
          </a:r>
          <a:endParaRPr lang="fr-FR" sz="2000" b="1" dirty="0">
            <a:latin typeface="Sakkal Majalla" pitchFamily="2" charset="-78"/>
            <a:cs typeface="Sakkal Majalla" pitchFamily="2" charset="-78"/>
          </a:endParaRPr>
        </a:p>
      </dgm:t>
    </dgm:pt>
    <dgm:pt modelId="{C21D4FCC-7B4F-4731-A375-8676F1E67EC0}" type="parTrans" cxnId="{85B57026-754A-4CFC-A010-3960ECF4B2E5}">
      <dgm:prSet/>
      <dgm:spPr/>
      <dgm:t>
        <a:bodyPr/>
        <a:lstStyle/>
        <a:p>
          <a:endParaRPr lang="fr-FR"/>
        </a:p>
      </dgm:t>
    </dgm:pt>
    <dgm:pt modelId="{FEF882CC-73BF-4A10-AF3F-6ED20C102E34}" type="sibTrans" cxnId="{85B57026-754A-4CFC-A010-3960ECF4B2E5}">
      <dgm:prSet/>
      <dgm:spPr/>
      <dgm:t>
        <a:bodyPr/>
        <a:lstStyle/>
        <a:p>
          <a:endParaRPr lang="fr-FR"/>
        </a:p>
      </dgm:t>
    </dgm:pt>
    <dgm:pt modelId="{2A51C575-2094-43A7-BD11-D5C2ABCCC26C}">
      <dgm:prSet custT="1"/>
      <dgm:spPr/>
      <dgm:t>
        <a:bodyPr/>
        <a:lstStyle/>
        <a:p>
          <a:pPr rtl="1"/>
          <a:r>
            <a:rPr lang="ar-DZ" sz="2000" b="1" dirty="0" smtClean="0">
              <a:latin typeface="Sakkal Majalla" pitchFamily="2" charset="-78"/>
              <a:cs typeface="Sakkal Majalla" pitchFamily="2" charset="-78"/>
            </a:rPr>
            <a:t>التجمعات</a:t>
          </a:r>
          <a:r>
            <a:rPr lang="ar-DZ" sz="1600" dirty="0" smtClean="0"/>
            <a:t> </a:t>
          </a:r>
          <a:r>
            <a:rPr lang="ar-DZ" sz="2000" b="1" dirty="0" smtClean="0">
              <a:latin typeface="Sakkal Majalla" pitchFamily="2" charset="-78"/>
              <a:cs typeface="Sakkal Majalla" pitchFamily="2" charset="-78"/>
            </a:rPr>
            <a:t>796(</a:t>
          </a:r>
          <a:r>
            <a:rPr lang="fr-FR" sz="2000" b="1" dirty="0" smtClean="0">
              <a:latin typeface="Sakkal Majalla" pitchFamily="2" charset="-78"/>
              <a:cs typeface="Sakkal Majalla" pitchFamily="2" charset="-78"/>
            </a:rPr>
            <a:t>Le groupement</a:t>
          </a:r>
          <a:r>
            <a:rPr lang="ar-DZ" sz="1600" dirty="0" smtClean="0">
              <a:latin typeface="Sakkal Majalla" pitchFamily="2" charset="-78"/>
              <a:cs typeface="Sakkal Majalla" pitchFamily="2" charset="-78"/>
            </a:rPr>
            <a:t>)</a:t>
          </a:r>
          <a:endParaRPr lang="fr-FR" sz="1600" dirty="0">
            <a:latin typeface="Sakkal Majalla" pitchFamily="2" charset="-78"/>
            <a:cs typeface="Sakkal Majalla" pitchFamily="2" charset="-78"/>
          </a:endParaRPr>
        </a:p>
      </dgm:t>
    </dgm:pt>
    <dgm:pt modelId="{B4909CBC-D664-4B44-AA18-DC3E7D764AA5}" type="parTrans" cxnId="{999E91CC-496D-4180-A42C-1321CE00B176}">
      <dgm:prSet/>
      <dgm:spPr/>
      <dgm:t>
        <a:bodyPr/>
        <a:lstStyle/>
        <a:p>
          <a:endParaRPr lang="fr-FR"/>
        </a:p>
      </dgm:t>
    </dgm:pt>
    <dgm:pt modelId="{F946B090-BBC5-4C3C-B004-D56C26C226F9}" type="sibTrans" cxnId="{999E91CC-496D-4180-A42C-1321CE00B176}">
      <dgm:prSet/>
      <dgm:spPr/>
      <dgm:t>
        <a:bodyPr/>
        <a:lstStyle/>
        <a:p>
          <a:endParaRPr lang="fr-FR"/>
        </a:p>
      </dgm:t>
    </dgm:pt>
    <dgm:pt modelId="{62D611FE-4CD6-426D-BF9F-FD30B83B4312}">
      <dgm:prSet custT="1"/>
      <dgm:spPr/>
      <dgm:t>
        <a:bodyPr/>
        <a:lstStyle/>
        <a:p>
          <a:r>
            <a:rPr lang="ar-DZ" sz="2000" b="1" dirty="0" smtClean="0">
              <a:latin typeface="Sakkal Majalla" pitchFamily="2" charset="-78"/>
              <a:cs typeface="Sakkal Majalla" pitchFamily="2" charset="-78"/>
            </a:rPr>
            <a:t>شركة المحاصة 795</a:t>
          </a:r>
          <a:endParaRPr lang="fr-FR" sz="2000" b="1" dirty="0">
            <a:latin typeface="Sakkal Majalla" pitchFamily="2" charset="-78"/>
            <a:cs typeface="Sakkal Majalla" pitchFamily="2" charset="-78"/>
          </a:endParaRPr>
        </a:p>
      </dgm:t>
    </dgm:pt>
    <dgm:pt modelId="{FA4552CC-2A27-4B65-A8D9-ABD364E6250C}" type="parTrans" cxnId="{2F3BD087-DD0B-4971-806C-B53A2971AADA}">
      <dgm:prSet/>
      <dgm:spPr/>
      <dgm:t>
        <a:bodyPr/>
        <a:lstStyle/>
        <a:p>
          <a:endParaRPr lang="fr-FR"/>
        </a:p>
      </dgm:t>
    </dgm:pt>
    <dgm:pt modelId="{5467AAC1-9BC2-4486-92BB-509169BD063C}" type="sibTrans" cxnId="{2F3BD087-DD0B-4971-806C-B53A2971AADA}">
      <dgm:prSet/>
      <dgm:spPr/>
      <dgm:t>
        <a:bodyPr/>
        <a:lstStyle/>
        <a:p>
          <a:endParaRPr lang="fr-FR"/>
        </a:p>
      </dgm:t>
    </dgm:pt>
    <dgm:pt modelId="{6D52A099-3E5A-4D32-B77A-AA3E589FB6E7}" type="pres">
      <dgm:prSet presAssocID="{5C5F80C9-61AB-4991-9C76-33B07FCC79A6}" presName="hierChild1" presStyleCnt="0">
        <dgm:presLayoutVars>
          <dgm:chPref val="1"/>
          <dgm:dir/>
          <dgm:animOne val="branch"/>
          <dgm:animLvl val="lvl"/>
          <dgm:resizeHandles/>
        </dgm:presLayoutVars>
      </dgm:prSet>
      <dgm:spPr/>
    </dgm:pt>
    <dgm:pt modelId="{B04C84AA-C611-455E-A7E0-6FAECC0A180F}" type="pres">
      <dgm:prSet presAssocID="{F0D90D16-77E6-4DA1-AF3A-5C19D2AD08AA}" presName="hierRoot1" presStyleCnt="0"/>
      <dgm:spPr/>
    </dgm:pt>
    <dgm:pt modelId="{6853404E-4EFF-4CE6-BACC-EF375ED17F81}" type="pres">
      <dgm:prSet presAssocID="{F0D90D16-77E6-4DA1-AF3A-5C19D2AD08AA}" presName="composite" presStyleCnt="0"/>
      <dgm:spPr/>
    </dgm:pt>
    <dgm:pt modelId="{261A0C59-3441-421F-8280-2673D8225ECC}" type="pres">
      <dgm:prSet presAssocID="{F0D90D16-77E6-4DA1-AF3A-5C19D2AD08AA}" presName="background" presStyleLbl="node0" presStyleIdx="0" presStyleCnt="1"/>
      <dgm:spPr/>
    </dgm:pt>
    <dgm:pt modelId="{03C4BD4A-5D8F-4D09-BDC0-48C8D0056A73}" type="pres">
      <dgm:prSet presAssocID="{F0D90D16-77E6-4DA1-AF3A-5C19D2AD08AA}" presName="text" presStyleLbl="fgAcc0" presStyleIdx="0" presStyleCnt="1">
        <dgm:presLayoutVars>
          <dgm:chPref val="3"/>
        </dgm:presLayoutVars>
      </dgm:prSet>
      <dgm:spPr/>
    </dgm:pt>
    <dgm:pt modelId="{58DAA12D-37EF-4177-AC1B-B9DB9E731BBF}" type="pres">
      <dgm:prSet presAssocID="{F0D90D16-77E6-4DA1-AF3A-5C19D2AD08AA}" presName="hierChild2" presStyleCnt="0"/>
      <dgm:spPr/>
    </dgm:pt>
    <dgm:pt modelId="{4D8BB377-5C3D-466C-99C2-124BD4009A54}" type="pres">
      <dgm:prSet presAssocID="{A69B6BAF-6D9F-4E8C-9DA5-3025CA6FC064}" presName="Name10" presStyleLbl="parChTrans1D2" presStyleIdx="0" presStyleCnt="8"/>
      <dgm:spPr/>
    </dgm:pt>
    <dgm:pt modelId="{A9445CE7-AA78-4223-A0A6-9E9CC8028091}" type="pres">
      <dgm:prSet presAssocID="{CCB1DE27-9C26-4333-B767-E0E7BF1DCCEB}" presName="hierRoot2" presStyleCnt="0"/>
      <dgm:spPr/>
    </dgm:pt>
    <dgm:pt modelId="{E37EB508-5B49-4FE5-9E78-2E6B40166D1C}" type="pres">
      <dgm:prSet presAssocID="{CCB1DE27-9C26-4333-B767-E0E7BF1DCCEB}" presName="composite2" presStyleCnt="0"/>
      <dgm:spPr/>
    </dgm:pt>
    <dgm:pt modelId="{32A67BD0-9E62-4703-981C-FDB99639138E}" type="pres">
      <dgm:prSet presAssocID="{CCB1DE27-9C26-4333-B767-E0E7BF1DCCEB}" presName="background2" presStyleLbl="node2" presStyleIdx="0" presStyleCnt="8"/>
      <dgm:spPr/>
    </dgm:pt>
    <dgm:pt modelId="{56C24B80-0651-4AF9-A7A3-BE95218F6025}" type="pres">
      <dgm:prSet presAssocID="{CCB1DE27-9C26-4333-B767-E0E7BF1DCCEB}" presName="text2" presStyleLbl="fgAcc2" presStyleIdx="0" presStyleCnt="8" custScaleY="319079">
        <dgm:presLayoutVars>
          <dgm:chPref val="3"/>
        </dgm:presLayoutVars>
      </dgm:prSet>
      <dgm:spPr/>
      <dgm:t>
        <a:bodyPr/>
        <a:lstStyle/>
        <a:p>
          <a:endParaRPr lang="fr-FR"/>
        </a:p>
      </dgm:t>
    </dgm:pt>
    <dgm:pt modelId="{01AFF486-DD1D-4CB3-87DC-0203722FBE60}" type="pres">
      <dgm:prSet presAssocID="{CCB1DE27-9C26-4333-B767-E0E7BF1DCCEB}" presName="hierChild3" presStyleCnt="0"/>
      <dgm:spPr/>
    </dgm:pt>
    <dgm:pt modelId="{D3782AFE-34F4-4CC4-BAE2-BE7F3B79A4B9}" type="pres">
      <dgm:prSet presAssocID="{FA4552CC-2A27-4B65-A8D9-ABD364E6250C}" presName="Name10" presStyleLbl="parChTrans1D2" presStyleIdx="1" presStyleCnt="8"/>
      <dgm:spPr/>
    </dgm:pt>
    <dgm:pt modelId="{1B439E2D-D445-4B0F-9481-2438AD9E4CA2}" type="pres">
      <dgm:prSet presAssocID="{62D611FE-4CD6-426D-BF9F-FD30B83B4312}" presName="hierRoot2" presStyleCnt="0"/>
      <dgm:spPr/>
    </dgm:pt>
    <dgm:pt modelId="{78C5CFE3-8901-4A42-AF86-A40CECA478F5}" type="pres">
      <dgm:prSet presAssocID="{62D611FE-4CD6-426D-BF9F-FD30B83B4312}" presName="composite2" presStyleCnt="0"/>
      <dgm:spPr/>
    </dgm:pt>
    <dgm:pt modelId="{2B78B781-45BC-4DD3-84F4-1BB274684955}" type="pres">
      <dgm:prSet presAssocID="{62D611FE-4CD6-426D-BF9F-FD30B83B4312}" presName="background2" presStyleLbl="node2" presStyleIdx="1" presStyleCnt="8"/>
      <dgm:spPr/>
    </dgm:pt>
    <dgm:pt modelId="{69777A16-EACA-4583-8922-0794DF678180}" type="pres">
      <dgm:prSet presAssocID="{62D611FE-4CD6-426D-BF9F-FD30B83B4312}" presName="text2" presStyleLbl="fgAcc2" presStyleIdx="1" presStyleCnt="8">
        <dgm:presLayoutVars>
          <dgm:chPref val="3"/>
        </dgm:presLayoutVars>
      </dgm:prSet>
      <dgm:spPr/>
    </dgm:pt>
    <dgm:pt modelId="{FA80D334-6F4E-494A-BC7B-ECEB042E7012}" type="pres">
      <dgm:prSet presAssocID="{62D611FE-4CD6-426D-BF9F-FD30B83B4312}" presName="hierChild3" presStyleCnt="0"/>
      <dgm:spPr/>
    </dgm:pt>
    <dgm:pt modelId="{CCE6F0BD-39E4-47C3-A0EC-6C19A731F562}" type="pres">
      <dgm:prSet presAssocID="{BC307945-8F71-48D2-B106-1EF6A5BF05DB}" presName="Name10" presStyleLbl="parChTrans1D2" presStyleIdx="2" presStyleCnt="8"/>
      <dgm:spPr/>
    </dgm:pt>
    <dgm:pt modelId="{BEA18339-FCA1-4496-BDB3-6D6CEDD5A339}" type="pres">
      <dgm:prSet presAssocID="{79EBD187-3BDF-4BFD-B4C7-EDAA4F01CAF6}" presName="hierRoot2" presStyleCnt="0"/>
      <dgm:spPr/>
    </dgm:pt>
    <dgm:pt modelId="{3E36F28A-FD60-4908-A923-C3EE6EAE83F0}" type="pres">
      <dgm:prSet presAssocID="{79EBD187-3BDF-4BFD-B4C7-EDAA4F01CAF6}" presName="composite2" presStyleCnt="0"/>
      <dgm:spPr/>
    </dgm:pt>
    <dgm:pt modelId="{8CDCD11D-C106-472C-BBB1-BDAB8B392485}" type="pres">
      <dgm:prSet presAssocID="{79EBD187-3BDF-4BFD-B4C7-EDAA4F01CAF6}" presName="background2" presStyleLbl="node2" presStyleIdx="2" presStyleCnt="8"/>
      <dgm:spPr/>
    </dgm:pt>
    <dgm:pt modelId="{BB812F3C-D857-43E1-95B9-9E24E25A0741}" type="pres">
      <dgm:prSet presAssocID="{79EBD187-3BDF-4BFD-B4C7-EDAA4F01CAF6}" presName="text2" presStyleLbl="fgAcc2" presStyleIdx="2" presStyleCnt="8" custScaleY="399739">
        <dgm:presLayoutVars>
          <dgm:chPref val="3"/>
        </dgm:presLayoutVars>
      </dgm:prSet>
      <dgm:spPr/>
      <dgm:t>
        <a:bodyPr/>
        <a:lstStyle/>
        <a:p>
          <a:endParaRPr lang="fr-FR"/>
        </a:p>
      </dgm:t>
    </dgm:pt>
    <dgm:pt modelId="{58A5DCB1-43EC-496C-AF00-5EDB5799123C}" type="pres">
      <dgm:prSet presAssocID="{79EBD187-3BDF-4BFD-B4C7-EDAA4F01CAF6}" presName="hierChild3" presStyleCnt="0"/>
      <dgm:spPr/>
    </dgm:pt>
    <dgm:pt modelId="{FB9EA44D-D873-4B7C-87DE-F54FFAE6C099}" type="pres">
      <dgm:prSet presAssocID="{8BC459D7-78E5-4294-A55E-74A59DA7B9E1}" presName="Name10" presStyleLbl="parChTrans1D2" presStyleIdx="3" presStyleCnt="8"/>
      <dgm:spPr/>
    </dgm:pt>
    <dgm:pt modelId="{7FBDE8FF-F78C-4674-BEC8-77D8323BCB33}" type="pres">
      <dgm:prSet presAssocID="{3BB32961-266D-4733-985B-FB232DA06EB7}" presName="hierRoot2" presStyleCnt="0"/>
      <dgm:spPr/>
    </dgm:pt>
    <dgm:pt modelId="{763E4874-598C-4BB3-9BB0-4FBBC58E43FE}" type="pres">
      <dgm:prSet presAssocID="{3BB32961-266D-4733-985B-FB232DA06EB7}" presName="composite2" presStyleCnt="0"/>
      <dgm:spPr/>
    </dgm:pt>
    <dgm:pt modelId="{4C8E795C-EFE3-453E-BCD9-7C82F165015B}" type="pres">
      <dgm:prSet presAssocID="{3BB32961-266D-4733-985B-FB232DA06EB7}" presName="background2" presStyleLbl="node2" presStyleIdx="3" presStyleCnt="8"/>
      <dgm:spPr/>
    </dgm:pt>
    <dgm:pt modelId="{6427BD00-A024-4F8E-A218-AD0ABDF9B0F7}" type="pres">
      <dgm:prSet presAssocID="{3BB32961-266D-4733-985B-FB232DA06EB7}" presName="text2" presStyleLbl="fgAcc2" presStyleIdx="3" presStyleCnt="8" custScaleY="411706">
        <dgm:presLayoutVars>
          <dgm:chPref val="3"/>
        </dgm:presLayoutVars>
      </dgm:prSet>
      <dgm:spPr/>
      <dgm:t>
        <a:bodyPr/>
        <a:lstStyle/>
        <a:p>
          <a:endParaRPr lang="fr-FR"/>
        </a:p>
      </dgm:t>
    </dgm:pt>
    <dgm:pt modelId="{46D4557B-0CE3-45B8-92DD-94FF8BFD95E5}" type="pres">
      <dgm:prSet presAssocID="{3BB32961-266D-4733-985B-FB232DA06EB7}" presName="hierChild3" presStyleCnt="0"/>
      <dgm:spPr/>
    </dgm:pt>
    <dgm:pt modelId="{B5920BD7-3204-47CB-98F5-4E5CE1E233D3}" type="pres">
      <dgm:prSet presAssocID="{130E3843-36B0-4365-B803-776A237C544C}" presName="Name10" presStyleLbl="parChTrans1D2" presStyleIdx="4" presStyleCnt="8"/>
      <dgm:spPr/>
    </dgm:pt>
    <dgm:pt modelId="{DEAF4065-C234-431D-9B43-88DEF7DFB4E0}" type="pres">
      <dgm:prSet presAssocID="{570E3EE5-AE80-4AFC-9B3A-63FE14F0596C}" presName="hierRoot2" presStyleCnt="0"/>
      <dgm:spPr/>
    </dgm:pt>
    <dgm:pt modelId="{0A1A73DC-5AF8-4738-BECD-06F451695F93}" type="pres">
      <dgm:prSet presAssocID="{570E3EE5-AE80-4AFC-9B3A-63FE14F0596C}" presName="composite2" presStyleCnt="0"/>
      <dgm:spPr/>
    </dgm:pt>
    <dgm:pt modelId="{BBE17948-3E81-4CD0-BA03-B5AB11E08545}" type="pres">
      <dgm:prSet presAssocID="{570E3EE5-AE80-4AFC-9B3A-63FE14F0596C}" presName="background2" presStyleLbl="node2" presStyleIdx="4" presStyleCnt="8"/>
      <dgm:spPr/>
    </dgm:pt>
    <dgm:pt modelId="{CBEECB01-5139-4796-9C0F-27373C8262C0}" type="pres">
      <dgm:prSet presAssocID="{570E3EE5-AE80-4AFC-9B3A-63FE14F0596C}" presName="text2" presStyleLbl="fgAcc2" presStyleIdx="4" presStyleCnt="8" custScaleY="452232">
        <dgm:presLayoutVars>
          <dgm:chPref val="3"/>
        </dgm:presLayoutVars>
      </dgm:prSet>
      <dgm:spPr/>
      <dgm:t>
        <a:bodyPr/>
        <a:lstStyle/>
        <a:p>
          <a:endParaRPr lang="fr-FR"/>
        </a:p>
      </dgm:t>
    </dgm:pt>
    <dgm:pt modelId="{8811CAD9-823B-4C7F-83AB-9379F55352D7}" type="pres">
      <dgm:prSet presAssocID="{570E3EE5-AE80-4AFC-9B3A-63FE14F0596C}" presName="hierChild3" presStyleCnt="0"/>
      <dgm:spPr/>
    </dgm:pt>
    <dgm:pt modelId="{13617D3F-4427-4093-B333-7E7F00718BB5}" type="pres">
      <dgm:prSet presAssocID="{C21D4FCC-7B4F-4731-A375-8676F1E67EC0}" presName="Name10" presStyleLbl="parChTrans1D2" presStyleIdx="5" presStyleCnt="8"/>
      <dgm:spPr/>
    </dgm:pt>
    <dgm:pt modelId="{958B2589-2766-4A25-8C9D-B7937678CC58}" type="pres">
      <dgm:prSet presAssocID="{E160EE80-1171-4DD4-A33E-9F8D268DAB9A}" presName="hierRoot2" presStyleCnt="0"/>
      <dgm:spPr/>
    </dgm:pt>
    <dgm:pt modelId="{7189AAE8-0CA6-4507-B926-B008F1386AA9}" type="pres">
      <dgm:prSet presAssocID="{E160EE80-1171-4DD4-A33E-9F8D268DAB9A}" presName="composite2" presStyleCnt="0"/>
      <dgm:spPr/>
    </dgm:pt>
    <dgm:pt modelId="{1E2061C5-3BEE-40ED-BE1D-7287D726D535}" type="pres">
      <dgm:prSet presAssocID="{E160EE80-1171-4DD4-A33E-9F8D268DAB9A}" presName="background2" presStyleLbl="node2" presStyleIdx="5" presStyleCnt="8"/>
      <dgm:spPr/>
    </dgm:pt>
    <dgm:pt modelId="{55522DEA-37A4-4AF3-BB74-983C40802404}" type="pres">
      <dgm:prSet presAssocID="{E160EE80-1171-4DD4-A33E-9F8D268DAB9A}" presName="text2" presStyleLbl="fgAcc2" presStyleIdx="5" presStyleCnt="8" custScaleY="434444">
        <dgm:presLayoutVars>
          <dgm:chPref val="3"/>
        </dgm:presLayoutVars>
      </dgm:prSet>
      <dgm:spPr/>
      <dgm:t>
        <a:bodyPr/>
        <a:lstStyle/>
        <a:p>
          <a:endParaRPr lang="fr-FR"/>
        </a:p>
      </dgm:t>
    </dgm:pt>
    <dgm:pt modelId="{9252466C-B6A8-4C8D-82F1-18EAF5929AB7}" type="pres">
      <dgm:prSet presAssocID="{E160EE80-1171-4DD4-A33E-9F8D268DAB9A}" presName="hierChild3" presStyleCnt="0"/>
      <dgm:spPr/>
    </dgm:pt>
    <dgm:pt modelId="{FED0D7C4-2873-490E-AA17-85F0AFA5541E}" type="pres">
      <dgm:prSet presAssocID="{CE057A95-E2FE-46FA-9170-3DE22A3CF7AE}" presName="Name10" presStyleLbl="parChTrans1D2" presStyleIdx="6" presStyleCnt="8"/>
      <dgm:spPr/>
    </dgm:pt>
    <dgm:pt modelId="{AC2723B8-8DEE-4393-90BA-EA149A3FD1E7}" type="pres">
      <dgm:prSet presAssocID="{495AC3F7-49CE-4CC9-93A0-FC3BD5698B34}" presName="hierRoot2" presStyleCnt="0"/>
      <dgm:spPr/>
    </dgm:pt>
    <dgm:pt modelId="{85D91FFD-8E5C-4C69-B3FA-99C4D18944A3}" type="pres">
      <dgm:prSet presAssocID="{495AC3F7-49CE-4CC9-93A0-FC3BD5698B34}" presName="composite2" presStyleCnt="0"/>
      <dgm:spPr/>
    </dgm:pt>
    <dgm:pt modelId="{AE7157E2-B8FE-447C-B213-B665D6E095C8}" type="pres">
      <dgm:prSet presAssocID="{495AC3F7-49CE-4CC9-93A0-FC3BD5698B34}" presName="background2" presStyleLbl="node2" presStyleIdx="6" presStyleCnt="8"/>
      <dgm:spPr/>
    </dgm:pt>
    <dgm:pt modelId="{D936A382-7C15-403D-A89B-395379B70F63}" type="pres">
      <dgm:prSet presAssocID="{495AC3F7-49CE-4CC9-93A0-FC3BD5698B34}" presName="text2" presStyleLbl="fgAcc2" presStyleIdx="6" presStyleCnt="8" custScaleY="365507">
        <dgm:presLayoutVars>
          <dgm:chPref val="3"/>
        </dgm:presLayoutVars>
      </dgm:prSet>
      <dgm:spPr/>
      <dgm:t>
        <a:bodyPr/>
        <a:lstStyle/>
        <a:p>
          <a:endParaRPr lang="fr-FR"/>
        </a:p>
      </dgm:t>
    </dgm:pt>
    <dgm:pt modelId="{21B5F630-986E-4DF3-92AA-CFC3F94392D0}" type="pres">
      <dgm:prSet presAssocID="{495AC3F7-49CE-4CC9-93A0-FC3BD5698B34}" presName="hierChild3" presStyleCnt="0"/>
      <dgm:spPr/>
    </dgm:pt>
    <dgm:pt modelId="{B34C49D5-8D65-4672-A3D0-C4F8B8A431E5}" type="pres">
      <dgm:prSet presAssocID="{B4909CBC-D664-4B44-AA18-DC3E7D764AA5}" presName="Name10" presStyleLbl="parChTrans1D2" presStyleIdx="7" presStyleCnt="8"/>
      <dgm:spPr/>
    </dgm:pt>
    <dgm:pt modelId="{0112700F-2E24-441D-9BE0-F4D51360EBA7}" type="pres">
      <dgm:prSet presAssocID="{2A51C575-2094-43A7-BD11-D5C2ABCCC26C}" presName="hierRoot2" presStyleCnt="0"/>
      <dgm:spPr/>
    </dgm:pt>
    <dgm:pt modelId="{A5EA9E14-D75B-4203-B829-A34A7E681DD1}" type="pres">
      <dgm:prSet presAssocID="{2A51C575-2094-43A7-BD11-D5C2ABCCC26C}" presName="composite2" presStyleCnt="0"/>
      <dgm:spPr/>
    </dgm:pt>
    <dgm:pt modelId="{87D0C6EC-1C49-4F84-A9C6-674E8BE105BF}" type="pres">
      <dgm:prSet presAssocID="{2A51C575-2094-43A7-BD11-D5C2ABCCC26C}" presName="background2" presStyleLbl="node2" presStyleIdx="7" presStyleCnt="8"/>
      <dgm:spPr/>
    </dgm:pt>
    <dgm:pt modelId="{39E23D46-A915-4C55-A631-3483678667FD}" type="pres">
      <dgm:prSet presAssocID="{2A51C575-2094-43A7-BD11-D5C2ABCCC26C}" presName="text2" presStyleLbl="fgAcc2" presStyleIdx="7" presStyleCnt="8" custScaleY="207255">
        <dgm:presLayoutVars>
          <dgm:chPref val="3"/>
        </dgm:presLayoutVars>
      </dgm:prSet>
      <dgm:spPr/>
      <dgm:t>
        <a:bodyPr/>
        <a:lstStyle/>
        <a:p>
          <a:endParaRPr lang="fr-FR"/>
        </a:p>
      </dgm:t>
    </dgm:pt>
    <dgm:pt modelId="{19287B69-F73B-43D2-8B43-8A7BF2EBAD7E}" type="pres">
      <dgm:prSet presAssocID="{2A51C575-2094-43A7-BD11-D5C2ABCCC26C}" presName="hierChild3" presStyleCnt="0"/>
      <dgm:spPr/>
    </dgm:pt>
  </dgm:ptLst>
  <dgm:cxnLst>
    <dgm:cxn modelId="{2F3BD087-DD0B-4971-806C-B53A2971AADA}" srcId="{F0D90D16-77E6-4DA1-AF3A-5C19D2AD08AA}" destId="{62D611FE-4CD6-426D-BF9F-FD30B83B4312}" srcOrd="1" destOrd="0" parTransId="{FA4552CC-2A27-4B65-A8D9-ABD364E6250C}" sibTransId="{5467AAC1-9BC2-4486-92BB-509169BD063C}"/>
    <dgm:cxn modelId="{7B9CAC3D-F74F-4713-A0C9-4C144F1C67AE}" type="presOf" srcId="{E160EE80-1171-4DD4-A33E-9F8D268DAB9A}" destId="{55522DEA-37A4-4AF3-BB74-983C40802404}" srcOrd="0" destOrd="0" presId="urn:microsoft.com/office/officeart/2005/8/layout/hierarchy1"/>
    <dgm:cxn modelId="{F37CAADD-24AC-4E72-8A8B-D147BCD05D42}" type="presOf" srcId="{3BB32961-266D-4733-985B-FB232DA06EB7}" destId="{6427BD00-A024-4F8E-A218-AD0ABDF9B0F7}" srcOrd="0" destOrd="0" presId="urn:microsoft.com/office/officeart/2005/8/layout/hierarchy1"/>
    <dgm:cxn modelId="{7CB3E513-9E9C-4B9A-BEC3-16C596622162}" type="presOf" srcId="{2A51C575-2094-43A7-BD11-D5C2ABCCC26C}" destId="{39E23D46-A915-4C55-A631-3483678667FD}" srcOrd="0" destOrd="0" presId="urn:microsoft.com/office/officeart/2005/8/layout/hierarchy1"/>
    <dgm:cxn modelId="{1486A190-54FD-4529-8214-9F55516A8288}" srcId="{F0D90D16-77E6-4DA1-AF3A-5C19D2AD08AA}" destId="{CCB1DE27-9C26-4333-B767-E0E7BF1DCCEB}" srcOrd="0" destOrd="0" parTransId="{A69B6BAF-6D9F-4E8C-9DA5-3025CA6FC064}" sibTransId="{80EE8767-3753-48C1-9802-CE654AA74B22}"/>
    <dgm:cxn modelId="{999E91CC-496D-4180-A42C-1321CE00B176}" srcId="{F0D90D16-77E6-4DA1-AF3A-5C19D2AD08AA}" destId="{2A51C575-2094-43A7-BD11-D5C2ABCCC26C}" srcOrd="7" destOrd="0" parTransId="{B4909CBC-D664-4B44-AA18-DC3E7D764AA5}" sibTransId="{F946B090-BBC5-4C3C-B004-D56C26C226F9}"/>
    <dgm:cxn modelId="{E9EAB367-6BC1-416F-BAF6-EC67FA515482}" type="presOf" srcId="{130E3843-36B0-4365-B803-776A237C544C}" destId="{B5920BD7-3204-47CB-98F5-4E5CE1E233D3}" srcOrd="0" destOrd="0" presId="urn:microsoft.com/office/officeart/2005/8/layout/hierarchy1"/>
    <dgm:cxn modelId="{C6FD409B-DEC1-4E44-860B-35FBCA6BDE4F}" type="presOf" srcId="{CE057A95-E2FE-46FA-9170-3DE22A3CF7AE}" destId="{FED0D7C4-2873-490E-AA17-85F0AFA5541E}" srcOrd="0" destOrd="0" presId="urn:microsoft.com/office/officeart/2005/8/layout/hierarchy1"/>
    <dgm:cxn modelId="{BB8F1329-FBDC-4486-8817-447513113CAF}" srcId="{F0D90D16-77E6-4DA1-AF3A-5C19D2AD08AA}" destId="{3BB32961-266D-4733-985B-FB232DA06EB7}" srcOrd="3" destOrd="0" parTransId="{8BC459D7-78E5-4294-A55E-74A59DA7B9E1}" sibTransId="{4ACDD5B0-E310-437C-85AD-56F3B917AAE8}"/>
    <dgm:cxn modelId="{6FC03C66-4015-4355-9363-E93DACE8D654}" type="presOf" srcId="{C21D4FCC-7B4F-4731-A375-8676F1E67EC0}" destId="{13617D3F-4427-4093-B333-7E7F00718BB5}" srcOrd="0" destOrd="0" presId="urn:microsoft.com/office/officeart/2005/8/layout/hierarchy1"/>
    <dgm:cxn modelId="{52989DD1-3B96-4AA1-A2B1-B109E9B37BE3}" type="presOf" srcId="{62D611FE-4CD6-426D-BF9F-FD30B83B4312}" destId="{69777A16-EACA-4583-8922-0794DF678180}" srcOrd="0" destOrd="0" presId="urn:microsoft.com/office/officeart/2005/8/layout/hierarchy1"/>
    <dgm:cxn modelId="{9EDDFBB3-4690-4752-A37A-BB4AA2FE4D46}" srcId="{F0D90D16-77E6-4DA1-AF3A-5C19D2AD08AA}" destId="{570E3EE5-AE80-4AFC-9B3A-63FE14F0596C}" srcOrd="4" destOrd="0" parTransId="{130E3843-36B0-4365-B803-776A237C544C}" sibTransId="{462D24BF-AB2F-4146-B543-4BBF35863451}"/>
    <dgm:cxn modelId="{932FEECB-BC8C-451A-BE80-DDAB4A306744}" type="presOf" srcId="{BC307945-8F71-48D2-B106-1EF6A5BF05DB}" destId="{CCE6F0BD-39E4-47C3-A0EC-6C19A731F562}" srcOrd="0" destOrd="0" presId="urn:microsoft.com/office/officeart/2005/8/layout/hierarchy1"/>
    <dgm:cxn modelId="{8DC5B8F2-E0A9-41B7-BCEF-3FFF18404884}" type="presOf" srcId="{570E3EE5-AE80-4AFC-9B3A-63FE14F0596C}" destId="{CBEECB01-5139-4796-9C0F-27373C8262C0}" srcOrd="0" destOrd="0" presId="urn:microsoft.com/office/officeart/2005/8/layout/hierarchy1"/>
    <dgm:cxn modelId="{130C895B-85C9-4CDF-9054-A9D97A10F8C7}" srcId="{5C5F80C9-61AB-4991-9C76-33B07FCC79A6}" destId="{F0D90D16-77E6-4DA1-AF3A-5C19D2AD08AA}" srcOrd="0" destOrd="0" parTransId="{3780F775-0C79-454A-8E15-660EAB7D7266}" sibTransId="{9E0FBCCB-1874-4A61-9115-55DFA296F111}"/>
    <dgm:cxn modelId="{3C324DAE-FD94-43E6-B6AA-8060BC1FD43E}" type="presOf" srcId="{8BC459D7-78E5-4294-A55E-74A59DA7B9E1}" destId="{FB9EA44D-D873-4B7C-87DE-F54FFAE6C099}" srcOrd="0" destOrd="0" presId="urn:microsoft.com/office/officeart/2005/8/layout/hierarchy1"/>
    <dgm:cxn modelId="{9437C105-562E-4359-A28F-B15A659D336E}" srcId="{F0D90D16-77E6-4DA1-AF3A-5C19D2AD08AA}" destId="{79EBD187-3BDF-4BFD-B4C7-EDAA4F01CAF6}" srcOrd="2" destOrd="0" parTransId="{BC307945-8F71-48D2-B106-1EF6A5BF05DB}" sibTransId="{FE909FEB-6864-4081-9E91-18B04C7BFD59}"/>
    <dgm:cxn modelId="{F1A5F5C3-7B5A-44C1-9087-8D76483067F7}" type="presOf" srcId="{5C5F80C9-61AB-4991-9C76-33B07FCC79A6}" destId="{6D52A099-3E5A-4D32-B77A-AA3E589FB6E7}" srcOrd="0" destOrd="0" presId="urn:microsoft.com/office/officeart/2005/8/layout/hierarchy1"/>
    <dgm:cxn modelId="{1BA21E9C-9D8A-46C7-A921-3EDA38FEC589}" type="presOf" srcId="{B4909CBC-D664-4B44-AA18-DC3E7D764AA5}" destId="{B34C49D5-8D65-4672-A3D0-C4F8B8A431E5}" srcOrd="0" destOrd="0" presId="urn:microsoft.com/office/officeart/2005/8/layout/hierarchy1"/>
    <dgm:cxn modelId="{F53EB6EF-89A2-4290-AC3C-06465971A67D}" type="presOf" srcId="{495AC3F7-49CE-4CC9-93A0-FC3BD5698B34}" destId="{D936A382-7C15-403D-A89B-395379B70F63}" srcOrd="0" destOrd="0" presId="urn:microsoft.com/office/officeart/2005/8/layout/hierarchy1"/>
    <dgm:cxn modelId="{F84B7591-9AE7-4DAC-8036-05EF321DFC64}" srcId="{F0D90D16-77E6-4DA1-AF3A-5C19D2AD08AA}" destId="{495AC3F7-49CE-4CC9-93A0-FC3BD5698B34}" srcOrd="6" destOrd="0" parTransId="{CE057A95-E2FE-46FA-9170-3DE22A3CF7AE}" sibTransId="{BE6F964F-3C3E-4F6F-86FA-AEFECB5CC124}"/>
    <dgm:cxn modelId="{E423D14D-A5D9-4DA0-BA5C-650506C64CB0}" type="presOf" srcId="{F0D90D16-77E6-4DA1-AF3A-5C19D2AD08AA}" destId="{03C4BD4A-5D8F-4D09-BDC0-48C8D0056A73}" srcOrd="0" destOrd="0" presId="urn:microsoft.com/office/officeart/2005/8/layout/hierarchy1"/>
    <dgm:cxn modelId="{1686CC17-A7FA-4A78-B357-77ABD6CB31B0}" type="presOf" srcId="{CCB1DE27-9C26-4333-B767-E0E7BF1DCCEB}" destId="{56C24B80-0651-4AF9-A7A3-BE95218F6025}" srcOrd="0" destOrd="0" presId="urn:microsoft.com/office/officeart/2005/8/layout/hierarchy1"/>
    <dgm:cxn modelId="{410F7B15-F2D8-4ED3-9BAE-418A4148C995}" type="presOf" srcId="{79EBD187-3BDF-4BFD-B4C7-EDAA4F01CAF6}" destId="{BB812F3C-D857-43E1-95B9-9E24E25A0741}" srcOrd="0" destOrd="0" presId="urn:microsoft.com/office/officeart/2005/8/layout/hierarchy1"/>
    <dgm:cxn modelId="{C4BE0299-16A1-4DDE-B27F-39BD32284A25}" type="presOf" srcId="{FA4552CC-2A27-4B65-A8D9-ABD364E6250C}" destId="{D3782AFE-34F4-4CC4-BAE2-BE7F3B79A4B9}" srcOrd="0" destOrd="0" presId="urn:microsoft.com/office/officeart/2005/8/layout/hierarchy1"/>
    <dgm:cxn modelId="{85B57026-754A-4CFC-A010-3960ECF4B2E5}" srcId="{F0D90D16-77E6-4DA1-AF3A-5C19D2AD08AA}" destId="{E160EE80-1171-4DD4-A33E-9F8D268DAB9A}" srcOrd="5" destOrd="0" parTransId="{C21D4FCC-7B4F-4731-A375-8676F1E67EC0}" sibTransId="{FEF882CC-73BF-4A10-AF3F-6ED20C102E34}"/>
    <dgm:cxn modelId="{84CFE8D3-70B1-4F11-93C1-8583E560D775}" type="presOf" srcId="{A69B6BAF-6D9F-4E8C-9DA5-3025CA6FC064}" destId="{4D8BB377-5C3D-466C-99C2-124BD4009A54}" srcOrd="0" destOrd="0" presId="urn:microsoft.com/office/officeart/2005/8/layout/hierarchy1"/>
    <dgm:cxn modelId="{DC052A4A-F627-49AC-8C5F-DD6625852457}" type="presParOf" srcId="{6D52A099-3E5A-4D32-B77A-AA3E589FB6E7}" destId="{B04C84AA-C611-455E-A7E0-6FAECC0A180F}" srcOrd="0" destOrd="0" presId="urn:microsoft.com/office/officeart/2005/8/layout/hierarchy1"/>
    <dgm:cxn modelId="{390DCE98-63E3-44B6-AF7F-C9F3E6E7B522}" type="presParOf" srcId="{B04C84AA-C611-455E-A7E0-6FAECC0A180F}" destId="{6853404E-4EFF-4CE6-BACC-EF375ED17F81}" srcOrd="0" destOrd="0" presId="urn:microsoft.com/office/officeart/2005/8/layout/hierarchy1"/>
    <dgm:cxn modelId="{276373FF-6F45-4FD1-A944-9DC4D70099C5}" type="presParOf" srcId="{6853404E-4EFF-4CE6-BACC-EF375ED17F81}" destId="{261A0C59-3441-421F-8280-2673D8225ECC}" srcOrd="0" destOrd="0" presId="urn:microsoft.com/office/officeart/2005/8/layout/hierarchy1"/>
    <dgm:cxn modelId="{B8554A3A-D8A6-4E95-9AD9-D94CD453EF0F}" type="presParOf" srcId="{6853404E-4EFF-4CE6-BACC-EF375ED17F81}" destId="{03C4BD4A-5D8F-4D09-BDC0-48C8D0056A73}" srcOrd="1" destOrd="0" presId="urn:microsoft.com/office/officeart/2005/8/layout/hierarchy1"/>
    <dgm:cxn modelId="{504C31FF-A3FA-44D9-ADE5-8EEA09D93DFB}" type="presParOf" srcId="{B04C84AA-C611-455E-A7E0-6FAECC0A180F}" destId="{58DAA12D-37EF-4177-AC1B-B9DB9E731BBF}" srcOrd="1" destOrd="0" presId="urn:microsoft.com/office/officeart/2005/8/layout/hierarchy1"/>
    <dgm:cxn modelId="{E4D3D69D-568D-445A-90EA-937B7FBE921B}" type="presParOf" srcId="{58DAA12D-37EF-4177-AC1B-B9DB9E731BBF}" destId="{4D8BB377-5C3D-466C-99C2-124BD4009A54}" srcOrd="0" destOrd="0" presId="urn:microsoft.com/office/officeart/2005/8/layout/hierarchy1"/>
    <dgm:cxn modelId="{BA9072BA-6512-4482-A40F-0FEB44BE38C8}" type="presParOf" srcId="{58DAA12D-37EF-4177-AC1B-B9DB9E731BBF}" destId="{A9445CE7-AA78-4223-A0A6-9E9CC8028091}" srcOrd="1" destOrd="0" presId="urn:microsoft.com/office/officeart/2005/8/layout/hierarchy1"/>
    <dgm:cxn modelId="{F878149E-BED5-4E36-837B-98CBB89BBAA7}" type="presParOf" srcId="{A9445CE7-AA78-4223-A0A6-9E9CC8028091}" destId="{E37EB508-5B49-4FE5-9E78-2E6B40166D1C}" srcOrd="0" destOrd="0" presId="urn:microsoft.com/office/officeart/2005/8/layout/hierarchy1"/>
    <dgm:cxn modelId="{741F3859-99AA-4EC1-B3FE-B5F20B54ED66}" type="presParOf" srcId="{E37EB508-5B49-4FE5-9E78-2E6B40166D1C}" destId="{32A67BD0-9E62-4703-981C-FDB99639138E}" srcOrd="0" destOrd="0" presId="urn:microsoft.com/office/officeart/2005/8/layout/hierarchy1"/>
    <dgm:cxn modelId="{90DA88D9-FAA6-4AFD-A2AB-D463ADE6BBC1}" type="presParOf" srcId="{E37EB508-5B49-4FE5-9E78-2E6B40166D1C}" destId="{56C24B80-0651-4AF9-A7A3-BE95218F6025}" srcOrd="1" destOrd="0" presId="urn:microsoft.com/office/officeart/2005/8/layout/hierarchy1"/>
    <dgm:cxn modelId="{0C3B6E99-57F1-49EB-8F0D-A2A9206E6D68}" type="presParOf" srcId="{A9445CE7-AA78-4223-A0A6-9E9CC8028091}" destId="{01AFF486-DD1D-4CB3-87DC-0203722FBE60}" srcOrd="1" destOrd="0" presId="urn:microsoft.com/office/officeart/2005/8/layout/hierarchy1"/>
    <dgm:cxn modelId="{B7F56853-7A8C-4FAF-9870-E79BD9BB1531}" type="presParOf" srcId="{58DAA12D-37EF-4177-AC1B-B9DB9E731BBF}" destId="{D3782AFE-34F4-4CC4-BAE2-BE7F3B79A4B9}" srcOrd="2" destOrd="0" presId="urn:microsoft.com/office/officeart/2005/8/layout/hierarchy1"/>
    <dgm:cxn modelId="{5F9B5144-AFBD-4F99-ABCF-344159E03559}" type="presParOf" srcId="{58DAA12D-37EF-4177-AC1B-B9DB9E731BBF}" destId="{1B439E2D-D445-4B0F-9481-2438AD9E4CA2}" srcOrd="3" destOrd="0" presId="urn:microsoft.com/office/officeart/2005/8/layout/hierarchy1"/>
    <dgm:cxn modelId="{B6DF54B7-A3D6-4BB2-A002-2A1B69459D52}" type="presParOf" srcId="{1B439E2D-D445-4B0F-9481-2438AD9E4CA2}" destId="{78C5CFE3-8901-4A42-AF86-A40CECA478F5}" srcOrd="0" destOrd="0" presId="urn:microsoft.com/office/officeart/2005/8/layout/hierarchy1"/>
    <dgm:cxn modelId="{3B5E18F5-9E85-4D22-96DD-04B33C29681C}" type="presParOf" srcId="{78C5CFE3-8901-4A42-AF86-A40CECA478F5}" destId="{2B78B781-45BC-4DD3-84F4-1BB274684955}" srcOrd="0" destOrd="0" presId="urn:microsoft.com/office/officeart/2005/8/layout/hierarchy1"/>
    <dgm:cxn modelId="{70E9159B-4C23-4A4C-A654-6A25137EF30C}" type="presParOf" srcId="{78C5CFE3-8901-4A42-AF86-A40CECA478F5}" destId="{69777A16-EACA-4583-8922-0794DF678180}" srcOrd="1" destOrd="0" presId="urn:microsoft.com/office/officeart/2005/8/layout/hierarchy1"/>
    <dgm:cxn modelId="{76DF51B9-F30B-4DEC-BC89-DE435B948A66}" type="presParOf" srcId="{1B439E2D-D445-4B0F-9481-2438AD9E4CA2}" destId="{FA80D334-6F4E-494A-BC7B-ECEB042E7012}" srcOrd="1" destOrd="0" presId="urn:microsoft.com/office/officeart/2005/8/layout/hierarchy1"/>
    <dgm:cxn modelId="{A76527ED-9308-4B31-82F1-A72CCBDD9AC6}" type="presParOf" srcId="{58DAA12D-37EF-4177-AC1B-B9DB9E731BBF}" destId="{CCE6F0BD-39E4-47C3-A0EC-6C19A731F562}" srcOrd="4" destOrd="0" presId="urn:microsoft.com/office/officeart/2005/8/layout/hierarchy1"/>
    <dgm:cxn modelId="{3CF09B20-3548-47DC-805C-EEE9DAB36B32}" type="presParOf" srcId="{58DAA12D-37EF-4177-AC1B-B9DB9E731BBF}" destId="{BEA18339-FCA1-4496-BDB3-6D6CEDD5A339}" srcOrd="5" destOrd="0" presId="urn:microsoft.com/office/officeart/2005/8/layout/hierarchy1"/>
    <dgm:cxn modelId="{F4F4A34A-2375-46E1-88B6-5813C8A69406}" type="presParOf" srcId="{BEA18339-FCA1-4496-BDB3-6D6CEDD5A339}" destId="{3E36F28A-FD60-4908-A923-C3EE6EAE83F0}" srcOrd="0" destOrd="0" presId="urn:microsoft.com/office/officeart/2005/8/layout/hierarchy1"/>
    <dgm:cxn modelId="{B70B2F75-0E46-4210-A5C4-91FB85ACA28D}" type="presParOf" srcId="{3E36F28A-FD60-4908-A923-C3EE6EAE83F0}" destId="{8CDCD11D-C106-472C-BBB1-BDAB8B392485}" srcOrd="0" destOrd="0" presId="urn:microsoft.com/office/officeart/2005/8/layout/hierarchy1"/>
    <dgm:cxn modelId="{77299779-3938-4D28-8945-9C353AA58589}" type="presParOf" srcId="{3E36F28A-FD60-4908-A923-C3EE6EAE83F0}" destId="{BB812F3C-D857-43E1-95B9-9E24E25A0741}" srcOrd="1" destOrd="0" presId="urn:microsoft.com/office/officeart/2005/8/layout/hierarchy1"/>
    <dgm:cxn modelId="{A12D809A-3E6C-4145-ACAD-C588993A61AB}" type="presParOf" srcId="{BEA18339-FCA1-4496-BDB3-6D6CEDD5A339}" destId="{58A5DCB1-43EC-496C-AF00-5EDB5799123C}" srcOrd="1" destOrd="0" presId="urn:microsoft.com/office/officeart/2005/8/layout/hierarchy1"/>
    <dgm:cxn modelId="{E2BAA666-9265-4301-9D7F-250FD8D11B6F}" type="presParOf" srcId="{58DAA12D-37EF-4177-AC1B-B9DB9E731BBF}" destId="{FB9EA44D-D873-4B7C-87DE-F54FFAE6C099}" srcOrd="6" destOrd="0" presId="urn:microsoft.com/office/officeart/2005/8/layout/hierarchy1"/>
    <dgm:cxn modelId="{A3282E77-5584-4A51-9B71-BAEA49D447B1}" type="presParOf" srcId="{58DAA12D-37EF-4177-AC1B-B9DB9E731BBF}" destId="{7FBDE8FF-F78C-4674-BEC8-77D8323BCB33}" srcOrd="7" destOrd="0" presId="urn:microsoft.com/office/officeart/2005/8/layout/hierarchy1"/>
    <dgm:cxn modelId="{ED91FC49-4EAB-4EA6-908D-B381B1B2670E}" type="presParOf" srcId="{7FBDE8FF-F78C-4674-BEC8-77D8323BCB33}" destId="{763E4874-598C-4BB3-9BB0-4FBBC58E43FE}" srcOrd="0" destOrd="0" presId="urn:microsoft.com/office/officeart/2005/8/layout/hierarchy1"/>
    <dgm:cxn modelId="{D1B1EA27-52C2-4237-B84E-421E70A33B79}" type="presParOf" srcId="{763E4874-598C-4BB3-9BB0-4FBBC58E43FE}" destId="{4C8E795C-EFE3-453E-BCD9-7C82F165015B}" srcOrd="0" destOrd="0" presId="urn:microsoft.com/office/officeart/2005/8/layout/hierarchy1"/>
    <dgm:cxn modelId="{5A3FD0C0-1431-4B41-B193-ACB25E8B6495}" type="presParOf" srcId="{763E4874-598C-4BB3-9BB0-4FBBC58E43FE}" destId="{6427BD00-A024-4F8E-A218-AD0ABDF9B0F7}" srcOrd="1" destOrd="0" presId="urn:microsoft.com/office/officeart/2005/8/layout/hierarchy1"/>
    <dgm:cxn modelId="{15315A68-C61E-4E11-BFD7-92A993ACDD54}" type="presParOf" srcId="{7FBDE8FF-F78C-4674-BEC8-77D8323BCB33}" destId="{46D4557B-0CE3-45B8-92DD-94FF8BFD95E5}" srcOrd="1" destOrd="0" presId="urn:microsoft.com/office/officeart/2005/8/layout/hierarchy1"/>
    <dgm:cxn modelId="{2DAE6BB0-20F4-47EC-AD6F-B54516F27770}" type="presParOf" srcId="{58DAA12D-37EF-4177-AC1B-B9DB9E731BBF}" destId="{B5920BD7-3204-47CB-98F5-4E5CE1E233D3}" srcOrd="8" destOrd="0" presId="urn:microsoft.com/office/officeart/2005/8/layout/hierarchy1"/>
    <dgm:cxn modelId="{448063BD-12AC-4B3E-AE12-90A7B5C0747E}" type="presParOf" srcId="{58DAA12D-37EF-4177-AC1B-B9DB9E731BBF}" destId="{DEAF4065-C234-431D-9B43-88DEF7DFB4E0}" srcOrd="9" destOrd="0" presId="urn:microsoft.com/office/officeart/2005/8/layout/hierarchy1"/>
    <dgm:cxn modelId="{3DC6CC42-CDC3-46DC-946D-D709B7752F63}" type="presParOf" srcId="{DEAF4065-C234-431D-9B43-88DEF7DFB4E0}" destId="{0A1A73DC-5AF8-4738-BECD-06F451695F93}" srcOrd="0" destOrd="0" presId="urn:microsoft.com/office/officeart/2005/8/layout/hierarchy1"/>
    <dgm:cxn modelId="{ADAF154F-8C37-43D5-B24F-BAC823E67858}" type="presParOf" srcId="{0A1A73DC-5AF8-4738-BECD-06F451695F93}" destId="{BBE17948-3E81-4CD0-BA03-B5AB11E08545}" srcOrd="0" destOrd="0" presId="urn:microsoft.com/office/officeart/2005/8/layout/hierarchy1"/>
    <dgm:cxn modelId="{279C047F-06D1-41C5-B20E-E14F11AB2A46}" type="presParOf" srcId="{0A1A73DC-5AF8-4738-BECD-06F451695F93}" destId="{CBEECB01-5139-4796-9C0F-27373C8262C0}" srcOrd="1" destOrd="0" presId="urn:microsoft.com/office/officeart/2005/8/layout/hierarchy1"/>
    <dgm:cxn modelId="{E7D7FF7F-F86A-4114-B504-302AA1FEC840}" type="presParOf" srcId="{DEAF4065-C234-431D-9B43-88DEF7DFB4E0}" destId="{8811CAD9-823B-4C7F-83AB-9379F55352D7}" srcOrd="1" destOrd="0" presId="urn:microsoft.com/office/officeart/2005/8/layout/hierarchy1"/>
    <dgm:cxn modelId="{E4942D02-230C-45CA-9F9F-0918FE340AD3}" type="presParOf" srcId="{58DAA12D-37EF-4177-AC1B-B9DB9E731BBF}" destId="{13617D3F-4427-4093-B333-7E7F00718BB5}" srcOrd="10" destOrd="0" presId="urn:microsoft.com/office/officeart/2005/8/layout/hierarchy1"/>
    <dgm:cxn modelId="{77AB21D3-6F80-4868-9F67-DB0D6192527D}" type="presParOf" srcId="{58DAA12D-37EF-4177-AC1B-B9DB9E731BBF}" destId="{958B2589-2766-4A25-8C9D-B7937678CC58}" srcOrd="11" destOrd="0" presId="urn:microsoft.com/office/officeart/2005/8/layout/hierarchy1"/>
    <dgm:cxn modelId="{D5916012-D62B-42A8-821A-CBBB464EC2E4}" type="presParOf" srcId="{958B2589-2766-4A25-8C9D-B7937678CC58}" destId="{7189AAE8-0CA6-4507-B926-B008F1386AA9}" srcOrd="0" destOrd="0" presId="urn:microsoft.com/office/officeart/2005/8/layout/hierarchy1"/>
    <dgm:cxn modelId="{E146EFC5-DE25-496D-B9C1-CD0C634917B0}" type="presParOf" srcId="{7189AAE8-0CA6-4507-B926-B008F1386AA9}" destId="{1E2061C5-3BEE-40ED-BE1D-7287D726D535}" srcOrd="0" destOrd="0" presId="urn:microsoft.com/office/officeart/2005/8/layout/hierarchy1"/>
    <dgm:cxn modelId="{0B037B30-D3FF-491D-8396-41CEEB5B933B}" type="presParOf" srcId="{7189AAE8-0CA6-4507-B926-B008F1386AA9}" destId="{55522DEA-37A4-4AF3-BB74-983C40802404}" srcOrd="1" destOrd="0" presId="urn:microsoft.com/office/officeart/2005/8/layout/hierarchy1"/>
    <dgm:cxn modelId="{136A809B-3FDE-4D8E-B192-43E0DAB56EAD}" type="presParOf" srcId="{958B2589-2766-4A25-8C9D-B7937678CC58}" destId="{9252466C-B6A8-4C8D-82F1-18EAF5929AB7}" srcOrd="1" destOrd="0" presId="urn:microsoft.com/office/officeart/2005/8/layout/hierarchy1"/>
    <dgm:cxn modelId="{411EEEF6-5E21-4EB2-B4D3-D9C60BF4319D}" type="presParOf" srcId="{58DAA12D-37EF-4177-AC1B-B9DB9E731BBF}" destId="{FED0D7C4-2873-490E-AA17-85F0AFA5541E}" srcOrd="12" destOrd="0" presId="urn:microsoft.com/office/officeart/2005/8/layout/hierarchy1"/>
    <dgm:cxn modelId="{4CA2F034-78F8-48A0-8AD5-764849335C8C}" type="presParOf" srcId="{58DAA12D-37EF-4177-AC1B-B9DB9E731BBF}" destId="{AC2723B8-8DEE-4393-90BA-EA149A3FD1E7}" srcOrd="13" destOrd="0" presId="urn:microsoft.com/office/officeart/2005/8/layout/hierarchy1"/>
    <dgm:cxn modelId="{60A13841-F6E9-4503-9325-5E7EC077B644}" type="presParOf" srcId="{AC2723B8-8DEE-4393-90BA-EA149A3FD1E7}" destId="{85D91FFD-8E5C-4C69-B3FA-99C4D18944A3}" srcOrd="0" destOrd="0" presId="urn:microsoft.com/office/officeart/2005/8/layout/hierarchy1"/>
    <dgm:cxn modelId="{41D14822-D309-4528-BBD1-F345643FDF39}" type="presParOf" srcId="{85D91FFD-8E5C-4C69-B3FA-99C4D18944A3}" destId="{AE7157E2-B8FE-447C-B213-B665D6E095C8}" srcOrd="0" destOrd="0" presId="urn:microsoft.com/office/officeart/2005/8/layout/hierarchy1"/>
    <dgm:cxn modelId="{D8E9DCD0-92C6-4510-B024-6E047DA4D291}" type="presParOf" srcId="{85D91FFD-8E5C-4C69-B3FA-99C4D18944A3}" destId="{D936A382-7C15-403D-A89B-395379B70F63}" srcOrd="1" destOrd="0" presId="urn:microsoft.com/office/officeart/2005/8/layout/hierarchy1"/>
    <dgm:cxn modelId="{92666CB2-1673-48C1-883D-714C39F28EF9}" type="presParOf" srcId="{AC2723B8-8DEE-4393-90BA-EA149A3FD1E7}" destId="{21B5F630-986E-4DF3-92AA-CFC3F94392D0}" srcOrd="1" destOrd="0" presId="urn:microsoft.com/office/officeart/2005/8/layout/hierarchy1"/>
    <dgm:cxn modelId="{463425B7-11B6-43DD-B69E-14093C732E7F}" type="presParOf" srcId="{58DAA12D-37EF-4177-AC1B-B9DB9E731BBF}" destId="{B34C49D5-8D65-4672-A3D0-C4F8B8A431E5}" srcOrd="14" destOrd="0" presId="urn:microsoft.com/office/officeart/2005/8/layout/hierarchy1"/>
    <dgm:cxn modelId="{DBFFC7AA-10AE-4EB7-BD7D-83552D6A00C2}" type="presParOf" srcId="{58DAA12D-37EF-4177-AC1B-B9DB9E731BBF}" destId="{0112700F-2E24-441D-9BE0-F4D51360EBA7}" srcOrd="15" destOrd="0" presId="urn:microsoft.com/office/officeart/2005/8/layout/hierarchy1"/>
    <dgm:cxn modelId="{E9893144-077A-4D03-AC17-ADE1C1E9B780}" type="presParOf" srcId="{0112700F-2E24-441D-9BE0-F4D51360EBA7}" destId="{A5EA9E14-D75B-4203-B829-A34A7E681DD1}" srcOrd="0" destOrd="0" presId="urn:microsoft.com/office/officeart/2005/8/layout/hierarchy1"/>
    <dgm:cxn modelId="{ABBFB315-AC28-4669-A817-B2662A0A2F3C}" type="presParOf" srcId="{A5EA9E14-D75B-4203-B829-A34A7E681DD1}" destId="{87D0C6EC-1C49-4F84-A9C6-674E8BE105BF}" srcOrd="0" destOrd="0" presId="urn:microsoft.com/office/officeart/2005/8/layout/hierarchy1"/>
    <dgm:cxn modelId="{78CB98B3-F925-486B-9CA9-CE51BB5ADB78}" type="presParOf" srcId="{A5EA9E14-D75B-4203-B829-A34A7E681DD1}" destId="{39E23D46-A915-4C55-A631-3483678667FD}" srcOrd="1" destOrd="0" presId="urn:microsoft.com/office/officeart/2005/8/layout/hierarchy1"/>
    <dgm:cxn modelId="{E228FEAC-182F-41FA-A1D9-38B4B5C0B861}" type="presParOf" srcId="{0112700F-2E24-441D-9BE0-F4D51360EBA7}" destId="{19287B69-F73B-43D2-8B43-8A7BF2EBAD7E}" srcOrd="1" destOrd="0" presId="urn:microsoft.com/office/officeart/2005/8/layout/hierarchy1"/>
  </dgm:cxnLst>
  <dgm:bg/>
  <dgm:whole/>
</dgm:dataModel>
</file>

<file path=ppt/diagrams/data5.xml><?xml version="1.0" encoding="utf-8"?>
<dgm:dataModel xmlns:dgm="http://schemas.openxmlformats.org/drawingml/2006/diagram" xmlns:a="http://schemas.openxmlformats.org/drawingml/2006/main">
  <dgm:ptLst>
    <dgm:pt modelId="{F641EC53-F672-4496-8387-8204CB3103E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A83AAC67-8EF1-4928-ABFE-3BBA6F54E276}">
      <dgm:prSet phldrT="[Texte]" custT="1"/>
      <dgm:spPr/>
      <dgm:t>
        <a:bodyPr/>
        <a:lstStyle/>
        <a:p>
          <a:r>
            <a:rPr lang="ar-DZ" sz="4000" b="1" dirty="0" smtClean="0">
              <a:latin typeface="Sakkal Majalla" pitchFamily="2" charset="-78"/>
              <a:cs typeface="Sakkal Majalla" pitchFamily="2" charset="-78"/>
            </a:rPr>
            <a:t>الشركات</a:t>
          </a:r>
          <a:endParaRPr lang="fr-FR" sz="4000" b="1" dirty="0">
            <a:latin typeface="Sakkal Majalla" pitchFamily="2" charset="-78"/>
            <a:cs typeface="Sakkal Majalla" pitchFamily="2" charset="-78"/>
          </a:endParaRPr>
        </a:p>
      </dgm:t>
    </dgm:pt>
    <dgm:pt modelId="{066B6969-E836-45DF-BCB7-49D8CAE68DFD}" type="parTrans" cxnId="{F72738EC-36AE-4783-ADC1-D43CB07DC43B}">
      <dgm:prSet/>
      <dgm:spPr/>
      <dgm:t>
        <a:bodyPr/>
        <a:lstStyle/>
        <a:p>
          <a:endParaRPr lang="fr-FR"/>
        </a:p>
      </dgm:t>
    </dgm:pt>
    <dgm:pt modelId="{457F127B-8DF3-4EE1-A843-DD0DEF5ED060}" type="sibTrans" cxnId="{F72738EC-36AE-4783-ADC1-D43CB07DC43B}">
      <dgm:prSet/>
      <dgm:spPr/>
      <dgm:t>
        <a:bodyPr/>
        <a:lstStyle/>
        <a:p>
          <a:endParaRPr lang="fr-FR"/>
        </a:p>
      </dgm:t>
    </dgm:pt>
    <dgm:pt modelId="{9B62CE98-B536-4950-903B-6C7F97F81ECC}">
      <dgm:prSet phldrT="[Texte]" custT="1"/>
      <dgm:spPr/>
      <dgm:t>
        <a:bodyPr/>
        <a:lstStyle/>
        <a:p>
          <a:r>
            <a:rPr lang="ar-DZ" sz="3200" b="1" dirty="0" smtClean="0">
              <a:latin typeface="Sakkal Majalla" pitchFamily="2" charset="-78"/>
              <a:cs typeface="Sakkal Majalla" pitchFamily="2" charset="-78"/>
            </a:rPr>
            <a:t>شركات الأشخاص</a:t>
          </a:r>
          <a:endParaRPr lang="fr-FR" sz="3200" b="1" dirty="0">
            <a:latin typeface="Sakkal Majalla" pitchFamily="2" charset="-78"/>
            <a:cs typeface="Sakkal Majalla" pitchFamily="2" charset="-78"/>
          </a:endParaRPr>
        </a:p>
      </dgm:t>
    </dgm:pt>
    <dgm:pt modelId="{8CCC98C2-35FD-44E6-B52D-6EE754FD05E2}" type="parTrans" cxnId="{E9E69C3C-AF43-4ABD-A3CF-74D3F0F3AE56}">
      <dgm:prSet/>
      <dgm:spPr/>
      <dgm:t>
        <a:bodyPr/>
        <a:lstStyle/>
        <a:p>
          <a:endParaRPr lang="fr-FR"/>
        </a:p>
      </dgm:t>
    </dgm:pt>
    <dgm:pt modelId="{62015ACA-0FA5-42D3-A24F-5A862A0F2545}" type="sibTrans" cxnId="{E9E69C3C-AF43-4ABD-A3CF-74D3F0F3AE56}">
      <dgm:prSet/>
      <dgm:spPr/>
      <dgm:t>
        <a:bodyPr/>
        <a:lstStyle/>
        <a:p>
          <a:endParaRPr lang="fr-FR"/>
        </a:p>
      </dgm:t>
    </dgm:pt>
    <dgm:pt modelId="{6434BB92-C9E1-4752-AF4C-3158051CF437}">
      <dgm:prSet phldrT="[Texte]"/>
      <dgm:spPr/>
      <dgm:t>
        <a:bodyPr/>
        <a:lstStyle/>
        <a:p>
          <a:r>
            <a:rPr lang="ar-DZ" b="1" dirty="0" smtClean="0">
              <a:latin typeface="Sakkal Majalla" pitchFamily="2" charset="-78"/>
              <a:cs typeface="Sakkal Majalla" pitchFamily="2" charset="-78"/>
            </a:rPr>
            <a:t>شركات التضامن والتوصية البسيطة</a:t>
          </a:r>
          <a:endParaRPr lang="fr-FR" b="1" dirty="0">
            <a:latin typeface="Sakkal Majalla" pitchFamily="2" charset="-78"/>
            <a:cs typeface="Sakkal Majalla" pitchFamily="2" charset="-78"/>
          </a:endParaRPr>
        </a:p>
      </dgm:t>
    </dgm:pt>
    <dgm:pt modelId="{2D030B33-00A3-4E9C-89CB-E4843A4ECEA4}" type="parTrans" cxnId="{6853A25D-BC55-4CAF-9F5B-F8D6A2A3A3A1}">
      <dgm:prSet/>
      <dgm:spPr/>
      <dgm:t>
        <a:bodyPr/>
        <a:lstStyle/>
        <a:p>
          <a:endParaRPr lang="fr-FR"/>
        </a:p>
      </dgm:t>
    </dgm:pt>
    <dgm:pt modelId="{9CDB883E-677C-4422-BDCF-9B6F4A0ACAD5}" type="sibTrans" cxnId="{6853A25D-BC55-4CAF-9F5B-F8D6A2A3A3A1}">
      <dgm:prSet/>
      <dgm:spPr/>
      <dgm:t>
        <a:bodyPr/>
        <a:lstStyle/>
        <a:p>
          <a:endParaRPr lang="fr-FR"/>
        </a:p>
      </dgm:t>
    </dgm:pt>
    <dgm:pt modelId="{150B6C5D-6B0E-492B-B75A-42CD6F798BC0}">
      <dgm:prSet phldrT="[Texte]" custT="1"/>
      <dgm:spPr/>
      <dgm:t>
        <a:bodyPr/>
        <a:lstStyle/>
        <a:p>
          <a:r>
            <a:rPr lang="ar-DZ" sz="3200" b="1" dirty="0" smtClean="0">
              <a:latin typeface="Sakkal Majalla" pitchFamily="2" charset="-78"/>
              <a:cs typeface="Sakkal Majalla" pitchFamily="2" charset="-78"/>
            </a:rPr>
            <a:t>شركات الأموال</a:t>
          </a:r>
          <a:endParaRPr lang="fr-FR" sz="3200" b="1" dirty="0">
            <a:latin typeface="Sakkal Majalla" pitchFamily="2" charset="-78"/>
            <a:cs typeface="Sakkal Majalla" pitchFamily="2" charset="-78"/>
          </a:endParaRPr>
        </a:p>
      </dgm:t>
    </dgm:pt>
    <dgm:pt modelId="{F0428C36-1759-4CE1-9105-980FD5F3C8BF}" type="parTrans" cxnId="{AB781C96-8A89-4CE7-A07C-51744D465FE7}">
      <dgm:prSet/>
      <dgm:spPr/>
      <dgm:t>
        <a:bodyPr/>
        <a:lstStyle/>
        <a:p>
          <a:endParaRPr lang="fr-FR"/>
        </a:p>
      </dgm:t>
    </dgm:pt>
    <dgm:pt modelId="{1FF574E0-50BC-430D-8376-8C84B02A3998}" type="sibTrans" cxnId="{AB781C96-8A89-4CE7-A07C-51744D465FE7}">
      <dgm:prSet/>
      <dgm:spPr/>
      <dgm:t>
        <a:bodyPr/>
        <a:lstStyle/>
        <a:p>
          <a:endParaRPr lang="fr-FR"/>
        </a:p>
      </dgm:t>
    </dgm:pt>
    <dgm:pt modelId="{0346BA21-450A-46EA-86CB-62B07775BFA6}">
      <dgm:prSet phldrT="[Texte]"/>
      <dgm:spPr/>
      <dgm:t>
        <a:bodyPr/>
        <a:lstStyle/>
        <a:p>
          <a:r>
            <a:rPr lang="ar-DZ" b="1" dirty="0" smtClean="0">
              <a:latin typeface="Sakkal Majalla" pitchFamily="2" charset="-78"/>
              <a:cs typeface="Sakkal Majalla" pitchFamily="2" charset="-78"/>
            </a:rPr>
            <a:t>شركات المساهمة، شركات التوصية بالأسهم</a:t>
          </a:r>
          <a:endParaRPr lang="fr-FR" b="1" dirty="0">
            <a:latin typeface="Sakkal Majalla" pitchFamily="2" charset="-78"/>
            <a:cs typeface="Sakkal Majalla" pitchFamily="2" charset="-78"/>
          </a:endParaRPr>
        </a:p>
      </dgm:t>
    </dgm:pt>
    <dgm:pt modelId="{5D92B7D3-D731-475A-A4A2-0966455D5F95}" type="parTrans" cxnId="{75B2CE56-D6E5-4CFD-AAB4-27A3B6821B39}">
      <dgm:prSet/>
      <dgm:spPr/>
      <dgm:t>
        <a:bodyPr/>
        <a:lstStyle/>
        <a:p>
          <a:endParaRPr lang="fr-FR"/>
        </a:p>
      </dgm:t>
    </dgm:pt>
    <dgm:pt modelId="{68F150BE-3A72-4995-BC61-109E0602F54A}" type="sibTrans" cxnId="{75B2CE56-D6E5-4CFD-AAB4-27A3B6821B39}">
      <dgm:prSet/>
      <dgm:spPr/>
      <dgm:t>
        <a:bodyPr/>
        <a:lstStyle/>
        <a:p>
          <a:endParaRPr lang="fr-FR"/>
        </a:p>
      </dgm:t>
    </dgm:pt>
    <dgm:pt modelId="{6D4C8825-84CB-46D4-ACBE-B4BA57673096}" type="pres">
      <dgm:prSet presAssocID="{F641EC53-F672-4496-8387-8204CB3103E1}" presName="diagram" presStyleCnt="0">
        <dgm:presLayoutVars>
          <dgm:chPref val="1"/>
          <dgm:dir/>
          <dgm:animOne val="branch"/>
          <dgm:animLvl val="lvl"/>
          <dgm:resizeHandles val="exact"/>
        </dgm:presLayoutVars>
      </dgm:prSet>
      <dgm:spPr/>
    </dgm:pt>
    <dgm:pt modelId="{8F11E4EA-828B-4696-8D12-3FD2A61F0C6D}" type="pres">
      <dgm:prSet presAssocID="{A83AAC67-8EF1-4928-ABFE-3BBA6F54E276}" presName="root1" presStyleCnt="0"/>
      <dgm:spPr/>
    </dgm:pt>
    <dgm:pt modelId="{F1077366-C87C-4DD0-9BA4-033DC824D3E1}" type="pres">
      <dgm:prSet presAssocID="{A83AAC67-8EF1-4928-ABFE-3BBA6F54E276}" presName="LevelOneTextNode" presStyleLbl="node0" presStyleIdx="0" presStyleCnt="1">
        <dgm:presLayoutVars>
          <dgm:chPref val="3"/>
        </dgm:presLayoutVars>
      </dgm:prSet>
      <dgm:spPr/>
    </dgm:pt>
    <dgm:pt modelId="{B37041BA-B08B-41F7-941B-DB0D400E9BAB}" type="pres">
      <dgm:prSet presAssocID="{A83AAC67-8EF1-4928-ABFE-3BBA6F54E276}" presName="level2hierChild" presStyleCnt="0"/>
      <dgm:spPr/>
    </dgm:pt>
    <dgm:pt modelId="{E349AD7C-B1CF-40E1-B35C-000D284C7D41}" type="pres">
      <dgm:prSet presAssocID="{8CCC98C2-35FD-44E6-B52D-6EE754FD05E2}" presName="conn2-1" presStyleLbl="parChTrans1D2" presStyleIdx="0" presStyleCnt="2"/>
      <dgm:spPr/>
    </dgm:pt>
    <dgm:pt modelId="{981F1ABA-844E-497E-B0F0-4CFD5DE300E6}" type="pres">
      <dgm:prSet presAssocID="{8CCC98C2-35FD-44E6-B52D-6EE754FD05E2}" presName="connTx" presStyleLbl="parChTrans1D2" presStyleIdx="0" presStyleCnt="2"/>
      <dgm:spPr/>
    </dgm:pt>
    <dgm:pt modelId="{B6955034-A4E9-45A4-9899-522986F03355}" type="pres">
      <dgm:prSet presAssocID="{9B62CE98-B536-4950-903B-6C7F97F81ECC}" presName="root2" presStyleCnt="0"/>
      <dgm:spPr/>
    </dgm:pt>
    <dgm:pt modelId="{252CB24C-A395-402F-8AAD-8A2C59802F78}" type="pres">
      <dgm:prSet presAssocID="{9B62CE98-B536-4950-903B-6C7F97F81ECC}" presName="LevelTwoTextNode" presStyleLbl="node2" presStyleIdx="0" presStyleCnt="2">
        <dgm:presLayoutVars>
          <dgm:chPref val="3"/>
        </dgm:presLayoutVars>
      </dgm:prSet>
      <dgm:spPr/>
    </dgm:pt>
    <dgm:pt modelId="{7BA95706-DC74-4DA0-B6D9-5095D2CC153B}" type="pres">
      <dgm:prSet presAssocID="{9B62CE98-B536-4950-903B-6C7F97F81ECC}" presName="level3hierChild" presStyleCnt="0"/>
      <dgm:spPr/>
    </dgm:pt>
    <dgm:pt modelId="{F57C59C0-557C-4236-9C38-ACCE6B183497}" type="pres">
      <dgm:prSet presAssocID="{2D030B33-00A3-4E9C-89CB-E4843A4ECEA4}" presName="conn2-1" presStyleLbl="parChTrans1D3" presStyleIdx="0" presStyleCnt="2"/>
      <dgm:spPr/>
    </dgm:pt>
    <dgm:pt modelId="{E39AA9B5-7BB8-4D1B-8C5B-9E6C4E09522D}" type="pres">
      <dgm:prSet presAssocID="{2D030B33-00A3-4E9C-89CB-E4843A4ECEA4}" presName="connTx" presStyleLbl="parChTrans1D3" presStyleIdx="0" presStyleCnt="2"/>
      <dgm:spPr/>
    </dgm:pt>
    <dgm:pt modelId="{C6CF6F64-988D-4686-A71A-4778D2595E58}" type="pres">
      <dgm:prSet presAssocID="{6434BB92-C9E1-4752-AF4C-3158051CF437}" presName="root2" presStyleCnt="0"/>
      <dgm:spPr/>
    </dgm:pt>
    <dgm:pt modelId="{70B58847-F45F-4E63-929F-A5303ED1DFD3}" type="pres">
      <dgm:prSet presAssocID="{6434BB92-C9E1-4752-AF4C-3158051CF437}" presName="LevelTwoTextNode" presStyleLbl="node3" presStyleIdx="0" presStyleCnt="2">
        <dgm:presLayoutVars>
          <dgm:chPref val="3"/>
        </dgm:presLayoutVars>
      </dgm:prSet>
      <dgm:spPr/>
    </dgm:pt>
    <dgm:pt modelId="{5F8C58AC-E39E-4984-8C7C-165F72A902A6}" type="pres">
      <dgm:prSet presAssocID="{6434BB92-C9E1-4752-AF4C-3158051CF437}" presName="level3hierChild" presStyleCnt="0"/>
      <dgm:spPr/>
    </dgm:pt>
    <dgm:pt modelId="{7803427A-38F5-49AC-8B78-791CC8886A90}" type="pres">
      <dgm:prSet presAssocID="{F0428C36-1759-4CE1-9105-980FD5F3C8BF}" presName="conn2-1" presStyleLbl="parChTrans1D2" presStyleIdx="1" presStyleCnt="2"/>
      <dgm:spPr/>
    </dgm:pt>
    <dgm:pt modelId="{12326D85-FE29-4278-8C16-B2D27E4A12B3}" type="pres">
      <dgm:prSet presAssocID="{F0428C36-1759-4CE1-9105-980FD5F3C8BF}" presName="connTx" presStyleLbl="parChTrans1D2" presStyleIdx="1" presStyleCnt="2"/>
      <dgm:spPr/>
    </dgm:pt>
    <dgm:pt modelId="{0DC5F7EF-63B0-4204-B847-B5C1A3537C59}" type="pres">
      <dgm:prSet presAssocID="{150B6C5D-6B0E-492B-B75A-42CD6F798BC0}" presName="root2" presStyleCnt="0"/>
      <dgm:spPr/>
    </dgm:pt>
    <dgm:pt modelId="{3549F126-4A8D-44ED-971E-4A19FEBA17E9}" type="pres">
      <dgm:prSet presAssocID="{150B6C5D-6B0E-492B-B75A-42CD6F798BC0}" presName="LevelTwoTextNode" presStyleLbl="node2" presStyleIdx="1" presStyleCnt="2">
        <dgm:presLayoutVars>
          <dgm:chPref val="3"/>
        </dgm:presLayoutVars>
      </dgm:prSet>
      <dgm:spPr/>
    </dgm:pt>
    <dgm:pt modelId="{F9ABFF02-FB02-4782-8C33-6869AD06608D}" type="pres">
      <dgm:prSet presAssocID="{150B6C5D-6B0E-492B-B75A-42CD6F798BC0}" presName="level3hierChild" presStyleCnt="0"/>
      <dgm:spPr/>
    </dgm:pt>
    <dgm:pt modelId="{89C10870-F807-4456-A6EC-13B46B0A6B07}" type="pres">
      <dgm:prSet presAssocID="{5D92B7D3-D731-475A-A4A2-0966455D5F95}" presName="conn2-1" presStyleLbl="parChTrans1D3" presStyleIdx="1" presStyleCnt="2"/>
      <dgm:spPr/>
    </dgm:pt>
    <dgm:pt modelId="{BAC49FDA-6AA0-4087-A661-9607A2647632}" type="pres">
      <dgm:prSet presAssocID="{5D92B7D3-D731-475A-A4A2-0966455D5F95}" presName="connTx" presStyleLbl="parChTrans1D3" presStyleIdx="1" presStyleCnt="2"/>
      <dgm:spPr/>
    </dgm:pt>
    <dgm:pt modelId="{5559D4B4-688C-46A9-A75E-22FCE8930B40}" type="pres">
      <dgm:prSet presAssocID="{0346BA21-450A-46EA-86CB-62B07775BFA6}" presName="root2" presStyleCnt="0"/>
      <dgm:spPr/>
    </dgm:pt>
    <dgm:pt modelId="{D946A555-D625-4914-A2D9-73CC2B6AB725}" type="pres">
      <dgm:prSet presAssocID="{0346BA21-450A-46EA-86CB-62B07775BFA6}" presName="LevelTwoTextNode" presStyleLbl="node3" presStyleIdx="1" presStyleCnt="2">
        <dgm:presLayoutVars>
          <dgm:chPref val="3"/>
        </dgm:presLayoutVars>
      </dgm:prSet>
      <dgm:spPr/>
    </dgm:pt>
    <dgm:pt modelId="{223D48FC-7805-45D9-AE26-893F4D764B5C}" type="pres">
      <dgm:prSet presAssocID="{0346BA21-450A-46EA-86CB-62B07775BFA6}" presName="level3hierChild" presStyleCnt="0"/>
      <dgm:spPr/>
    </dgm:pt>
  </dgm:ptLst>
  <dgm:cxnLst>
    <dgm:cxn modelId="{6A97BB00-1C6B-4B69-99DB-20EBDCF031AA}" type="presOf" srcId="{5D92B7D3-D731-475A-A4A2-0966455D5F95}" destId="{BAC49FDA-6AA0-4087-A661-9607A2647632}" srcOrd="1" destOrd="0" presId="urn:microsoft.com/office/officeart/2005/8/layout/hierarchy2"/>
    <dgm:cxn modelId="{A2C90A6B-6F40-4C4B-A975-9CB942ACD2DB}" type="presOf" srcId="{8CCC98C2-35FD-44E6-B52D-6EE754FD05E2}" destId="{E349AD7C-B1CF-40E1-B35C-000D284C7D41}" srcOrd="0" destOrd="0" presId="urn:microsoft.com/office/officeart/2005/8/layout/hierarchy2"/>
    <dgm:cxn modelId="{AB781C96-8A89-4CE7-A07C-51744D465FE7}" srcId="{A83AAC67-8EF1-4928-ABFE-3BBA6F54E276}" destId="{150B6C5D-6B0E-492B-B75A-42CD6F798BC0}" srcOrd="1" destOrd="0" parTransId="{F0428C36-1759-4CE1-9105-980FD5F3C8BF}" sibTransId="{1FF574E0-50BC-430D-8376-8C84B02A3998}"/>
    <dgm:cxn modelId="{E1923EE3-E834-4279-9613-9C2109AB6672}" type="presOf" srcId="{F0428C36-1759-4CE1-9105-980FD5F3C8BF}" destId="{12326D85-FE29-4278-8C16-B2D27E4A12B3}" srcOrd="1" destOrd="0" presId="urn:microsoft.com/office/officeart/2005/8/layout/hierarchy2"/>
    <dgm:cxn modelId="{34CFFEA9-951C-4CB0-B724-ED4F13399A43}" type="presOf" srcId="{8CCC98C2-35FD-44E6-B52D-6EE754FD05E2}" destId="{981F1ABA-844E-497E-B0F0-4CFD5DE300E6}" srcOrd="1" destOrd="0" presId="urn:microsoft.com/office/officeart/2005/8/layout/hierarchy2"/>
    <dgm:cxn modelId="{35C68CAF-5274-4733-9F9F-CC51F70CC3B0}" type="presOf" srcId="{F0428C36-1759-4CE1-9105-980FD5F3C8BF}" destId="{7803427A-38F5-49AC-8B78-791CC8886A90}" srcOrd="0" destOrd="0" presId="urn:microsoft.com/office/officeart/2005/8/layout/hierarchy2"/>
    <dgm:cxn modelId="{1CE1EDA9-FC35-4B67-AFD1-FDF8FD7704ED}" type="presOf" srcId="{9B62CE98-B536-4950-903B-6C7F97F81ECC}" destId="{252CB24C-A395-402F-8AAD-8A2C59802F78}" srcOrd="0" destOrd="0" presId="urn:microsoft.com/office/officeart/2005/8/layout/hierarchy2"/>
    <dgm:cxn modelId="{C5E75894-0C54-4E06-87A3-319619DBD3A8}" type="presOf" srcId="{0346BA21-450A-46EA-86CB-62B07775BFA6}" destId="{D946A555-D625-4914-A2D9-73CC2B6AB725}" srcOrd="0" destOrd="0" presId="urn:microsoft.com/office/officeart/2005/8/layout/hierarchy2"/>
    <dgm:cxn modelId="{C02C8802-A0C2-4EC6-B6F0-07D36E8AE071}" type="presOf" srcId="{150B6C5D-6B0E-492B-B75A-42CD6F798BC0}" destId="{3549F126-4A8D-44ED-971E-4A19FEBA17E9}" srcOrd="0" destOrd="0" presId="urn:microsoft.com/office/officeart/2005/8/layout/hierarchy2"/>
    <dgm:cxn modelId="{B3FB4EB8-2219-4AB6-91FE-686789239F94}" type="presOf" srcId="{2D030B33-00A3-4E9C-89CB-E4843A4ECEA4}" destId="{F57C59C0-557C-4236-9C38-ACCE6B183497}" srcOrd="0" destOrd="0" presId="urn:microsoft.com/office/officeart/2005/8/layout/hierarchy2"/>
    <dgm:cxn modelId="{E9E69C3C-AF43-4ABD-A3CF-74D3F0F3AE56}" srcId="{A83AAC67-8EF1-4928-ABFE-3BBA6F54E276}" destId="{9B62CE98-B536-4950-903B-6C7F97F81ECC}" srcOrd="0" destOrd="0" parTransId="{8CCC98C2-35FD-44E6-B52D-6EE754FD05E2}" sibTransId="{62015ACA-0FA5-42D3-A24F-5A862A0F2545}"/>
    <dgm:cxn modelId="{75B2CE56-D6E5-4CFD-AAB4-27A3B6821B39}" srcId="{150B6C5D-6B0E-492B-B75A-42CD6F798BC0}" destId="{0346BA21-450A-46EA-86CB-62B07775BFA6}" srcOrd="0" destOrd="0" parTransId="{5D92B7D3-D731-475A-A4A2-0966455D5F95}" sibTransId="{68F150BE-3A72-4995-BC61-109E0602F54A}"/>
    <dgm:cxn modelId="{4F65AC5D-B866-46DA-AE78-80486DB54037}" type="presOf" srcId="{5D92B7D3-D731-475A-A4A2-0966455D5F95}" destId="{89C10870-F807-4456-A6EC-13B46B0A6B07}" srcOrd="0" destOrd="0" presId="urn:microsoft.com/office/officeart/2005/8/layout/hierarchy2"/>
    <dgm:cxn modelId="{8BBDA444-C62B-4154-8BED-19E58D9767D9}" type="presOf" srcId="{F641EC53-F672-4496-8387-8204CB3103E1}" destId="{6D4C8825-84CB-46D4-ACBE-B4BA57673096}" srcOrd="0" destOrd="0" presId="urn:microsoft.com/office/officeart/2005/8/layout/hierarchy2"/>
    <dgm:cxn modelId="{636A28A2-07C0-4926-9758-FE321FE4788D}" type="presOf" srcId="{A83AAC67-8EF1-4928-ABFE-3BBA6F54E276}" destId="{F1077366-C87C-4DD0-9BA4-033DC824D3E1}" srcOrd="0" destOrd="0" presId="urn:microsoft.com/office/officeart/2005/8/layout/hierarchy2"/>
    <dgm:cxn modelId="{7770EA58-FD29-490A-83D7-0E6143606503}" type="presOf" srcId="{2D030B33-00A3-4E9C-89CB-E4843A4ECEA4}" destId="{E39AA9B5-7BB8-4D1B-8C5B-9E6C4E09522D}" srcOrd="1" destOrd="0" presId="urn:microsoft.com/office/officeart/2005/8/layout/hierarchy2"/>
    <dgm:cxn modelId="{682D0B4B-0BD1-47FA-9E4F-65CE812BB56C}" type="presOf" srcId="{6434BB92-C9E1-4752-AF4C-3158051CF437}" destId="{70B58847-F45F-4E63-929F-A5303ED1DFD3}" srcOrd="0" destOrd="0" presId="urn:microsoft.com/office/officeart/2005/8/layout/hierarchy2"/>
    <dgm:cxn modelId="{6853A25D-BC55-4CAF-9F5B-F8D6A2A3A3A1}" srcId="{9B62CE98-B536-4950-903B-6C7F97F81ECC}" destId="{6434BB92-C9E1-4752-AF4C-3158051CF437}" srcOrd="0" destOrd="0" parTransId="{2D030B33-00A3-4E9C-89CB-E4843A4ECEA4}" sibTransId="{9CDB883E-677C-4422-BDCF-9B6F4A0ACAD5}"/>
    <dgm:cxn modelId="{F72738EC-36AE-4783-ADC1-D43CB07DC43B}" srcId="{F641EC53-F672-4496-8387-8204CB3103E1}" destId="{A83AAC67-8EF1-4928-ABFE-3BBA6F54E276}" srcOrd="0" destOrd="0" parTransId="{066B6969-E836-45DF-BCB7-49D8CAE68DFD}" sibTransId="{457F127B-8DF3-4EE1-A843-DD0DEF5ED060}"/>
    <dgm:cxn modelId="{D6F47F93-5B20-48E2-B548-658D30596954}" type="presParOf" srcId="{6D4C8825-84CB-46D4-ACBE-B4BA57673096}" destId="{8F11E4EA-828B-4696-8D12-3FD2A61F0C6D}" srcOrd="0" destOrd="0" presId="urn:microsoft.com/office/officeart/2005/8/layout/hierarchy2"/>
    <dgm:cxn modelId="{45A5C576-D2B7-404B-971E-901A447C1362}" type="presParOf" srcId="{8F11E4EA-828B-4696-8D12-3FD2A61F0C6D}" destId="{F1077366-C87C-4DD0-9BA4-033DC824D3E1}" srcOrd="0" destOrd="0" presId="urn:microsoft.com/office/officeart/2005/8/layout/hierarchy2"/>
    <dgm:cxn modelId="{FA9F81AB-D266-4825-899E-69E729024430}" type="presParOf" srcId="{8F11E4EA-828B-4696-8D12-3FD2A61F0C6D}" destId="{B37041BA-B08B-41F7-941B-DB0D400E9BAB}" srcOrd="1" destOrd="0" presId="urn:microsoft.com/office/officeart/2005/8/layout/hierarchy2"/>
    <dgm:cxn modelId="{07F9C148-3138-41BC-940C-2F28C4B47641}" type="presParOf" srcId="{B37041BA-B08B-41F7-941B-DB0D400E9BAB}" destId="{E349AD7C-B1CF-40E1-B35C-000D284C7D41}" srcOrd="0" destOrd="0" presId="urn:microsoft.com/office/officeart/2005/8/layout/hierarchy2"/>
    <dgm:cxn modelId="{4D579B56-3579-4A91-B6A0-32E613B1A08D}" type="presParOf" srcId="{E349AD7C-B1CF-40E1-B35C-000D284C7D41}" destId="{981F1ABA-844E-497E-B0F0-4CFD5DE300E6}" srcOrd="0" destOrd="0" presId="urn:microsoft.com/office/officeart/2005/8/layout/hierarchy2"/>
    <dgm:cxn modelId="{001C3862-063F-4ECC-B8FD-614FFC73C183}" type="presParOf" srcId="{B37041BA-B08B-41F7-941B-DB0D400E9BAB}" destId="{B6955034-A4E9-45A4-9899-522986F03355}" srcOrd="1" destOrd="0" presId="urn:microsoft.com/office/officeart/2005/8/layout/hierarchy2"/>
    <dgm:cxn modelId="{18113A67-5C57-4205-9A3C-6A7E05ED90D2}" type="presParOf" srcId="{B6955034-A4E9-45A4-9899-522986F03355}" destId="{252CB24C-A395-402F-8AAD-8A2C59802F78}" srcOrd="0" destOrd="0" presId="urn:microsoft.com/office/officeart/2005/8/layout/hierarchy2"/>
    <dgm:cxn modelId="{664E6FCE-94C1-4B4F-B8BA-3F8ECEA853E6}" type="presParOf" srcId="{B6955034-A4E9-45A4-9899-522986F03355}" destId="{7BA95706-DC74-4DA0-B6D9-5095D2CC153B}" srcOrd="1" destOrd="0" presId="urn:microsoft.com/office/officeart/2005/8/layout/hierarchy2"/>
    <dgm:cxn modelId="{F1940A5C-1F8B-4356-9FC0-B6EBD870ED14}" type="presParOf" srcId="{7BA95706-DC74-4DA0-B6D9-5095D2CC153B}" destId="{F57C59C0-557C-4236-9C38-ACCE6B183497}" srcOrd="0" destOrd="0" presId="urn:microsoft.com/office/officeart/2005/8/layout/hierarchy2"/>
    <dgm:cxn modelId="{1D3AD3A6-3012-44BB-B02B-9CC3D9708F91}" type="presParOf" srcId="{F57C59C0-557C-4236-9C38-ACCE6B183497}" destId="{E39AA9B5-7BB8-4D1B-8C5B-9E6C4E09522D}" srcOrd="0" destOrd="0" presId="urn:microsoft.com/office/officeart/2005/8/layout/hierarchy2"/>
    <dgm:cxn modelId="{B61421EA-F33D-44F0-88F7-99516FCA5F72}" type="presParOf" srcId="{7BA95706-DC74-4DA0-B6D9-5095D2CC153B}" destId="{C6CF6F64-988D-4686-A71A-4778D2595E58}" srcOrd="1" destOrd="0" presId="urn:microsoft.com/office/officeart/2005/8/layout/hierarchy2"/>
    <dgm:cxn modelId="{2841A87B-668D-48CD-A5CB-7516D8C9F7A9}" type="presParOf" srcId="{C6CF6F64-988D-4686-A71A-4778D2595E58}" destId="{70B58847-F45F-4E63-929F-A5303ED1DFD3}" srcOrd="0" destOrd="0" presId="urn:microsoft.com/office/officeart/2005/8/layout/hierarchy2"/>
    <dgm:cxn modelId="{D3F1BB8A-12B5-4685-A315-25F3B21ED250}" type="presParOf" srcId="{C6CF6F64-988D-4686-A71A-4778D2595E58}" destId="{5F8C58AC-E39E-4984-8C7C-165F72A902A6}" srcOrd="1" destOrd="0" presId="urn:microsoft.com/office/officeart/2005/8/layout/hierarchy2"/>
    <dgm:cxn modelId="{DB03B387-1B55-4BAA-B809-067A30B9ECA1}" type="presParOf" srcId="{B37041BA-B08B-41F7-941B-DB0D400E9BAB}" destId="{7803427A-38F5-49AC-8B78-791CC8886A90}" srcOrd="2" destOrd="0" presId="urn:microsoft.com/office/officeart/2005/8/layout/hierarchy2"/>
    <dgm:cxn modelId="{5EFB807F-8271-46CF-8EED-FB38624898AC}" type="presParOf" srcId="{7803427A-38F5-49AC-8B78-791CC8886A90}" destId="{12326D85-FE29-4278-8C16-B2D27E4A12B3}" srcOrd="0" destOrd="0" presId="urn:microsoft.com/office/officeart/2005/8/layout/hierarchy2"/>
    <dgm:cxn modelId="{BB73FF85-77E7-4FBD-BCF5-405A523BFF2E}" type="presParOf" srcId="{B37041BA-B08B-41F7-941B-DB0D400E9BAB}" destId="{0DC5F7EF-63B0-4204-B847-B5C1A3537C59}" srcOrd="3" destOrd="0" presId="urn:microsoft.com/office/officeart/2005/8/layout/hierarchy2"/>
    <dgm:cxn modelId="{295F316C-5003-4F6A-89BC-192743B6F5D1}" type="presParOf" srcId="{0DC5F7EF-63B0-4204-B847-B5C1A3537C59}" destId="{3549F126-4A8D-44ED-971E-4A19FEBA17E9}" srcOrd="0" destOrd="0" presId="urn:microsoft.com/office/officeart/2005/8/layout/hierarchy2"/>
    <dgm:cxn modelId="{EED6C854-BBFC-4229-B657-8F85547CB4C0}" type="presParOf" srcId="{0DC5F7EF-63B0-4204-B847-B5C1A3537C59}" destId="{F9ABFF02-FB02-4782-8C33-6869AD06608D}" srcOrd="1" destOrd="0" presId="urn:microsoft.com/office/officeart/2005/8/layout/hierarchy2"/>
    <dgm:cxn modelId="{3CA04341-B121-47A6-99DF-BB2FE5EEE2B3}" type="presParOf" srcId="{F9ABFF02-FB02-4782-8C33-6869AD06608D}" destId="{89C10870-F807-4456-A6EC-13B46B0A6B07}" srcOrd="0" destOrd="0" presId="urn:microsoft.com/office/officeart/2005/8/layout/hierarchy2"/>
    <dgm:cxn modelId="{E92D6BB6-08DF-4939-ADE9-15CC6149448F}" type="presParOf" srcId="{89C10870-F807-4456-A6EC-13B46B0A6B07}" destId="{BAC49FDA-6AA0-4087-A661-9607A2647632}" srcOrd="0" destOrd="0" presId="urn:microsoft.com/office/officeart/2005/8/layout/hierarchy2"/>
    <dgm:cxn modelId="{C2042298-2A79-4943-BF82-F0E0777A25F4}" type="presParOf" srcId="{F9ABFF02-FB02-4782-8C33-6869AD06608D}" destId="{5559D4B4-688C-46A9-A75E-22FCE8930B40}" srcOrd="1" destOrd="0" presId="urn:microsoft.com/office/officeart/2005/8/layout/hierarchy2"/>
    <dgm:cxn modelId="{ED5E1F80-0429-4355-90BC-2E3F4459FFF0}" type="presParOf" srcId="{5559D4B4-688C-46A9-A75E-22FCE8930B40}" destId="{D946A555-D625-4914-A2D9-73CC2B6AB725}" srcOrd="0" destOrd="0" presId="urn:microsoft.com/office/officeart/2005/8/layout/hierarchy2"/>
    <dgm:cxn modelId="{4BD2611D-BBD5-4FDD-99C9-352B6AD4CE2A}" type="presParOf" srcId="{5559D4B4-688C-46A9-A75E-22FCE8930B40}" destId="{223D48FC-7805-45D9-AE26-893F4D764B5C}" srcOrd="1" destOrd="0" presId="urn:microsoft.com/office/officeart/2005/8/layout/hierarchy2"/>
  </dgm:cxnLst>
  <dgm:bg/>
  <dgm:whole/>
</dgm:dataModel>
</file>

<file path=ppt/diagrams/data6.xml><?xml version="1.0" encoding="utf-8"?>
<dgm:dataModel xmlns:dgm="http://schemas.openxmlformats.org/drawingml/2006/diagram" xmlns:a="http://schemas.openxmlformats.org/drawingml/2006/main">
  <dgm:ptLst>
    <dgm:pt modelId="{C7240BA5-53E1-4378-B88E-06DDE7E98DB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5B3AAA00-9A35-4491-B208-D91F1246EE9F}">
      <dgm:prSet phldrT="[Texte]" custT="1"/>
      <dgm:spPr/>
      <dgm:t>
        <a:bodyPr/>
        <a:lstStyle/>
        <a:p>
          <a:r>
            <a:rPr lang="fr-FR" sz="3200" dirty="0" smtClean="0">
              <a:latin typeface="Times New Roman" pitchFamily="18" charset="0"/>
              <a:cs typeface="Times New Roman" pitchFamily="18" charset="0"/>
            </a:rPr>
            <a:t>La PME</a:t>
          </a:r>
          <a:endParaRPr lang="fr-FR" sz="3200" dirty="0">
            <a:latin typeface="Times New Roman" pitchFamily="18" charset="0"/>
            <a:cs typeface="Times New Roman" pitchFamily="18" charset="0"/>
          </a:endParaRPr>
        </a:p>
      </dgm:t>
    </dgm:pt>
    <dgm:pt modelId="{94B4E15C-E93E-43BE-963C-1F3C68416587}" type="parTrans" cxnId="{3491FD04-D96B-46BD-BB52-86009244CB23}">
      <dgm:prSet/>
      <dgm:spPr/>
      <dgm:t>
        <a:bodyPr/>
        <a:lstStyle/>
        <a:p>
          <a:endParaRPr lang="fr-FR"/>
        </a:p>
      </dgm:t>
    </dgm:pt>
    <dgm:pt modelId="{1407157B-1314-45C0-A0A1-3DE427FEC95D}" type="sibTrans" cxnId="{3491FD04-D96B-46BD-BB52-86009244CB23}">
      <dgm:prSet/>
      <dgm:spPr/>
      <dgm:t>
        <a:bodyPr/>
        <a:lstStyle/>
        <a:p>
          <a:endParaRPr lang="fr-FR"/>
        </a:p>
      </dgm:t>
    </dgm:pt>
    <dgm:pt modelId="{58898307-CB52-4C7C-9988-44EEE5C7A7C6}">
      <dgm:prSet phldrT="[Texte]"/>
      <dgm:spPr/>
      <dgm:t>
        <a:bodyPr/>
        <a:lstStyle/>
        <a:p>
          <a:r>
            <a:rPr lang="fr-FR" dirty="0" smtClean="0">
              <a:latin typeface="Times New Roman" pitchFamily="18" charset="0"/>
              <a:cs typeface="Times New Roman" pitchFamily="18" charset="0"/>
            </a:rPr>
            <a:t>La très petite entreprise TPE:1 à 9 personnes/ le chiffre d’affaire </a:t>
          </a:r>
          <a:endParaRPr lang="fr-FR" dirty="0">
            <a:latin typeface="Times New Roman" pitchFamily="18" charset="0"/>
            <a:cs typeface="Times New Roman" pitchFamily="18" charset="0"/>
          </a:endParaRPr>
        </a:p>
      </dgm:t>
    </dgm:pt>
    <dgm:pt modelId="{CE09F1D8-ADA3-4CD0-ACCC-1BABA59155E3}" type="parTrans" cxnId="{DA12A2D6-E8C7-4B62-A037-289475EFDF40}">
      <dgm:prSet/>
      <dgm:spPr/>
      <dgm:t>
        <a:bodyPr/>
        <a:lstStyle/>
        <a:p>
          <a:endParaRPr lang="fr-FR"/>
        </a:p>
      </dgm:t>
    </dgm:pt>
    <dgm:pt modelId="{4ADC6279-CBE9-45E2-89DE-686D6A84AE58}" type="sibTrans" cxnId="{DA12A2D6-E8C7-4B62-A037-289475EFDF40}">
      <dgm:prSet/>
      <dgm:spPr/>
      <dgm:t>
        <a:bodyPr/>
        <a:lstStyle/>
        <a:p>
          <a:endParaRPr lang="fr-FR"/>
        </a:p>
      </dgm:t>
    </dgm:pt>
    <dgm:pt modelId="{FE70945A-50F2-4CFF-BE1B-9CD28BE97F13}">
      <dgm:prSet phldrT="[Texte]"/>
      <dgm:spPr/>
      <dgm:t>
        <a:bodyPr/>
        <a:lstStyle/>
        <a:p>
          <a:r>
            <a:rPr lang="fr-FR" dirty="0" smtClean="0">
              <a:latin typeface="Times New Roman" pitchFamily="18" charset="0"/>
              <a:cs typeface="Times New Roman" pitchFamily="18" charset="0"/>
            </a:rPr>
            <a:t>La moyenne entreprise: 50 à 250 personnes</a:t>
          </a:r>
          <a:r>
            <a:rPr lang="fr-FR" dirty="0" smtClean="0">
              <a:latin typeface="Times New Roman" pitchFamily="18" charset="0"/>
              <a:cs typeface="Times New Roman" pitchFamily="18" charset="0"/>
            </a:rPr>
            <a:t>/ le chiffre d’affaire </a:t>
          </a:r>
          <a:endParaRPr lang="fr-FR" dirty="0">
            <a:latin typeface="Times New Roman" pitchFamily="18" charset="0"/>
            <a:cs typeface="Times New Roman" pitchFamily="18" charset="0"/>
          </a:endParaRPr>
        </a:p>
      </dgm:t>
    </dgm:pt>
    <dgm:pt modelId="{0E4E061B-7CC9-4E0E-B5BD-39AF1A50725E}" type="parTrans" cxnId="{4C3DA72C-9AAF-4116-9139-D3030707A076}">
      <dgm:prSet/>
      <dgm:spPr/>
      <dgm:t>
        <a:bodyPr/>
        <a:lstStyle/>
        <a:p>
          <a:endParaRPr lang="fr-FR"/>
        </a:p>
      </dgm:t>
    </dgm:pt>
    <dgm:pt modelId="{94D3F2DB-BF82-48F2-9AC1-E7C3637D343F}" type="sibTrans" cxnId="{4C3DA72C-9AAF-4116-9139-D3030707A076}">
      <dgm:prSet/>
      <dgm:spPr/>
      <dgm:t>
        <a:bodyPr/>
        <a:lstStyle/>
        <a:p>
          <a:endParaRPr lang="fr-FR"/>
        </a:p>
      </dgm:t>
    </dgm:pt>
    <dgm:pt modelId="{9DF4D17B-EE0A-4F62-8DE9-A7403E172601}">
      <dgm:prSet/>
      <dgm:spPr/>
      <dgm:t>
        <a:bodyPr/>
        <a:lstStyle/>
        <a:p>
          <a:r>
            <a:rPr lang="fr-FR" dirty="0" smtClean="0">
              <a:latin typeface="Times New Roman" pitchFamily="18" charset="0"/>
              <a:cs typeface="Times New Roman" pitchFamily="18" charset="0"/>
            </a:rPr>
            <a:t>La petite entreprise: 10 à 49 personnes</a:t>
          </a:r>
          <a:r>
            <a:rPr lang="fr-FR" dirty="0" smtClean="0">
              <a:latin typeface="Times New Roman" pitchFamily="18" charset="0"/>
              <a:cs typeface="Times New Roman" pitchFamily="18" charset="0"/>
            </a:rPr>
            <a:t>/ le chiffre d’affaire </a:t>
          </a:r>
          <a:endParaRPr lang="fr-FR" dirty="0">
            <a:latin typeface="Times New Roman" pitchFamily="18" charset="0"/>
            <a:cs typeface="Times New Roman" pitchFamily="18" charset="0"/>
          </a:endParaRPr>
        </a:p>
      </dgm:t>
    </dgm:pt>
    <dgm:pt modelId="{91C12A80-4DCC-486D-9973-0C1BE103861F}" type="parTrans" cxnId="{752A898C-B005-4762-9889-DC4A91FC2287}">
      <dgm:prSet/>
      <dgm:spPr/>
      <dgm:t>
        <a:bodyPr/>
        <a:lstStyle/>
        <a:p>
          <a:endParaRPr lang="fr-FR"/>
        </a:p>
      </dgm:t>
    </dgm:pt>
    <dgm:pt modelId="{DF2F6547-3FF5-4494-9675-7CB85ACA8469}" type="sibTrans" cxnId="{752A898C-B005-4762-9889-DC4A91FC2287}">
      <dgm:prSet/>
      <dgm:spPr/>
      <dgm:t>
        <a:bodyPr/>
        <a:lstStyle/>
        <a:p>
          <a:endParaRPr lang="fr-FR"/>
        </a:p>
      </dgm:t>
    </dgm:pt>
    <dgm:pt modelId="{CF1F438E-F9AD-4C1B-BC02-89218E843E66}" type="pres">
      <dgm:prSet presAssocID="{C7240BA5-53E1-4378-B88E-06DDE7E98DB0}" presName="diagram" presStyleCnt="0">
        <dgm:presLayoutVars>
          <dgm:chPref val="1"/>
          <dgm:dir/>
          <dgm:animOne val="branch"/>
          <dgm:animLvl val="lvl"/>
          <dgm:resizeHandles val="exact"/>
        </dgm:presLayoutVars>
      </dgm:prSet>
      <dgm:spPr/>
    </dgm:pt>
    <dgm:pt modelId="{B05690E3-CF01-40A4-A874-7B1D37AA2257}" type="pres">
      <dgm:prSet presAssocID="{5B3AAA00-9A35-4491-B208-D91F1246EE9F}" presName="root1" presStyleCnt="0"/>
      <dgm:spPr/>
    </dgm:pt>
    <dgm:pt modelId="{D8A96227-112E-4339-A37D-76BC812034CE}" type="pres">
      <dgm:prSet presAssocID="{5B3AAA00-9A35-4491-B208-D91F1246EE9F}" presName="LevelOneTextNode" presStyleLbl="node0" presStyleIdx="0" presStyleCnt="1">
        <dgm:presLayoutVars>
          <dgm:chPref val="3"/>
        </dgm:presLayoutVars>
      </dgm:prSet>
      <dgm:spPr/>
      <dgm:t>
        <a:bodyPr/>
        <a:lstStyle/>
        <a:p>
          <a:endParaRPr lang="fr-FR"/>
        </a:p>
      </dgm:t>
    </dgm:pt>
    <dgm:pt modelId="{0BF8AC6C-4570-460E-A025-65D2AA51BE8A}" type="pres">
      <dgm:prSet presAssocID="{5B3AAA00-9A35-4491-B208-D91F1246EE9F}" presName="level2hierChild" presStyleCnt="0"/>
      <dgm:spPr/>
    </dgm:pt>
    <dgm:pt modelId="{6814AF1D-AF00-4A60-A656-444FD137A9E8}" type="pres">
      <dgm:prSet presAssocID="{CE09F1D8-ADA3-4CD0-ACCC-1BABA59155E3}" presName="conn2-1" presStyleLbl="parChTrans1D2" presStyleIdx="0" presStyleCnt="3"/>
      <dgm:spPr/>
    </dgm:pt>
    <dgm:pt modelId="{14CA3086-0746-4FB8-9E61-9E20A8C27650}" type="pres">
      <dgm:prSet presAssocID="{CE09F1D8-ADA3-4CD0-ACCC-1BABA59155E3}" presName="connTx" presStyleLbl="parChTrans1D2" presStyleIdx="0" presStyleCnt="3"/>
      <dgm:spPr/>
    </dgm:pt>
    <dgm:pt modelId="{E34EF7F5-AD84-4B16-BB31-5A1D66E2BB21}" type="pres">
      <dgm:prSet presAssocID="{58898307-CB52-4C7C-9988-44EEE5C7A7C6}" presName="root2" presStyleCnt="0"/>
      <dgm:spPr/>
    </dgm:pt>
    <dgm:pt modelId="{C5835651-B3A0-40E3-A0CC-767A752B2D09}" type="pres">
      <dgm:prSet presAssocID="{58898307-CB52-4C7C-9988-44EEE5C7A7C6}" presName="LevelTwoTextNode" presStyleLbl="node2" presStyleIdx="0" presStyleCnt="3">
        <dgm:presLayoutVars>
          <dgm:chPref val="3"/>
        </dgm:presLayoutVars>
      </dgm:prSet>
      <dgm:spPr/>
      <dgm:t>
        <a:bodyPr/>
        <a:lstStyle/>
        <a:p>
          <a:endParaRPr lang="fr-FR"/>
        </a:p>
      </dgm:t>
    </dgm:pt>
    <dgm:pt modelId="{E8BAC419-886E-44F5-A432-BD313752237C}" type="pres">
      <dgm:prSet presAssocID="{58898307-CB52-4C7C-9988-44EEE5C7A7C6}" presName="level3hierChild" presStyleCnt="0"/>
      <dgm:spPr/>
    </dgm:pt>
    <dgm:pt modelId="{9FA14752-9802-4642-AB51-ECE521BAEEE6}" type="pres">
      <dgm:prSet presAssocID="{91C12A80-4DCC-486D-9973-0C1BE103861F}" presName="conn2-1" presStyleLbl="parChTrans1D2" presStyleIdx="1" presStyleCnt="3"/>
      <dgm:spPr/>
    </dgm:pt>
    <dgm:pt modelId="{A9DAFC5A-C65C-4855-A0CF-25972F1277D0}" type="pres">
      <dgm:prSet presAssocID="{91C12A80-4DCC-486D-9973-0C1BE103861F}" presName="connTx" presStyleLbl="parChTrans1D2" presStyleIdx="1" presStyleCnt="3"/>
      <dgm:spPr/>
    </dgm:pt>
    <dgm:pt modelId="{4734FD9A-A877-4813-9493-430E6DD251D3}" type="pres">
      <dgm:prSet presAssocID="{9DF4D17B-EE0A-4F62-8DE9-A7403E172601}" presName="root2" presStyleCnt="0"/>
      <dgm:spPr/>
    </dgm:pt>
    <dgm:pt modelId="{7676AAAD-7AB4-4083-B43C-F24EE2D9E042}" type="pres">
      <dgm:prSet presAssocID="{9DF4D17B-EE0A-4F62-8DE9-A7403E172601}" presName="LevelTwoTextNode" presStyleLbl="node2" presStyleIdx="1" presStyleCnt="3">
        <dgm:presLayoutVars>
          <dgm:chPref val="3"/>
        </dgm:presLayoutVars>
      </dgm:prSet>
      <dgm:spPr/>
      <dgm:t>
        <a:bodyPr/>
        <a:lstStyle/>
        <a:p>
          <a:endParaRPr lang="fr-FR"/>
        </a:p>
      </dgm:t>
    </dgm:pt>
    <dgm:pt modelId="{49728043-8D37-4A84-AFE2-29A409A39E7D}" type="pres">
      <dgm:prSet presAssocID="{9DF4D17B-EE0A-4F62-8DE9-A7403E172601}" presName="level3hierChild" presStyleCnt="0"/>
      <dgm:spPr/>
    </dgm:pt>
    <dgm:pt modelId="{2C56EB24-12B1-4557-89A4-E42FD7E655C7}" type="pres">
      <dgm:prSet presAssocID="{0E4E061B-7CC9-4E0E-B5BD-39AF1A50725E}" presName="conn2-1" presStyleLbl="parChTrans1D2" presStyleIdx="2" presStyleCnt="3"/>
      <dgm:spPr/>
    </dgm:pt>
    <dgm:pt modelId="{03F5FFAF-D21D-452A-9057-DC52BFF4961F}" type="pres">
      <dgm:prSet presAssocID="{0E4E061B-7CC9-4E0E-B5BD-39AF1A50725E}" presName="connTx" presStyleLbl="parChTrans1D2" presStyleIdx="2" presStyleCnt="3"/>
      <dgm:spPr/>
    </dgm:pt>
    <dgm:pt modelId="{04100C92-196C-418C-A2CA-5DDB51C50D5B}" type="pres">
      <dgm:prSet presAssocID="{FE70945A-50F2-4CFF-BE1B-9CD28BE97F13}" presName="root2" presStyleCnt="0"/>
      <dgm:spPr/>
    </dgm:pt>
    <dgm:pt modelId="{B5CAE821-AE27-479E-93CC-F6F5385B43FC}" type="pres">
      <dgm:prSet presAssocID="{FE70945A-50F2-4CFF-BE1B-9CD28BE97F13}" presName="LevelTwoTextNode" presStyleLbl="node2" presStyleIdx="2" presStyleCnt="3">
        <dgm:presLayoutVars>
          <dgm:chPref val="3"/>
        </dgm:presLayoutVars>
      </dgm:prSet>
      <dgm:spPr/>
      <dgm:t>
        <a:bodyPr/>
        <a:lstStyle/>
        <a:p>
          <a:endParaRPr lang="fr-FR"/>
        </a:p>
      </dgm:t>
    </dgm:pt>
    <dgm:pt modelId="{93F5FA2D-F5F4-4136-A8A9-C28CF095066F}" type="pres">
      <dgm:prSet presAssocID="{FE70945A-50F2-4CFF-BE1B-9CD28BE97F13}" presName="level3hierChild" presStyleCnt="0"/>
      <dgm:spPr/>
    </dgm:pt>
  </dgm:ptLst>
  <dgm:cxnLst>
    <dgm:cxn modelId="{1D5A30E5-07D9-48D7-9BA6-C833106AAC94}" type="presOf" srcId="{58898307-CB52-4C7C-9988-44EEE5C7A7C6}" destId="{C5835651-B3A0-40E3-A0CC-767A752B2D09}" srcOrd="0" destOrd="0" presId="urn:microsoft.com/office/officeart/2005/8/layout/hierarchy2"/>
    <dgm:cxn modelId="{14E48B83-FB15-4E37-BC25-8BF4AF524148}" type="presOf" srcId="{CE09F1D8-ADA3-4CD0-ACCC-1BABA59155E3}" destId="{14CA3086-0746-4FB8-9E61-9E20A8C27650}" srcOrd="1" destOrd="0" presId="urn:microsoft.com/office/officeart/2005/8/layout/hierarchy2"/>
    <dgm:cxn modelId="{CADA2864-6044-4D69-9C41-E74C308EA203}" type="presOf" srcId="{C7240BA5-53E1-4378-B88E-06DDE7E98DB0}" destId="{CF1F438E-F9AD-4C1B-BC02-89218E843E66}" srcOrd="0" destOrd="0" presId="urn:microsoft.com/office/officeart/2005/8/layout/hierarchy2"/>
    <dgm:cxn modelId="{20037D23-0F42-479A-9E38-61B907E802B7}" type="presOf" srcId="{0E4E061B-7CC9-4E0E-B5BD-39AF1A50725E}" destId="{03F5FFAF-D21D-452A-9057-DC52BFF4961F}" srcOrd="1" destOrd="0" presId="urn:microsoft.com/office/officeart/2005/8/layout/hierarchy2"/>
    <dgm:cxn modelId="{DA12A2D6-E8C7-4B62-A037-289475EFDF40}" srcId="{5B3AAA00-9A35-4491-B208-D91F1246EE9F}" destId="{58898307-CB52-4C7C-9988-44EEE5C7A7C6}" srcOrd="0" destOrd="0" parTransId="{CE09F1D8-ADA3-4CD0-ACCC-1BABA59155E3}" sibTransId="{4ADC6279-CBE9-45E2-89DE-686D6A84AE58}"/>
    <dgm:cxn modelId="{4C3DA72C-9AAF-4116-9139-D3030707A076}" srcId="{5B3AAA00-9A35-4491-B208-D91F1246EE9F}" destId="{FE70945A-50F2-4CFF-BE1B-9CD28BE97F13}" srcOrd="2" destOrd="0" parTransId="{0E4E061B-7CC9-4E0E-B5BD-39AF1A50725E}" sibTransId="{94D3F2DB-BF82-48F2-9AC1-E7C3637D343F}"/>
    <dgm:cxn modelId="{752A898C-B005-4762-9889-DC4A91FC2287}" srcId="{5B3AAA00-9A35-4491-B208-D91F1246EE9F}" destId="{9DF4D17B-EE0A-4F62-8DE9-A7403E172601}" srcOrd="1" destOrd="0" parTransId="{91C12A80-4DCC-486D-9973-0C1BE103861F}" sibTransId="{DF2F6547-3FF5-4494-9675-7CB85ACA8469}"/>
    <dgm:cxn modelId="{9953CB0D-8904-4E9D-92A1-2A584F441023}" type="presOf" srcId="{91C12A80-4DCC-486D-9973-0C1BE103861F}" destId="{9FA14752-9802-4642-AB51-ECE521BAEEE6}" srcOrd="0" destOrd="0" presId="urn:microsoft.com/office/officeart/2005/8/layout/hierarchy2"/>
    <dgm:cxn modelId="{33CB4604-8D40-481B-A01A-B1B903B038CC}" type="presOf" srcId="{CE09F1D8-ADA3-4CD0-ACCC-1BABA59155E3}" destId="{6814AF1D-AF00-4A60-A656-444FD137A9E8}" srcOrd="0" destOrd="0" presId="urn:microsoft.com/office/officeart/2005/8/layout/hierarchy2"/>
    <dgm:cxn modelId="{5386CA08-3F96-43D9-9C1B-46EE73734795}" type="presOf" srcId="{0E4E061B-7CC9-4E0E-B5BD-39AF1A50725E}" destId="{2C56EB24-12B1-4557-89A4-E42FD7E655C7}" srcOrd="0" destOrd="0" presId="urn:microsoft.com/office/officeart/2005/8/layout/hierarchy2"/>
    <dgm:cxn modelId="{85AE2372-BE03-404E-8B98-91A8B113CE19}" type="presOf" srcId="{91C12A80-4DCC-486D-9973-0C1BE103861F}" destId="{A9DAFC5A-C65C-4855-A0CF-25972F1277D0}" srcOrd="1" destOrd="0" presId="urn:microsoft.com/office/officeart/2005/8/layout/hierarchy2"/>
    <dgm:cxn modelId="{561A6BEB-B7AD-4A39-8987-975266B79956}" type="presOf" srcId="{9DF4D17B-EE0A-4F62-8DE9-A7403E172601}" destId="{7676AAAD-7AB4-4083-B43C-F24EE2D9E042}" srcOrd="0" destOrd="0" presId="urn:microsoft.com/office/officeart/2005/8/layout/hierarchy2"/>
    <dgm:cxn modelId="{65042DB6-582A-48DB-887F-6A9C6639A037}" type="presOf" srcId="{5B3AAA00-9A35-4491-B208-D91F1246EE9F}" destId="{D8A96227-112E-4339-A37D-76BC812034CE}" srcOrd="0" destOrd="0" presId="urn:microsoft.com/office/officeart/2005/8/layout/hierarchy2"/>
    <dgm:cxn modelId="{3491FD04-D96B-46BD-BB52-86009244CB23}" srcId="{C7240BA5-53E1-4378-B88E-06DDE7E98DB0}" destId="{5B3AAA00-9A35-4491-B208-D91F1246EE9F}" srcOrd="0" destOrd="0" parTransId="{94B4E15C-E93E-43BE-963C-1F3C68416587}" sibTransId="{1407157B-1314-45C0-A0A1-3DE427FEC95D}"/>
    <dgm:cxn modelId="{DC1A583C-DBEE-4227-A53D-D3398BF60294}" type="presOf" srcId="{FE70945A-50F2-4CFF-BE1B-9CD28BE97F13}" destId="{B5CAE821-AE27-479E-93CC-F6F5385B43FC}" srcOrd="0" destOrd="0" presId="urn:microsoft.com/office/officeart/2005/8/layout/hierarchy2"/>
    <dgm:cxn modelId="{2CA8CA6E-4191-4B53-BE5A-EEC5045B6F44}" type="presParOf" srcId="{CF1F438E-F9AD-4C1B-BC02-89218E843E66}" destId="{B05690E3-CF01-40A4-A874-7B1D37AA2257}" srcOrd="0" destOrd="0" presId="urn:microsoft.com/office/officeart/2005/8/layout/hierarchy2"/>
    <dgm:cxn modelId="{723D5D65-5E71-496E-9064-1BCE7EA14A71}" type="presParOf" srcId="{B05690E3-CF01-40A4-A874-7B1D37AA2257}" destId="{D8A96227-112E-4339-A37D-76BC812034CE}" srcOrd="0" destOrd="0" presId="urn:microsoft.com/office/officeart/2005/8/layout/hierarchy2"/>
    <dgm:cxn modelId="{5B167CFC-5086-4BF7-AF84-3218380D80AD}" type="presParOf" srcId="{B05690E3-CF01-40A4-A874-7B1D37AA2257}" destId="{0BF8AC6C-4570-460E-A025-65D2AA51BE8A}" srcOrd="1" destOrd="0" presId="urn:microsoft.com/office/officeart/2005/8/layout/hierarchy2"/>
    <dgm:cxn modelId="{A85245EA-DEE1-4EEB-B833-AB824AFEB7C2}" type="presParOf" srcId="{0BF8AC6C-4570-460E-A025-65D2AA51BE8A}" destId="{6814AF1D-AF00-4A60-A656-444FD137A9E8}" srcOrd="0" destOrd="0" presId="urn:microsoft.com/office/officeart/2005/8/layout/hierarchy2"/>
    <dgm:cxn modelId="{E58129A4-E922-4941-89D3-510B391FC325}" type="presParOf" srcId="{6814AF1D-AF00-4A60-A656-444FD137A9E8}" destId="{14CA3086-0746-4FB8-9E61-9E20A8C27650}" srcOrd="0" destOrd="0" presId="urn:microsoft.com/office/officeart/2005/8/layout/hierarchy2"/>
    <dgm:cxn modelId="{20C25F37-B722-4E8E-826F-FC36CCC73D00}" type="presParOf" srcId="{0BF8AC6C-4570-460E-A025-65D2AA51BE8A}" destId="{E34EF7F5-AD84-4B16-BB31-5A1D66E2BB21}" srcOrd="1" destOrd="0" presId="urn:microsoft.com/office/officeart/2005/8/layout/hierarchy2"/>
    <dgm:cxn modelId="{5160CB9A-7CA7-4956-8012-23589665381B}" type="presParOf" srcId="{E34EF7F5-AD84-4B16-BB31-5A1D66E2BB21}" destId="{C5835651-B3A0-40E3-A0CC-767A752B2D09}" srcOrd="0" destOrd="0" presId="urn:microsoft.com/office/officeart/2005/8/layout/hierarchy2"/>
    <dgm:cxn modelId="{3C7BBBBB-0492-4675-9B68-F8688DAC6CFC}" type="presParOf" srcId="{E34EF7F5-AD84-4B16-BB31-5A1D66E2BB21}" destId="{E8BAC419-886E-44F5-A432-BD313752237C}" srcOrd="1" destOrd="0" presId="urn:microsoft.com/office/officeart/2005/8/layout/hierarchy2"/>
    <dgm:cxn modelId="{D9F0C6D8-6AB9-4F46-9CA5-0FE962432DED}" type="presParOf" srcId="{0BF8AC6C-4570-460E-A025-65D2AA51BE8A}" destId="{9FA14752-9802-4642-AB51-ECE521BAEEE6}" srcOrd="2" destOrd="0" presId="urn:microsoft.com/office/officeart/2005/8/layout/hierarchy2"/>
    <dgm:cxn modelId="{DA58DE21-B10B-4278-AF37-6F319337B216}" type="presParOf" srcId="{9FA14752-9802-4642-AB51-ECE521BAEEE6}" destId="{A9DAFC5A-C65C-4855-A0CF-25972F1277D0}" srcOrd="0" destOrd="0" presId="urn:microsoft.com/office/officeart/2005/8/layout/hierarchy2"/>
    <dgm:cxn modelId="{6AD3E3FC-D17D-44F9-8771-DE53194094BE}" type="presParOf" srcId="{0BF8AC6C-4570-460E-A025-65D2AA51BE8A}" destId="{4734FD9A-A877-4813-9493-430E6DD251D3}" srcOrd="3" destOrd="0" presId="urn:microsoft.com/office/officeart/2005/8/layout/hierarchy2"/>
    <dgm:cxn modelId="{94F43376-673E-4294-A2C4-EACABD9B67FD}" type="presParOf" srcId="{4734FD9A-A877-4813-9493-430E6DD251D3}" destId="{7676AAAD-7AB4-4083-B43C-F24EE2D9E042}" srcOrd="0" destOrd="0" presId="urn:microsoft.com/office/officeart/2005/8/layout/hierarchy2"/>
    <dgm:cxn modelId="{CA1CE19D-F22D-4259-B88E-BA14CE007F32}" type="presParOf" srcId="{4734FD9A-A877-4813-9493-430E6DD251D3}" destId="{49728043-8D37-4A84-AFE2-29A409A39E7D}" srcOrd="1" destOrd="0" presId="urn:microsoft.com/office/officeart/2005/8/layout/hierarchy2"/>
    <dgm:cxn modelId="{5F545514-25A6-4D86-B8E5-3B1365FECF82}" type="presParOf" srcId="{0BF8AC6C-4570-460E-A025-65D2AA51BE8A}" destId="{2C56EB24-12B1-4557-89A4-E42FD7E655C7}" srcOrd="4" destOrd="0" presId="urn:microsoft.com/office/officeart/2005/8/layout/hierarchy2"/>
    <dgm:cxn modelId="{60C67642-C9FC-4FB8-B722-0ABA6DBECA22}" type="presParOf" srcId="{2C56EB24-12B1-4557-89A4-E42FD7E655C7}" destId="{03F5FFAF-D21D-452A-9057-DC52BFF4961F}" srcOrd="0" destOrd="0" presId="urn:microsoft.com/office/officeart/2005/8/layout/hierarchy2"/>
    <dgm:cxn modelId="{51926D09-D64E-489A-AB5E-262768C94A3C}" type="presParOf" srcId="{0BF8AC6C-4570-460E-A025-65D2AA51BE8A}" destId="{04100C92-196C-418C-A2CA-5DDB51C50D5B}" srcOrd="5" destOrd="0" presId="urn:microsoft.com/office/officeart/2005/8/layout/hierarchy2"/>
    <dgm:cxn modelId="{A5093FC8-27BB-4D5C-9F37-A78A2D4D9C00}" type="presParOf" srcId="{04100C92-196C-418C-A2CA-5DDB51C50D5B}" destId="{B5CAE821-AE27-479E-93CC-F6F5385B43FC}" srcOrd="0" destOrd="0" presId="urn:microsoft.com/office/officeart/2005/8/layout/hierarchy2"/>
    <dgm:cxn modelId="{0FA3EFDF-4DC7-4960-93C2-7F799DF159F6}" type="presParOf" srcId="{04100C92-196C-418C-A2CA-5DDB51C50D5B}" destId="{93F5FA2D-F5F4-4136-A8A9-C28CF095066F}"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8AE43-9ECF-49EB-A174-9940A9860CF8}" type="datetimeFigureOut">
              <a:rPr lang="fr-FR" smtClean="0"/>
              <a:pPr/>
              <a:t>07/10/2023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508B68-EA41-4323-8A9A-6B1F755215FB}" type="slidenum">
              <a:rPr lang="fr-FR" smtClean="0"/>
              <a:pPr/>
              <a:t>‹N°›</a:t>
            </a:fld>
            <a:endParaRPr lang="fr-FR"/>
          </a:p>
        </p:txBody>
      </p:sp>
    </p:spTree>
    <p:extLst>
      <p:ext uri="{BB962C8B-B14F-4D97-AF65-F5344CB8AC3E}">
        <p14:creationId xmlns="" xmlns:p14="http://schemas.microsoft.com/office/powerpoint/2010/main" val="3449830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508B68-EA41-4323-8A9A-6B1F755215FB}" type="slidenum">
              <a:rPr lang="fr-FR" smtClean="0"/>
              <a:pPr/>
              <a:t>1</a:t>
            </a:fld>
            <a:endParaRPr lang="fr-FR"/>
          </a:p>
        </p:txBody>
      </p:sp>
    </p:spTree>
    <p:extLst>
      <p:ext uri="{BB962C8B-B14F-4D97-AF65-F5344CB8AC3E}">
        <p14:creationId xmlns="" xmlns:p14="http://schemas.microsoft.com/office/powerpoint/2010/main" val="2645279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0413256-EBE5-42B0-8520-1E10FB84635B}" type="datetimeFigureOut">
              <a:rPr lang="fr-FR" smtClean="0"/>
              <a:pPr/>
              <a:t>07/10/2023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B93BE31-C736-46D1-B7E6-E59E7A38325C}" type="slidenum">
              <a:rPr lang="fr-FR" smtClean="0"/>
              <a:pPr/>
              <a:t>‹N°›</a:t>
            </a:fld>
            <a:endParaRPr lang="fr-FR" dirty="0"/>
          </a:p>
        </p:txBody>
      </p:sp>
    </p:spTree>
    <p:extLst>
      <p:ext uri="{BB962C8B-B14F-4D97-AF65-F5344CB8AC3E}">
        <p14:creationId xmlns="" xmlns:p14="http://schemas.microsoft.com/office/powerpoint/2010/main" val="307702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413256-EBE5-42B0-8520-1E10FB84635B}" type="datetimeFigureOut">
              <a:rPr lang="fr-FR" smtClean="0"/>
              <a:pPr/>
              <a:t>07/10/2023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B93BE31-C736-46D1-B7E6-E59E7A38325C}" type="slidenum">
              <a:rPr lang="fr-FR" smtClean="0"/>
              <a:pPr/>
              <a:t>‹N°›</a:t>
            </a:fld>
            <a:endParaRPr lang="fr-FR" dirty="0"/>
          </a:p>
        </p:txBody>
      </p:sp>
    </p:spTree>
    <p:extLst>
      <p:ext uri="{BB962C8B-B14F-4D97-AF65-F5344CB8AC3E}">
        <p14:creationId xmlns="" xmlns:p14="http://schemas.microsoft.com/office/powerpoint/2010/main" val="945314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413256-EBE5-42B0-8520-1E10FB84635B}" type="datetimeFigureOut">
              <a:rPr lang="fr-FR" smtClean="0"/>
              <a:pPr/>
              <a:t>07/10/2023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B93BE31-C736-46D1-B7E6-E59E7A38325C}" type="slidenum">
              <a:rPr lang="fr-FR" smtClean="0"/>
              <a:pPr/>
              <a:t>‹N°›</a:t>
            </a:fld>
            <a:endParaRPr lang="fr-FR" dirty="0"/>
          </a:p>
        </p:txBody>
      </p:sp>
    </p:spTree>
    <p:extLst>
      <p:ext uri="{BB962C8B-B14F-4D97-AF65-F5344CB8AC3E}">
        <p14:creationId xmlns="" xmlns:p14="http://schemas.microsoft.com/office/powerpoint/2010/main" val="1261207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413256-EBE5-42B0-8520-1E10FB84635B}" type="datetimeFigureOut">
              <a:rPr lang="fr-FR" smtClean="0"/>
              <a:pPr/>
              <a:t>07/10/2023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B93BE31-C736-46D1-B7E6-E59E7A38325C}" type="slidenum">
              <a:rPr lang="fr-FR" smtClean="0"/>
              <a:pPr/>
              <a:t>‹N°›</a:t>
            </a:fld>
            <a:endParaRPr lang="fr-FR" dirty="0"/>
          </a:p>
        </p:txBody>
      </p:sp>
    </p:spTree>
    <p:extLst>
      <p:ext uri="{BB962C8B-B14F-4D97-AF65-F5344CB8AC3E}">
        <p14:creationId xmlns="" xmlns:p14="http://schemas.microsoft.com/office/powerpoint/2010/main" val="3855023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0413256-EBE5-42B0-8520-1E10FB84635B}" type="datetimeFigureOut">
              <a:rPr lang="fr-FR" smtClean="0"/>
              <a:pPr/>
              <a:t>07/10/2023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B93BE31-C736-46D1-B7E6-E59E7A38325C}" type="slidenum">
              <a:rPr lang="fr-FR" smtClean="0"/>
              <a:pPr/>
              <a:t>‹N°›</a:t>
            </a:fld>
            <a:endParaRPr lang="fr-FR" dirty="0"/>
          </a:p>
        </p:txBody>
      </p:sp>
    </p:spTree>
    <p:extLst>
      <p:ext uri="{BB962C8B-B14F-4D97-AF65-F5344CB8AC3E}">
        <p14:creationId xmlns="" xmlns:p14="http://schemas.microsoft.com/office/powerpoint/2010/main" val="733727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0413256-EBE5-42B0-8520-1E10FB84635B}" type="datetimeFigureOut">
              <a:rPr lang="fr-FR" smtClean="0"/>
              <a:pPr/>
              <a:t>07/10/2023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B93BE31-C736-46D1-B7E6-E59E7A38325C}" type="slidenum">
              <a:rPr lang="fr-FR" smtClean="0"/>
              <a:pPr/>
              <a:t>‹N°›</a:t>
            </a:fld>
            <a:endParaRPr lang="fr-FR" dirty="0"/>
          </a:p>
        </p:txBody>
      </p:sp>
    </p:spTree>
    <p:extLst>
      <p:ext uri="{BB962C8B-B14F-4D97-AF65-F5344CB8AC3E}">
        <p14:creationId xmlns="" xmlns:p14="http://schemas.microsoft.com/office/powerpoint/2010/main" val="334290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0413256-EBE5-42B0-8520-1E10FB84635B}" type="datetimeFigureOut">
              <a:rPr lang="fr-FR" smtClean="0"/>
              <a:pPr/>
              <a:t>07/10/2023</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7B93BE31-C736-46D1-B7E6-E59E7A38325C}" type="slidenum">
              <a:rPr lang="fr-FR" smtClean="0"/>
              <a:pPr/>
              <a:t>‹N°›</a:t>
            </a:fld>
            <a:endParaRPr lang="fr-FR" dirty="0"/>
          </a:p>
        </p:txBody>
      </p:sp>
    </p:spTree>
    <p:extLst>
      <p:ext uri="{BB962C8B-B14F-4D97-AF65-F5344CB8AC3E}">
        <p14:creationId xmlns="" xmlns:p14="http://schemas.microsoft.com/office/powerpoint/2010/main" val="2868287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0413256-EBE5-42B0-8520-1E10FB84635B}" type="datetimeFigureOut">
              <a:rPr lang="fr-FR" smtClean="0"/>
              <a:pPr/>
              <a:t>07/10/2023</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7B93BE31-C736-46D1-B7E6-E59E7A38325C}" type="slidenum">
              <a:rPr lang="fr-FR" smtClean="0"/>
              <a:pPr/>
              <a:t>‹N°›</a:t>
            </a:fld>
            <a:endParaRPr lang="fr-FR" dirty="0"/>
          </a:p>
        </p:txBody>
      </p:sp>
    </p:spTree>
    <p:extLst>
      <p:ext uri="{BB962C8B-B14F-4D97-AF65-F5344CB8AC3E}">
        <p14:creationId xmlns="" xmlns:p14="http://schemas.microsoft.com/office/powerpoint/2010/main" val="322785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0413256-EBE5-42B0-8520-1E10FB84635B}" type="datetimeFigureOut">
              <a:rPr lang="fr-FR" smtClean="0"/>
              <a:pPr/>
              <a:t>07/10/2023</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7B93BE31-C736-46D1-B7E6-E59E7A38325C}" type="slidenum">
              <a:rPr lang="fr-FR" smtClean="0"/>
              <a:pPr/>
              <a:t>‹N°›</a:t>
            </a:fld>
            <a:endParaRPr lang="fr-FR" dirty="0"/>
          </a:p>
        </p:txBody>
      </p:sp>
    </p:spTree>
    <p:extLst>
      <p:ext uri="{BB962C8B-B14F-4D97-AF65-F5344CB8AC3E}">
        <p14:creationId xmlns="" xmlns:p14="http://schemas.microsoft.com/office/powerpoint/2010/main" val="258243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0413256-EBE5-42B0-8520-1E10FB84635B}" type="datetimeFigureOut">
              <a:rPr lang="fr-FR" smtClean="0"/>
              <a:pPr/>
              <a:t>07/10/2023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B93BE31-C736-46D1-B7E6-E59E7A38325C}" type="slidenum">
              <a:rPr lang="fr-FR" smtClean="0"/>
              <a:pPr/>
              <a:t>‹N°›</a:t>
            </a:fld>
            <a:endParaRPr lang="fr-FR" dirty="0"/>
          </a:p>
        </p:txBody>
      </p:sp>
    </p:spTree>
    <p:extLst>
      <p:ext uri="{BB962C8B-B14F-4D97-AF65-F5344CB8AC3E}">
        <p14:creationId xmlns="" xmlns:p14="http://schemas.microsoft.com/office/powerpoint/2010/main" val="1648532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0413256-EBE5-42B0-8520-1E10FB84635B}" type="datetimeFigureOut">
              <a:rPr lang="fr-FR" smtClean="0"/>
              <a:pPr/>
              <a:t>07/10/2023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B93BE31-C736-46D1-B7E6-E59E7A38325C}" type="slidenum">
              <a:rPr lang="fr-FR" smtClean="0"/>
              <a:pPr/>
              <a:t>‹N°›</a:t>
            </a:fld>
            <a:endParaRPr lang="fr-FR" dirty="0"/>
          </a:p>
        </p:txBody>
      </p:sp>
    </p:spTree>
    <p:extLst>
      <p:ext uri="{BB962C8B-B14F-4D97-AF65-F5344CB8AC3E}">
        <p14:creationId xmlns="" xmlns:p14="http://schemas.microsoft.com/office/powerpoint/2010/main" val="3453613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13256-EBE5-42B0-8520-1E10FB84635B}" type="datetimeFigureOut">
              <a:rPr lang="fr-FR" smtClean="0"/>
              <a:pPr/>
              <a:t>07/10/2023</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3BE31-C736-46D1-B7E6-E59E7A38325C}" type="slidenum">
              <a:rPr lang="fr-FR" smtClean="0"/>
              <a:pPr/>
              <a:t>‹N°›</a:t>
            </a:fld>
            <a:endParaRPr lang="fr-FR" dirty="0"/>
          </a:p>
        </p:txBody>
      </p:sp>
    </p:spTree>
    <p:extLst>
      <p:ext uri="{BB962C8B-B14F-4D97-AF65-F5344CB8AC3E}">
        <p14:creationId xmlns="" xmlns:p14="http://schemas.microsoft.com/office/powerpoint/2010/main" val="2115157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3">
            <a:extLst>
              <a:ext uri="{BEBA8EAE-BF5A-486C-A8C5-ECC9F3942E4B}">
                <a14:imgProps xmlns="" xmlns:a14="http://schemas.microsoft.com/office/drawing/2010/main">
                  <a14:imgLayer r:embed="rId4">
                    <a14:imgEffect>
                      <a14:colorTemperature colorTemp="4700"/>
                    </a14:imgEffect>
                    <a14:imgEffect>
                      <a14:saturation sat="33000"/>
                    </a14:imgEffect>
                  </a14:imgLayer>
                </a14:imgProps>
              </a:ext>
              <a:ext uri="{28A0092B-C50C-407E-A947-70E740481C1C}">
                <a14:useLocalDpi xmlns="" xmlns:a14="http://schemas.microsoft.com/office/drawing/2010/main" val="0"/>
              </a:ext>
            </a:extLst>
          </a:blip>
          <a:srcRect l="23864"/>
          <a:stretch/>
        </p:blipFill>
        <p:spPr>
          <a:xfrm>
            <a:off x="0" y="-26824"/>
            <a:ext cx="12192000" cy="6884824"/>
          </a:xfrm>
          <a:prstGeom prst="rect">
            <a:avLst/>
          </a:prstGeom>
          <a:noFill/>
          <a:ln>
            <a:noFill/>
          </a:ln>
        </p:spPr>
      </p:pic>
      <p:pic>
        <p:nvPicPr>
          <p:cNvPr id="5" name="Image 4"/>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9236364" y="111990"/>
            <a:ext cx="1902690" cy="1902690"/>
          </a:xfrm>
          <a:prstGeom prst="rect">
            <a:avLst/>
          </a:prstGeom>
          <a:ln>
            <a:noFill/>
          </a:ln>
          <a:effectLst>
            <a:softEdge rad="112500"/>
          </a:effectLst>
        </p:spPr>
      </p:pic>
      <p:pic>
        <p:nvPicPr>
          <p:cNvPr id="6" name="Image 5"/>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1052946" y="75045"/>
            <a:ext cx="1902690" cy="1902690"/>
          </a:xfrm>
          <a:prstGeom prst="rect">
            <a:avLst/>
          </a:prstGeom>
          <a:ln>
            <a:noFill/>
          </a:ln>
          <a:effectLst>
            <a:softEdge rad="112500"/>
          </a:effectLst>
        </p:spPr>
      </p:pic>
      <p:sp>
        <p:nvSpPr>
          <p:cNvPr id="7" name="ZoneTexte 6"/>
          <p:cNvSpPr txBox="1"/>
          <p:nvPr/>
        </p:nvSpPr>
        <p:spPr>
          <a:xfrm>
            <a:off x="2955636" y="517238"/>
            <a:ext cx="6689435" cy="1200329"/>
          </a:xfrm>
          <a:prstGeom prst="rect">
            <a:avLst/>
          </a:prstGeom>
          <a:noFill/>
        </p:spPr>
        <p:txBody>
          <a:bodyPr wrap="square" rtlCol="0">
            <a:spAutoFit/>
          </a:bodyPr>
          <a:lstStyle/>
          <a:p>
            <a:pPr algn="ctr" rtl="1"/>
            <a:r>
              <a:rPr lang="ar-DZ" b="1" dirty="0" smtClean="0"/>
              <a:t>الجمهورية الجزائرية الديمقراطية الشعبية </a:t>
            </a:r>
          </a:p>
          <a:p>
            <a:pPr algn="ctr" rtl="1"/>
            <a:r>
              <a:rPr lang="ar-DZ" b="1" dirty="0" smtClean="0"/>
              <a:t>وزارة التعليم العالي و البحث العلمي </a:t>
            </a:r>
          </a:p>
          <a:p>
            <a:pPr algn="ctr" rtl="1"/>
            <a:r>
              <a:rPr lang="ar-DZ" b="1" dirty="0" smtClean="0"/>
              <a:t>جامعة العربي بن مهيدي- أم البواقي </a:t>
            </a:r>
          </a:p>
          <a:p>
            <a:pPr algn="ctr" rtl="1"/>
            <a:r>
              <a:rPr lang="ar-DZ" b="1" dirty="0" smtClean="0"/>
              <a:t>كلية العلوم الاقتصادية </a:t>
            </a:r>
            <a:r>
              <a:rPr lang="ar-DZ" b="1" dirty="0" err="1" smtClean="0"/>
              <a:t>و</a:t>
            </a:r>
            <a:r>
              <a:rPr lang="ar-DZ" b="1" dirty="0" smtClean="0"/>
              <a:t> العلوم التجارية و علوم التسيير </a:t>
            </a:r>
            <a:endParaRPr lang="fr-FR" b="1" dirty="0"/>
          </a:p>
        </p:txBody>
      </p:sp>
      <p:sp>
        <p:nvSpPr>
          <p:cNvPr id="9" name="ZoneTexte 8"/>
          <p:cNvSpPr txBox="1"/>
          <p:nvPr/>
        </p:nvSpPr>
        <p:spPr>
          <a:xfrm>
            <a:off x="8894618" y="4567092"/>
            <a:ext cx="2410690" cy="400110"/>
          </a:xfrm>
          <a:prstGeom prst="rect">
            <a:avLst/>
          </a:prstGeom>
          <a:noFill/>
        </p:spPr>
        <p:txBody>
          <a:bodyPr wrap="square" rtlCol="0">
            <a:spAutoFit/>
          </a:bodyPr>
          <a:lstStyle/>
          <a:p>
            <a:pPr algn="ctr" rtl="1"/>
            <a:r>
              <a:rPr lang="ar-DZ" sz="2000" b="1" dirty="0" smtClean="0">
                <a:latin typeface="Sakkal Majalla" pitchFamily="2" charset="-78"/>
                <a:cs typeface="Sakkal Majalla" pitchFamily="2" charset="-78"/>
              </a:rPr>
              <a:t>السنة الثالثة: إدارة الأعمال</a:t>
            </a:r>
          </a:p>
        </p:txBody>
      </p:sp>
      <p:sp>
        <p:nvSpPr>
          <p:cNvPr id="11" name="ZoneTexte 10"/>
          <p:cNvSpPr txBox="1"/>
          <p:nvPr/>
        </p:nvSpPr>
        <p:spPr>
          <a:xfrm>
            <a:off x="3454401" y="6234545"/>
            <a:ext cx="3269673" cy="369332"/>
          </a:xfrm>
          <a:prstGeom prst="rect">
            <a:avLst/>
          </a:prstGeom>
          <a:noFill/>
        </p:spPr>
        <p:txBody>
          <a:bodyPr wrap="square" rtlCol="0">
            <a:spAutoFit/>
          </a:bodyPr>
          <a:lstStyle/>
          <a:p>
            <a:pPr algn="ctr" rtl="1"/>
            <a:r>
              <a:rPr lang="ar-DZ" b="1" dirty="0" smtClean="0"/>
              <a:t>2024/2023</a:t>
            </a:r>
            <a:endParaRPr lang="fr-FR" b="1" dirty="0"/>
          </a:p>
        </p:txBody>
      </p:sp>
      <p:sp>
        <p:nvSpPr>
          <p:cNvPr id="14" name="Rectangle à coins arrondis 13"/>
          <p:cNvSpPr/>
          <p:nvPr/>
        </p:nvSpPr>
        <p:spPr>
          <a:xfrm>
            <a:off x="3207895" y="2488367"/>
            <a:ext cx="5036695" cy="142406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3200" b="1" dirty="0" smtClean="0">
                <a:latin typeface="Sakkal Majalla" pitchFamily="2" charset="-78"/>
                <a:cs typeface="Sakkal Majalla" pitchFamily="2" charset="-78"/>
              </a:rPr>
              <a:t>المؤسسة ضمن التشريع الجزائري</a:t>
            </a:r>
            <a:endParaRPr lang="fr-FR" sz="3200" b="1" dirty="0">
              <a:latin typeface="Sakkal Majalla" pitchFamily="2" charset="-78"/>
              <a:cs typeface="Sakkal Majalla" pitchFamily="2" charset="-78"/>
            </a:endParaRPr>
          </a:p>
        </p:txBody>
      </p:sp>
      <p:sp>
        <p:nvSpPr>
          <p:cNvPr id="15" name="ZoneTexte 14"/>
          <p:cNvSpPr txBox="1"/>
          <p:nvPr/>
        </p:nvSpPr>
        <p:spPr>
          <a:xfrm>
            <a:off x="952329" y="4659531"/>
            <a:ext cx="2410690" cy="400110"/>
          </a:xfrm>
          <a:prstGeom prst="rect">
            <a:avLst/>
          </a:prstGeom>
          <a:noFill/>
        </p:spPr>
        <p:txBody>
          <a:bodyPr wrap="square" rtlCol="0">
            <a:spAutoFit/>
          </a:bodyPr>
          <a:lstStyle/>
          <a:p>
            <a:pPr algn="ctr" rtl="1"/>
            <a:r>
              <a:rPr lang="ar-DZ" sz="2000" b="1" dirty="0" smtClean="0">
                <a:latin typeface="Sakkal Majalla" pitchFamily="2" charset="-78"/>
                <a:cs typeface="Sakkal Majalla" pitchFamily="2" charset="-78"/>
              </a:rPr>
              <a:t>مقياس: إدارة الموارد البشرية</a:t>
            </a:r>
          </a:p>
        </p:txBody>
      </p:sp>
    </p:spTree>
    <p:extLst>
      <p:ext uri="{BB962C8B-B14F-4D97-AF65-F5344CB8AC3E}">
        <p14:creationId xmlns="" xmlns:p14="http://schemas.microsoft.com/office/powerpoint/2010/main" val="29988363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1349115" y="719666"/>
          <a:ext cx="881088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à coins arrondis 4"/>
          <p:cNvSpPr/>
          <p:nvPr/>
        </p:nvSpPr>
        <p:spPr>
          <a:xfrm>
            <a:off x="9998439" y="1379094"/>
            <a:ext cx="1678899" cy="38075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latin typeface="Sakkal Majalla" pitchFamily="2" charset="-78"/>
                <a:cs typeface="Sakkal Majalla" pitchFamily="2" charset="-78"/>
              </a:rPr>
              <a:t>المؤسسات الصغيرة والمتوسطة</a:t>
            </a:r>
            <a:endParaRPr lang="fr-FR" sz="2800" b="1" dirty="0">
              <a:latin typeface="Sakkal Majalla" pitchFamily="2" charset="-78"/>
              <a:cs typeface="Sakkal Majalla" pitchFamily="2" charset="-78"/>
            </a:endParaRPr>
          </a:p>
        </p:txBody>
      </p:sp>
    </p:spTree>
  </p:cSld>
  <p:clrMapOvr>
    <a:masterClrMapping/>
  </p:clrMapOvr>
  <p:transition>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659567" y="569626"/>
            <a:ext cx="10897849" cy="563630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lnSpc>
                <a:spcPct val="150000"/>
              </a:lnSpc>
            </a:pPr>
            <a:r>
              <a:rPr lang="fr-FR" sz="3200" dirty="0" smtClean="0">
                <a:latin typeface="Times New Roman" pitchFamily="18" charset="0"/>
                <a:cs typeface="Times New Roman" pitchFamily="18" charset="0"/>
              </a:rPr>
              <a:t>Les EPA (Établissement public à caractère administratif), le EPSCP (Établissement public à caractère scientifique, culturel et professionnel), les EPST (Établissement public à caractère scientifique et technologique), les EPGS (Établissement public à gestion spécifique), les EPIC (Entreprise publique commerciale et industrielle), EPE (Entreprise publique économique</a:t>
            </a:r>
            <a:r>
              <a:rPr lang="fr-FR" sz="3200" dirty="0" smtClean="0">
                <a:latin typeface="Times New Roman" pitchFamily="18" charset="0"/>
                <a:cs typeface="Times New Roman" pitchFamily="18" charset="0"/>
              </a:rPr>
              <a:t>).</a:t>
            </a:r>
            <a:endParaRPr lang="fr-FR" sz="3200" dirty="0" smtClean="0">
              <a:latin typeface="Times New Roman" pitchFamily="18" charset="0"/>
              <a:cs typeface="Times New Roman" pitchFamily="18" charset="0"/>
            </a:endParaRPr>
          </a:p>
          <a:p>
            <a:pPr algn="ctr"/>
            <a:endParaRPr lang="fr-FR" dirty="0"/>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acer\Desktop\1.jpg"/>
          <p:cNvPicPr>
            <a:picLocks noChangeAspect="1" noChangeArrowheads="1"/>
          </p:cNvPicPr>
          <p:nvPr/>
        </p:nvPicPr>
        <p:blipFill>
          <a:blip r:embed="rId2"/>
          <a:srcRect/>
          <a:stretch>
            <a:fillRect/>
          </a:stretch>
        </p:blipFill>
        <p:spPr bwMode="auto">
          <a:xfrm>
            <a:off x="6910466" y="2780442"/>
            <a:ext cx="4452077" cy="3095702"/>
          </a:xfrm>
          <a:prstGeom prst="rect">
            <a:avLst/>
          </a:prstGeom>
          <a:noFill/>
        </p:spPr>
      </p:pic>
      <p:pic>
        <p:nvPicPr>
          <p:cNvPr id="1027" name="Picture 3" descr="C:\Users\Nacer\Desktop\2.png"/>
          <p:cNvPicPr>
            <a:picLocks noChangeAspect="1" noChangeArrowheads="1"/>
          </p:cNvPicPr>
          <p:nvPr/>
        </p:nvPicPr>
        <p:blipFill>
          <a:blip r:embed="rId3"/>
          <a:srcRect/>
          <a:stretch>
            <a:fillRect/>
          </a:stretch>
        </p:blipFill>
        <p:spPr bwMode="auto">
          <a:xfrm>
            <a:off x="674557" y="2850318"/>
            <a:ext cx="2310517" cy="1197026"/>
          </a:xfrm>
          <a:prstGeom prst="rect">
            <a:avLst/>
          </a:prstGeom>
          <a:noFill/>
        </p:spPr>
      </p:pic>
      <p:sp>
        <p:nvSpPr>
          <p:cNvPr id="7" name="Rectangle à coins arrondis 6"/>
          <p:cNvSpPr/>
          <p:nvPr/>
        </p:nvSpPr>
        <p:spPr>
          <a:xfrm>
            <a:off x="599608" y="719529"/>
            <a:ext cx="2413416" cy="1244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000" b="1" dirty="0" smtClean="0">
                <a:latin typeface="Sakkal Majalla" pitchFamily="2" charset="-78"/>
                <a:cs typeface="Sakkal Majalla" pitchFamily="2" charset="-78"/>
              </a:rPr>
              <a:t>المؤسسة: تنظيم اقتصادي مستقل ماليا، ويقترح نفسه لإنتاج السلع أو خدمات للسوق</a:t>
            </a:r>
            <a:endParaRPr lang="fr-FR" sz="2000" b="1" dirty="0">
              <a:latin typeface="Sakkal Majalla" pitchFamily="2" charset="-78"/>
              <a:cs typeface="Sakkal Majalla" pitchFamily="2" charset="-78"/>
            </a:endParaRPr>
          </a:p>
        </p:txBody>
      </p:sp>
      <p:sp>
        <p:nvSpPr>
          <p:cNvPr id="8" name="Rectangle à coins arrondis 7"/>
          <p:cNvSpPr/>
          <p:nvPr/>
        </p:nvSpPr>
        <p:spPr>
          <a:xfrm>
            <a:off x="4049844" y="737016"/>
            <a:ext cx="2276005" cy="1244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000" b="1" dirty="0" smtClean="0">
                <a:latin typeface="Sakkal Majalla" pitchFamily="2" charset="-78"/>
                <a:cs typeface="Sakkal Majalla" pitchFamily="2" charset="-78"/>
              </a:rPr>
              <a:t>المؤسسة: تجمع فيها عددا معينا من عوامل الإنتاج من أجل الإنتاج أو الخدمات</a:t>
            </a:r>
            <a:endParaRPr lang="fr-FR" sz="2000" b="1" dirty="0" smtClean="0">
              <a:latin typeface="Sakkal Majalla" pitchFamily="2" charset="-78"/>
              <a:cs typeface="Sakkal Majalla" pitchFamily="2" charset="-78"/>
            </a:endParaRPr>
          </a:p>
        </p:txBody>
      </p:sp>
      <p:sp>
        <p:nvSpPr>
          <p:cNvPr id="10" name="Flèche droite 9"/>
          <p:cNvSpPr/>
          <p:nvPr/>
        </p:nvSpPr>
        <p:spPr>
          <a:xfrm>
            <a:off x="6625651" y="1169234"/>
            <a:ext cx="1499017" cy="2998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8349522" y="854441"/>
            <a:ext cx="2458387" cy="9743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000" b="1" dirty="0" smtClean="0">
                <a:latin typeface="Sakkal Majalla" pitchFamily="2" charset="-78"/>
                <a:cs typeface="Sakkal Majalla" pitchFamily="2" charset="-78"/>
              </a:rPr>
              <a:t>تحويل المدخلات إلى مخرجات</a:t>
            </a:r>
            <a:endParaRPr lang="fr-FR" sz="2000" b="1" dirty="0" smtClean="0">
              <a:latin typeface="Sakkal Majalla" pitchFamily="2" charset="-78"/>
              <a:cs typeface="Sakkal Majalla" pitchFamily="2" charset="-78"/>
            </a:endParaRPr>
          </a:p>
        </p:txBody>
      </p:sp>
      <p:sp>
        <p:nvSpPr>
          <p:cNvPr id="13" name="Flèche vers le bas 12"/>
          <p:cNvSpPr/>
          <p:nvPr/>
        </p:nvSpPr>
        <p:spPr>
          <a:xfrm>
            <a:off x="4976734" y="2083633"/>
            <a:ext cx="329784" cy="13641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3867462" y="3492709"/>
            <a:ext cx="2368447" cy="12291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000" b="1" dirty="0" smtClean="0">
                <a:latin typeface="Sakkal Majalla" pitchFamily="2" charset="-78"/>
                <a:cs typeface="Sakkal Majalla" pitchFamily="2" charset="-78"/>
              </a:rPr>
              <a:t>تختلف حسب: الحجم، النشاط، ملكية الأموال...</a:t>
            </a:r>
            <a:endParaRPr lang="fr-FR" sz="2000" b="1" dirty="0" smtClean="0">
              <a:latin typeface="Sakkal Majalla" pitchFamily="2" charset="-78"/>
              <a:cs typeface="Sakkal Majalla" pitchFamily="2" charset="-78"/>
            </a:endParaRPr>
          </a:p>
        </p:txBody>
      </p:sp>
      <p:sp>
        <p:nvSpPr>
          <p:cNvPr id="15" name="Flèche droite 14"/>
          <p:cNvSpPr/>
          <p:nvPr/>
        </p:nvSpPr>
        <p:spPr>
          <a:xfrm>
            <a:off x="3060492" y="1214203"/>
            <a:ext cx="956874" cy="3023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34518" y="314793"/>
            <a:ext cx="10388184" cy="53364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dirty="0" smtClean="0">
                <a:latin typeface="Times New Roman" pitchFamily="18" charset="0"/>
                <a:cs typeface="Times New Roman" pitchFamily="18" charset="0"/>
              </a:rPr>
              <a:t>Une entreprise est un groupement humain hiérarchisé qui met en œuvre des moyens intellectuels, physiques et financiers pour produire former, distribuer les richesses conformément à des buts définis pour réaliser un profit. </a:t>
            </a:r>
          </a:p>
          <a:p>
            <a:pPr algn="just"/>
            <a:r>
              <a:rPr lang="fr-FR" sz="2000" dirty="0" smtClean="0">
                <a:latin typeface="Times New Roman" pitchFamily="18" charset="0"/>
                <a:cs typeface="Times New Roman" pitchFamily="18" charset="0"/>
              </a:rPr>
              <a:t>L’entreprise a pour objectif de répondre aux questions fondamentales importantes de l’économie : </a:t>
            </a:r>
          </a:p>
          <a:p>
            <a:pPr algn="just"/>
            <a:r>
              <a:rPr lang="fr-FR" sz="2000" dirty="0" smtClean="0">
                <a:latin typeface="Times New Roman" pitchFamily="18" charset="0"/>
                <a:cs typeface="Times New Roman" pitchFamily="18" charset="0"/>
              </a:rPr>
              <a:t>- Que produire ? </a:t>
            </a:r>
          </a:p>
          <a:p>
            <a:pPr algn="just"/>
            <a:r>
              <a:rPr lang="fr-FR" sz="2000" dirty="0" smtClean="0">
                <a:latin typeface="Times New Roman" pitchFamily="18" charset="0"/>
                <a:cs typeface="Times New Roman" pitchFamily="18" charset="0"/>
              </a:rPr>
              <a:t>Quels sont les besoins du marché afin de les satisfaire ? </a:t>
            </a:r>
          </a:p>
          <a:p>
            <a:pPr algn="just"/>
            <a:r>
              <a:rPr lang="fr-FR" sz="2000" dirty="0" smtClean="0">
                <a:latin typeface="Times New Roman" pitchFamily="18" charset="0"/>
                <a:cs typeface="Times New Roman" pitchFamily="18" charset="0"/>
              </a:rPr>
              <a:t>- Pour qui produire ? </a:t>
            </a:r>
          </a:p>
          <a:p>
            <a:pPr algn="just"/>
            <a:r>
              <a:rPr lang="fr-FR" sz="2000" dirty="0" smtClean="0">
                <a:latin typeface="Times New Roman" pitchFamily="18" charset="0"/>
                <a:cs typeface="Times New Roman" pitchFamily="18" charset="0"/>
              </a:rPr>
              <a:t>Quelle est la catégorie des consommateurs ayant exprimé le besoin ? </a:t>
            </a:r>
          </a:p>
          <a:p>
            <a:pPr algn="just"/>
            <a:r>
              <a:rPr lang="fr-FR" sz="2000" dirty="0" smtClean="0">
                <a:latin typeface="Times New Roman" pitchFamily="18" charset="0"/>
                <a:cs typeface="Times New Roman" pitchFamily="18" charset="0"/>
              </a:rPr>
              <a:t>- Comment produire ? </a:t>
            </a:r>
          </a:p>
          <a:p>
            <a:pPr algn="just"/>
            <a:r>
              <a:rPr lang="fr-FR" sz="2000" dirty="0" smtClean="0">
                <a:latin typeface="Times New Roman" pitchFamily="18" charset="0"/>
                <a:cs typeface="Times New Roman" pitchFamily="18" charset="0"/>
              </a:rPr>
              <a:t>Quelles matières employer, quelles techniques, quels investissements, quelles personnes. </a:t>
            </a:r>
          </a:p>
          <a:p>
            <a:pPr algn="just"/>
            <a:r>
              <a:rPr lang="fr-FR" sz="2000" b="1" dirty="0" smtClean="0">
                <a:latin typeface="Times New Roman" pitchFamily="18" charset="0"/>
                <a:cs typeface="Times New Roman" pitchFamily="18" charset="0"/>
              </a:rPr>
              <a:t>L’entreprise est une unité de production de biens et de services. </a:t>
            </a:r>
          </a:p>
          <a:p>
            <a:pPr algn="just"/>
            <a:r>
              <a:rPr lang="fr-FR" sz="2000" b="1" dirty="0" smtClean="0">
                <a:latin typeface="Times New Roman" pitchFamily="18" charset="0"/>
                <a:cs typeface="Times New Roman" pitchFamily="18" charset="0"/>
              </a:rPr>
              <a:t>…Mais c’est aussi une unité de répartition des richesses</a:t>
            </a:r>
          </a:p>
          <a:p>
            <a:pPr algn="just"/>
            <a:r>
              <a:rPr lang="fr-FR" sz="2000" b="1" dirty="0" smtClean="0">
                <a:latin typeface="Times New Roman" pitchFamily="18" charset="0"/>
                <a:cs typeface="Times New Roman" pitchFamily="18" charset="0"/>
              </a:rPr>
              <a:t> </a:t>
            </a:r>
          </a:p>
          <a:p>
            <a:pPr algn="just"/>
            <a:endParaRPr lang="fr-FR" sz="2000" dirty="0" smtClean="0">
              <a:latin typeface="Times New Roman" pitchFamily="18" charset="0"/>
              <a:cs typeface="Times New Roman" pitchFamily="18" charset="0"/>
            </a:endParaRPr>
          </a:p>
          <a:p>
            <a:pPr algn="just"/>
            <a:endParaRPr lang="fr-FR" sz="2000" dirty="0">
              <a:latin typeface="Times New Roman" pitchFamily="18" charset="0"/>
              <a:cs typeface="Times New Roman" pitchFamily="18" charset="0"/>
            </a:endParaRPr>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1034321" y="494675"/>
          <a:ext cx="9398833" cy="5643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3"/>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1244184" y="719666"/>
          <a:ext cx="891581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2"/>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4122295" y="359764"/>
            <a:ext cx="2998033" cy="7644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000" b="1" dirty="0" smtClean="0">
                <a:latin typeface="Sakkal Majalla" pitchFamily="2" charset="-78"/>
                <a:cs typeface="Sakkal Majalla" pitchFamily="2" charset="-78"/>
              </a:rPr>
              <a:t>التشريع الجزائري</a:t>
            </a:r>
            <a:endParaRPr lang="fr-FR" sz="2000" b="1" dirty="0" smtClean="0">
              <a:latin typeface="Sakkal Majalla" pitchFamily="2" charset="-78"/>
              <a:cs typeface="Sakkal Majalla" pitchFamily="2" charset="-78"/>
            </a:endParaRPr>
          </a:p>
        </p:txBody>
      </p:sp>
      <p:sp>
        <p:nvSpPr>
          <p:cNvPr id="7" name="Rectangle à coins arrondis 6"/>
          <p:cNvSpPr/>
          <p:nvPr/>
        </p:nvSpPr>
        <p:spPr>
          <a:xfrm>
            <a:off x="989351" y="1356610"/>
            <a:ext cx="9518754" cy="49242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DZ" sz="2000" b="1" dirty="0" smtClean="0">
                <a:latin typeface="Sakkal Majalla" pitchFamily="2" charset="-78"/>
                <a:cs typeface="Sakkal Majalla" pitchFamily="2" charset="-78"/>
              </a:rPr>
              <a:t>استحدث مصطلح المؤسسة وفق الأمر  03/03 بعدما كان يستخدم مصطلح العون الاقتصادي بموجب القانون 06/95 ثم الرجوع مرة أخرى بموجب الأمر 02/04.</a:t>
            </a:r>
          </a:p>
          <a:p>
            <a:pPr algn="ctr" rtl="1">
              <a:lnSpc>
                <a:spcPct val="150000"/>
              </a:lnSpc>
            </a:pPr>
            <a:r>
              <a:rPr lang="ar-DZ" sz="2000" b="1" dirty="0" smtClean="0">
                <a:latin typeface="Sakkal Majalla" pitchFamily="2" charset="-78"/>
                <a:cs typeface="Sakkal Majalla" pitchFamily="2" charset="-78"/>
              </a:rPr>
              <a:t>عرفت حسب نص المادة 03 من الأمر 03/03: كل شخص طبيعي أو معنوي أيا كانت طبيعته يمارس بصفة دائمة نشاطات الإنتاج أو التوزيع أو الخدمات. ثم ليتم تعديلها بموجب القانون 12/08: كل شخص طبيعي أو معنوي أيا كانت طبيعته يمارس بصفة دائمة نشاطات الإنتاج أو التوزيع أو الخدمات أو الاستيراد، مع إدراج الصفقات العمومية ...ليتم التوسع من خلال التعديل 05/10 حيث تم إدراج النشاطات الفلاحية ونشاطات تربیة المواشي وعملیات استیراد السلع لإعادة بیعھا على حالھا والنشاطات التي یقوم </a:t>
            </a:r>
            <a:r>
              <a:rPr lang="ar-DZ" sz="2000" b="1" dirty="0" err="1" smtClean="0">
                <a:latin typeface="Sakkal Majalla" pitchFamily="2" charset="-78"/>
                <a:cs typeface="Sakkal Majalla" pitchFamily="2" charset="-78"/>
              </a:rPr>
              <a:t>ب</a:t>
            </a:r>
            <a:r>
              <a:rPr lang="ar-DZ" sz="2000" b="1" dirty="0" smtClean="0">
                <a:latin typeface="Sakkal Majalla" pitchFamily="2" charset="-78"/>
                <a:cs typeface="Sakkal Majalla" pitchFamily="2" charset="-78"/>
              </a:rPr>
              <a:t>ھا </a:t>
            </a:r>
            <a:r>
              <a:rPr lang="ar-DZ" sz="2000" b="1" dirty="0" err="1" smtClean="0">
                <a:latin typeface="Sakkal Majalla" pitchFamily="2" charset="-78"/>
                <a:cs typeface="Sakkal Majalla" pitchFamily="2" charset="-78"/>
              </a:rPr>
              <a:t>ا</a:t>
            </a:r>
            <a:r>
              <a:rPr lang="ar-DZ" sz="2000" b="1" dirty="0" smtClean="0">
                <a:latin typeface="Sakkal Majalla" pitchFamily="2" charset="-78"/>
                <a:cs typeface="Sakkal Majalla" pitchFamily="2" charset="-78"/>
              </a:rPr>
              <a:t>لوكلاء ووسطاء بیع المواشي وبائعو اللحوم بالجملة والصناعات التقلیدیة ونشاطات الصید </a:t>
            </a:r>
            <a:r>
              <a:rPr lang="ar-DZ" sz="2000" b="1" dirty="0" smtClean="0">
                <a:latin typeface="Sakkal Majalla" pitchFamily="2" charset="-78"/>
                <a:cs typeface="Sakkal Majalla" pitchFamily="2" charset="-78"/>
              </a:rPr>
              <a:t>البحري.</a:t>
            </a:r>
            <a:endParaRPr lang="fr-FR" sz="2000" b="1" dirty="0" smtClean="0">
              <a:latin typeface="Sakkal Majalla" pitchFamily="2" charset="-78"/>
              <a:cs typeface="Sakkal Majalla" pitchFamily="2" charset="-78"/>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nvGraphicFramePr>
        <p:xfrm>
          <a:off x="1117600" y="629725"/>
          <a:ext cx="841614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lèche droite 5"/>
          <p:cNvSpPr/>
          <p:nvPr/>
        </p:nvSpPr>
        <p:spPr>
          <a:xfrm>
            <a:off x="7615003" y="1948720"/>
            <a:ext cx="1049312" cy="1499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8844198" y="614598"/>
            <a:ext cx="2728210" cy="32378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latin typeface="Sakkal Majalla" pitchFamily="2" charset="-78"/>
                <a:cs typeface="Sakkal Majalla" pitchFamily="2" charset="-78"/>
              </a:rPr>
              <a:t>عقد بمقتضاه يلتزم شخصان طبيعيان أو اعتباريان أكثر على المساهمة في نشاط مشترك بتقديم حصة من عمل أو مال أو نقد، بهدف اقتسام الربح الذي قد ينتج أو تحقيق اقتصاد أو بلوغ هدف اقتصادي ذي منفعة مشتركة، كما يتحملون الخسائر التي قد تنجر عن ذلك</a:t>
            </a:r>
            <a:endParaRPr lang="fr-FR" sz="2000" b="1" dirty="0">
              <a:latin typeface="Sakkal Majalla" pitchFamily="2" charset="-78"/>
              <a:cs typeface="Sakkal Majalla" pitchFamily="2" charset="-78"/>
            </a:endParaRPr>
          </a:p>
        </p:txBody>
      </p:sp>
    </p:spTree>
  </p:cSld>
  <p:clrMapOvr>
    <a:masterClrMapping/>
  </p:clrMapOvr>
  <p:transition>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179882" y="449707"/>
          <a:ext cx="11542427" cy="5718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1289154" y="719666"/>
          <a:ext cx="8870846" cy="5726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ld"/>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673</TotalTime>
  <Words>649</Words>
  <Application>Microsoft Office PowerPoint</Application>
  <PresentationFormat>Personnalisé</PresentationFormat>
  <Paragraphs>66</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Nacereddine Aissaoui</cp:lastModifiedBy>
  <cp:revision>79</cp:revision>
  <dcterms:created xsi:type="dcterms:W3CDTF">2022-11-18T08:46:00Z</dcterms:created>
  <dcterms:modified xsi:type="dcterms:W3CDTF">2023-10-07T15:20:20Z</dcterms:modified>
</cp:coreProperties>
</file>