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5" r:id="rId2"/>
  </p:sldMasterIdLst>
  <p:sldIdLst>
    <p:sldId id="270" r:id="rId3"/>
    <p:sldId id="272" r:id="rId4"/>
    <p:sldId id="273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366" y="269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D95FA7-EC43-4302-B09D-EA1FD99EF900}" type="doc">
      <dgm:prSet loTypeId="urn:microsoft.com/office/officeart/2009/3/layout/StepUpProcess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FFD94F90-B9D0-470F-BF07-5D459AAC6327}">
      <dgm:prSet phldrT="[Texte]"/>
      <dgm:spPr/>
      <dgm:t>
        <a:bodyPr/>
        <a:lstStyle/>
        <a:p>
          <a:r>
            <a:rPr lang="ar-DZ" dirty="0" smtClean="0"/>
            <a:t>التجزئة</a:t>
          </a:r>
          <a:endParaRPr lang="fr-FR" dirty="0"/>
        </a:p>
      </dgm:t>
    </dgm:pt>
    <dgm:pt modelId="{3B6117A8-27D9-458B-8EEB-66B7370F9303}" type="parTrans" cxnId="{CB9002CD-2CC8-4A44-838B-55B80908A6FA}">
      <dgm:prSet/>
      <dgm:spPr/>
      <dgm:t>
        <a:bodyPr/>
        <a:lstStyle/>
        <a:p>
          <a:endParaRPr lang="fr-FR"/>
        </a:p>
      </dgm:t>
    </dgm:pt>
    <dgm:pt modelId="{CC96788E-8784-444B-B932-B5B90ADB5369}" type="sibTrans" cxnId="{CB9002CD-2CC8-4A44-838B-55B80908A6FA}">
      <dgm:prSet/>
      <dgm:spPr/>
      <dgm:t>
        <a:bodyPr/>
        <a:lstStyle/>
        <a:p>
          <a:endParaRPr lang="fr-FR"/>
        </a:p>
      </dgm:t>
    </dgm:pt>
    <dgm:pt modelId="{08FF2822-5212-47A1-A618-C08AEBB9E1FD}">
      <dgm:prSet phldrT="[Texte]"/>
      <dgm:spPr/>
      <dgm:t>
        <a:bodyPr/>
        <a:lstStyle/>
        <a:p>
          <a:r>
            <a:rPr lang="ar-DZ" dirty="0" smtClean="0"/>
            <a:t>الاستهداف</a:t>
          </a:r>
          <a:endParaRPr lang="fr-FR" dirty="0"/>
        </a:p>
      </dgm:t>
    </dgm:pt>
    <dgm:pt modelId="{58D9DF3C-F468-4BC0-94E3-031F42106250}" type="parTrans" cxnId="{7B3BA9F8-2552-4A6A-8952-078A64E52C7E}">
      <dgm:prSet/>
      <dgm:spPr/>
      <dgm:t>
        <a:bodyPr/>
        <a:lstStyle/>
        <a:p>
          <a:endParaRPr lang="fr-FR"/>
        </a:p>
      </dgm:t>
    </dgm:pt>
    <dgm:pt modelId="{9ACF72FC-66FB-424C-9639-992A21F72630}" type="sibTrans" cxnId="{7B3BA9F8-2552-4A6A-8952-078A64E52C7E}">
      <dgm:prSet/>
      <dgm:spPr/>
      <dgm:t>
        <a:bodyPr/>
        <a:lstStyle/>
        <a:p>
          <a:endParaRPr lang="fr-FR"/>
        </a:p>
      </dgm:t>
    </dgm:pt>
    <dgm:pt modelId="{536C8A6A-C530-4463-9F90-CFEF1555A264}">
      <dgm:prSet phldrT="[Texte]"/>
      <dgm:spPr/>
      <dgm:t>
        <a:bodyPr/>
        <a:lstStyle/>
        <a:p>
          <a:r>
            <a:rPr lang="ar-DZ" dirty="0" err="1" smtClean="0"/>
            <a:t>التموقع</a:t>
          </a:r>
          <a:endParaRPr lang="fr-FR" dirty="0"/>
        </a:p>
      </dgm:t>
    </dgm:pt>
    <dgm:pt modelId="{B288B587-B3A6-4640-A26A-5E28057C88DE}" type="parTrans" cxnId="{80284A7C-EF50-4923-B428-1CBA57D0DB37}">
      <dgm:prSet/>
      <dgm:spPr/>
      <dgm:t>
        <a:bodyPr/>
        <a:lstStyle/>
        <a:p>
          <a:endParaRPr lang="fr-FR"/>
        </a:p>
      </dgm:t>
    </dgm:pt>
    <dgm:pt modelId="{33634A63-0F34-4AA5-8CCD-1E36A0164F94}" type="sibTrans" cxnId="{80284A7C-EF50-4923-B428-1CBA57D0DB37}">
      <dgm:prSet/>
      <dgm:spPr/>
      <dgm:t>
        <a:bodyPr/>
        <a:lstStyle/>
        <a:p>
          <a:endParaRPr lang="fr-FR"/>
        </a:p>
      </dgm:t>
    </dgm:pt>
    <dgm:pt modelId="{3F8BAF57-421C-4060-885B-23223C9B893E}" type="pres">
      <dgm:prSet presAssocID="{D2D95FA7-EC43-4302-B09D-EA1FD99EF900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616096C8-D238-4191-8191-CE531242B820}" type="pres">
      <dgm:prSet presAssocID="{FFD94F90-B9D0-470F-BF07-5D459AAC6327}" presName="composite" presStyleCnt="0"/>
      <dgm:spPr/>
    </dgm:pt>
    <dgm:pt modelId="{FF344856-EB82-492E-A2EF-42207A3B7F93}" type="pres">
      <dgm:prSet presAssocID="{FFD94F90-B9D0-470F-BF07-5D459AAC6327}" presName="LShape" presStyleLbl="alignNode1" presStyleIdx="0" presStyleCnt="5"/>
      <dgm:spPr/>
    </dgm:pt>
    <dgm:pt modelId="{84B18BD5-9062-4C72-9914-58A9DFC055B0}" type="pres">
      <dgm:prSet presAssocID="{FFD94F90-B9D0-470F-BF07-5D459AAC6327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4452E2B-7A20-44C1-8774-3DD55359A355}" type="pres">
      <dgm:prSet presAssocID="{FFD94F90-B9D0-470F-BF07-5D459AAC6327}" presName="Triangle" presStyleLbl="alignNode1" presStyleIdx="1" presStyleCnt="5"/>
      <dgm:spPr/>
    </dgm:pt>
    <dgm:pt modelId="{05C8521E-912D-4B66-8D0A-0645106A160F}" type="pres">
      <dgm:prSet presAssocID="{CC96788E-8784-444B-B932-B5B90ADB5369}" presName="sibTrans" presStyleCnt="0"/>
      <dgm:spPr/>
    </dgm:pt>
    <dgm:pt modelId="{DC718599-5B35-449F-B118-A227DC0F65F6}" type="pres">
      <dgm:prSet presAssocID="{CC96788E-8784-444B-B932-B5B90ADB5369}" presName="space" presStyleCnt="0"/>
      <dgm:spPr/>
    </dgm:pt>
    <dgm:pt modelId="{82068FFA-9E39-42F0-BFA6-7FB87D96B0EE}" type="pres">
      <dgm:prSet presAssocID="{08FF2822-5212-47A1-A618-C08AEBB9E1FD}" presName="composite" presStyleCnt="0"/>
      <dgm:spPr/>
    </dgm:pt>
    <dgm:pt modelId="{2FFEBF13-20AA-46E8-898E-38EE0874805F}" type="pres">
      <dgm:prSet presAssocID="{08FF2822-5212-47A1-A618-C08AEBB9E1FD}" presName="LShape" presStyleLbl="alignNode1" presStyleIdx="2" presStyleCnt="5"/>
      <dgm:spPr/>
    </dgm:pt>
    <dgm:pt modelId="{C30681C8-CA8B-46D4-979E-E455EF0D0507}" type="pres">
      <dgm:prSet presAssocID="{08FF2822-5212-47A1-A618-C08AEBB9E1FD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CBC8C15-0FE8-4125-84CD-AF08CFD40BEC}" type="pres">
      <dgm:prSet presAssocID="{08FF2822-5212-47A1-A618-C08AEBB9E1FD}" presName="Triangle" presStyleLbl="alignNode1" presStyleIdx="3" presStyleCnt="5"/>
      <dgm:spPr/>
    </dgm:pt>
    <dgm:pt modelId="{FBAA549D-2307-421D-AC98-2298780D5503}" type="pres">
      <dgm:prSet presAssocID="{9ACF72FC-66FB-424C-9639-992A21F72630}" presName="sibTrans" presStyleCnt="0"/>
      <dgm:spPr/>
    </dgm:pt>
    <dgm:pt modelId="{5B4B20AE-001A-41C9-A833-3C3F3C8F252A}" type="pres">
      <dgm:prSet presAssocID="{9ACF72FC-66FB-424C-9639-992A21F72630}" presName="space" presStyleCnt="0"/>
      <dgm:spPr/>
    </dgm:pt>
    <dgm:pt modelId="{2939ADFA-B2D7-4946-939C-8E92F04EB36C}" type="pres">
      <dgm:prSet presAssocID="{536C8A6A-C530-4463-9F90-CFEF1555A264}" presName="composite" presStyleCnt="0"/>
      <dgm:spPr/>
    </dgm:pt>
    <dgm:pt modelId="{82DFE1C8-2849-4A82-90F6-74A3A3279F6E}" type="pres">
      <dgm:prSet presAssocID="{536C8A6A-C530-4463-9F90-CFEF1555A264}" presName="LShape" presStyleLbl="alignNode1" presStyleIdx="4" presStyleCnt="5"/>
      <dgm:spPr/>
    </dgm:pt>
    <dgm:pt modelId="{00C2FE8C-CCE7-4E15-BC73-218EFCF28F6C}" type="pres">
      <dgm:prSet presAssocID="{536C8A6A-C530-4463-9F90-CFEF1555A264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DEDB914B-EEAE-42CF-8655-C2D7FEB9D39D}" type="presOf" srcId="{D2D95FA7-EC43-4302-B09D-EA1FD99EF900}" destId="{3F8BAF57-421C-4060-885B-23223C9B893E}" srcOrd="0" destOrd="0" presId="urn:microsoft.com/office/officeart/2009/3/layout/StepUpProcess"/>
    <dgm:cxn modelId="{543FE1EA-F472-4EE6-8E0B-5CF03C138EC8}" type="presOf" srcId="{08FF2822-5212-47A1-A618-C08AEBB9E1FD}" destId="{C30681C8-CA8B-46D4-979E-E455EF0D0507}" srcOrd="0" destOrd="0" presId="urn:microsoft.com/office/officeart/2009/3/layout/StepUpProcess"/>
    <dgm:cxn modelId="{CB9002CD-2CC8-4A44-838B-55B80908A6FA}" srcId="{D2D95FA7-EC43-4302-B09D-EA1FD99EF900}" destId="{FFD94F90-B9D0-470F-BF07-5D459AAC6327}" srcOrd="0" destOrd="0" parTransId="{3B6117A8-27D9-458B-8EEB-66B7370F9303}" sibTransId="{CC96788E-8784-444B-B932-B5B90ADB5369}"/>
    <dgm:cxn modelId="{D2BAAA81-DC03-4A8B-83AF-977E30F8E021}" type="presOf" srcId="{FFD94F90-B9D0-470F-BF07-5D459AAC6327}" destId="{84B18BD5-9062-4C72-9914-58A9DFC055B0}" srcOrd="0" destOrd="0" presId="urn:microsoft.com/office/officeart/2009/3/layout/StepUpProcess"/>
    <dgm:cxn modelId="{80284A7C-EF50-4923-B428-1CBA57D0DB37}" srcId="{D2D95FA7-EC43-4302-B09D-EA1FD99EF900}" destId="{536C8A6A-C530-4463-9F90-CFEF1555A264}" srcOrd="2" destOrd="0" parTransId="{B288B587-B3A6-4640-A26A-5E28057C88DE}" sibTransId="{33634A63-0F34-4AA5-8CCD-1E36A0164F94}"/>
    <dgm:cxn modelId="{7B3BA9F8-2552-4A6A-8952-078A64E52C7E}" srcId="{D2D95FA7-EC43-4302-B09D-EA1FD99EF900}" destId="{08FF2822-5212-47A1-A618-C08AEBB9E1FD}" srcOrd="1" destOrd="0" parTransId="{58D9DF3C-F468-4BC0-94E3-031F42106250}" sibTransId="{9ACF72FC-66FB-424C-9639-992A21F72630}"/>
    <dgm:cxn modelId="{18AE042C-4C25-4918-BEE6-08314801D143}" type="presOf" srcId="{536C8A6A-C530-4463-9F90-CFEF1555A264}" destId="{00C2FE8C-CCE7-4E15-BC73-218EFCF28F6C}" srcOrd="0" destOrd="0" presId="urn:microsoft.com/office/officeart/2009/3/layout/StepUpProcess"/>
    <dgm:cxn modelId="{80D8F51A-51BD-4FEE-8561-8EA828F83047}" type="presParOf" srcId="{3F8BAF57-421C-4060-885B-23223C9B893E}" destId="{616096C8-D238-4191-8191-CE531242B820}" srcOrd="0" destOrd="0" presId="urn:microsoft.com/office/officeart/2009/3/layout/StepUpProcess"/>
    <dgm:cxn modelId="{049D87FC-A6CF-4419-864E-AD9A5492AD34}" type="presParOf" srcId="{616096C8-D238-4191-8191-CE531242B820}" destId="{FF344856-EB82-492E-A2EF-42207A3B7F93}" srcOrd="0" destOrd="0" presId="urn:microsoft.com/office/officeart/2009/3/layout/StepUpProcess"/>
    <dgm:cxn modelId="{AC7DF40D-E2A7-4780-8FEB-067CFBC4B86D}" type="presParOf" srcId="{616096C8-D238-4191-8191-CE531242B820}" destId="{84B18BD5-9062-4C72-9914-58A9DFC055B0}" srcOrd="1" destOrd="0" presId="urn:microsoft.com/office/officeart/2009/3/layout/StepUpProcess"/>
    <dgm:cxn modelId="{44465E98-7D25-4CD5-A301-911C3D1EDA99}" type="presParOf" srcId="{616096C8-D238-4191-8191-CE531242B820}" destId="{D4452E2B-7A20-44C1-8774-3DD55359A355}" srcOrd="2" destOrd="0" presId="urn:microsoft.com/office/officeart/2009/3/layout/StepUpProcess"/>
    <dgm:cxn modelId="{361D911D-E768-445C-BA29-3728716710AC}" type="presParOf" srcId="{3F8BAF57-421C-4060-885B-23223C9B893E}" destId="{05C8521E-912D-4B66-8D0A-0645106A160F}" srcOrd="1" destOrd="0" presId="urn:microsoft.com/office/officeart/2009/3/layout/StepUpProcess"/>
    <dgm:cxn modelId="{7E435438-B94F-4956-8E85-DE34DD2FB9BF}" type="presParOf" srcId="{05C8521E-912D-4B66-8D0A-0645106A160F}" destId="{DC718599-5B35-449F-B118-A227DC0F65F6}" srcOrd="0" destOrd="0" presId="urn:microsoft.com/office/officeart/2009/3/layout/StepUpProcess"/>
    <dgm:cxn modelId="{59546C5B-1B01-433C-9475-5ED39F1B3A39}" type="presParOf" srcId="{3F8BAF57-421C-4060-885B-23223C9B893E}" destId="{82068FFA-9E39-42F0-BFA6-7FB87D96B0EE}" srcOrd="2" destOrd="0" presId="urn:microsoft.com/office/officeart/2009/3/layout/StepUpProcess"/>
    <dgm:cxn modelId="{73C597BB-BE25-47FD-A69C-BB3060ED9745}" type="presParOf" srcId="{82068FFA-9E39-42F0-BFA6-7FB87D96B0EE}" destId="{2FFEBF13-20AA-46E8-898E-38EE0874805F}" srcOrd="0" destOrd="0" presId="urn:microsoft.com/office/officeart/2009/3/layout/StepUpProcess"/>
    <dgm:cxn modelId="{31DF0A55-D386-45DA-91D0-8119DD9FA713}" type="presParOf" srcId="{82068FFA-9E39-42F0-BFA6-7FB87D96B0EE}" destId="{C30681C8-CA8B-46D4-979E-E455EF0D0507}" srcOrd="1" destOrd="0" presId="urn:microsoft.com/office/officeart/2009/3/layout/StepUpProcess"/>
    <dgm:cxn modelId="{E5AE3B4B-29DF-44FE-BD5E-BDD3AE180B1C}" type="presParOf" srcId="{82068FFA-9E39-42F0-BFA6-7FB87D96B0EE}" destId="{2CBC8C15-0FE8-4125-84CD-AF08CFD40BEC}" srcOrd="2" destOrd="0" presId="urn:microsoft.com/office/officeart/2009/3/layout/StepUpProcess"/>
    <dgm:cxn modelId="{543F8240-3930-473C-A847-DC0957172DE5}" type="presParOf" srcId="{3F8BAF57-421C-4060-885B-23223C9B893E}" destId="{FBAA549D-2307-421D-AC98-2298780D5503}" srcOrd="3" destOrd="0" presId="urn:microsoft.com/office/officeart/2009/3/layout/StepUpProcess"/>
    <dgm:cxn modelId="{D0E9785E-F01E-447F-A438-4AB0F208FCEA}" type="presParOf" srcId="{FBAA549D-2307-421D-AC98-2298780D5503}" destId="{5B4B20AE-001A-41C9-A833-3C3F3C8F252A}" srcOrd="0" destOrd="0" presId="urn:microsoft.com/office/officeart/2009/3/layout/StepUpProcess"/>
    <dgm:cxn modelId="{B15069F3-6C3F-45D8-85F3-FDE3F6E3980E}" type="presParOf" srcId="{3F8BAF57-421C-4060-885B-23223C9B893E}" destId="{2939ADFA-B2D7-4946-939C-8E92F04EB36C}" srcOrd="4" destOrd="0" presId="urn:microsoft.com/office/officeart/2009/3/layout/StepUpProcess"/>
    <dgm:cxn modelId="{8223C144-BE99-4003-93E7-473C5291299B}" type="presParOf" srcId="{2939ADFA-B2D7-4946-939C-8E92F04EB36C}" destId="{82DFE1C8-2849-4A82-90F6-74A3A3279F6E}" srcOrd="0" destOrd="0" presId="urn:microsoft.com/office/officeart/2009/3/layout/StepUpProcess"/>
    <dgm:cxn modelId="{C28C7D60-9981-4081-B55F-C31DFD04D16C}" type="presParOf" srcId="{2939ADFA-B2D7-4946-939C-8E92F04EB36C}" destId="{00C2FE8C-CCE7-4E15-BC73-218EFCF28F6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426CE4-1092-4066-8F17-6816266D3D68}" type="doc">
      <dgm:prSet loTypeId="urn:microsoft.com/office/officeart/2008/layout/AlternatingHexagons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6406CEBA-C55C-4AAE-9940-D859D9656560}">
      <dgm:prSet phldrT="[Texte]"/>
      <dgm:spPr/>
      <dgm:t>
        <a:bodyPr/>
        <a:lstStyle/>
        <a:p>
          <a:r>
            <a:rPr lang="ar-DZ" dirty="0" smtClean="0">
              <a:solidFill>
                <a:srgbClr val="92D050"/>
              </a:solidFill>
            </a:rPr>
            <a:t>أساس ديموغرافي</a:t>
          </a:r>
          <a:endParaRPr lang="fr-FR" dirty="0">
            <a:solidFill>
              <a:srgbClr val="92D050"/>
            </a:solidFill>
          </a:endParaRPr>
        </a:p>
      </dgm:t>
    </dgm:pt>
    <dgm:pt modelId="{09AEA465-1F66-488C-9792-D071803CBE15}" type="parTrans" cxnId="{266D3B81-4282-4F0D-B246-357FA52C362E}">
      <dgm:prSet/>
      <dgm:spPr/>
      <dgm:t>
        <a:bodyPr/>
        <a:lstStyle/>
        <a:p>
          <a:endParaRPr lang="fr-FR"/>
        </a:p>
      </dgm:t>
    </dgm:pt>
    <dgm:pt modelId="{7A5FEDDD-4E3A-439E-BC9C-CDAB9BB8527D}" type="sibTrans" cxnId="{266D3B81-4282-4F0D-B246-357FA52C362E}">
      <dgm:prSet/>
      <dgm:spPr/>
      <dgm:t>
        <a:bodyPr/>
        <a:lstStyle/>
        <a:p>
          <a:r>
            <a:rPr lang="ar-DZ" dirty="0" smtClean="0"/>
            <a:t>أساس جغرافي</a:t>
          </a:r>
          <a:endParaRPr lang="fr-FR" dirty="0"/>
        </a:p>
      </dgm:t>
    </dgm:pt>
    <dgm:pt modelId="{080BA449-DE9A-4E4D-A57D-A39896C2ACDD}">
      <dgm:prSet phldrT="[Texte]"/>
      <dgm:spPr/>
      <dgm:t>
        <a:bodyPr/>
        <a:lstStyle/>
        <a:p>
          <a:r>
            <a:rPr lang="ar-DZ" dirty="0" smtClean="0"/>
            <a:t>معدل الاستخدام</a:t>
          </a:r>
          <a:endParaRPr lang="fr-FR" dirty="0"/>
        </a:p>
      </dgm:t>
    </dgm:pt>
    <dgm:pt modelId="{CDBD6EE4-589A-4F7D-A73B-23FE9F913A48}" type="parTrans" cxnId="{61335098-1CA6-4A92-B835-6096C8C2104F}">
      <dgm:prSet/>
      <dgm:spPr/>
      <dgm:t>
        <a:bodyPr/>
        <a:lstStyle/>
        <a:p>
          <a:endParaRPr lang="fr-FR"/>
        </a:p>
      </dgm:t>
    </dgm:pt>
    <dgm:pt modelId="{31FBDFE7-DA42-4C2F-A22B-1D7BB5E98EF6}" type="sibTrans" cxnId="{61335098-1CA6-4A92-B835-6096C8C2104F}">
      <dgm:prSet/>
      <dgm:spPr/>
      <dgm:t>
        <a:bodyPr/>
        <a:lstStyle/>
        <a:p>
          <a:r>
            <a:rPr lang="ar-DZ" dirty="0" smtClean="0"/>
            <a:t>أساس نفسي</a:t>
          </a:r>
          <a:endParaRPr lang="fr-FR" dirty="0"/>
        </a:p>
      </dgm:t>
    </dgm:pt>
    <dgm:pt modelId="{6DAB9A31-1FD2-492C-978A-FE7987CFA403}">
      <dgm:prSet phldrT="[Texte]"/>
      <dgm:spPr/>
      <dgm:t>
        <a:bodyPr/>
        <a:lstStyle/>
        <a:p>
          <a:r>
            <a:rPr lang="ar-DZ" dirty="0" smtClean="0"/>
            <a:t>درجة الولاء للعلامة</a:t>
          </a:r>
          <a:endParaRPr lang="fr-FR" dirty="0"/>
        </a:p>
      </dgm:t>
    </dgm:pt>
    <dgm:pt modelId="{BA9346A0-7C62-4ECC-9B9B-7F984EF58DC5}" type="parTrans" cxnId="{ADF234DC-7589-4000-A7B2-238E08217CE5}">
      <dgm:prSet/>
      <dgm:spPr/>
      <dgm:t>
        <a:bodyPr/>
        <a:lstStyle/>
        <a:p>
          <a:endParaRPr lang="fr-FR"/>
        </a:p>
      </dgm:t>
    </dgm:pt>
    <dgm:pt modelId="{D285BA99-3D8E-440F-A4A0-AD99718F3194}" type="sibTrans" cxnId="{ADF234DC-7589-4000-A7B2-238E08217CE5}">
      <dgm:prSet/>
      <dgm:spPr/>
      <dgm:t>
        <a:bodyPr/>
        <a:lstStyle/>
        <a:p>
          <a:endParaRPr lang="fr-FR"/>
        </a:p>
      </dgm:t>
    </dgm:pt>
    <dgm:pt modelId="{0E47D5A6-F18E-48C3-9128-8FEF978C5934}" type="pres">
      <dgm:prSet presAssocID="{20426CE4-1092-4066-8F17-6816266D3D68}" presName="Name0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fr-FR"/>
        </a:p>
      </dgm:t>
    </dgm:pt>
    <dgm:pt modelId="{EBB41859-84FA-47AD-A3E8-B004D8B4C4E7}" type="pres">
      <dgm:prSet presAssocID="{6406CEBA-C55C-4AAE-9940-D859D9656560}" presName="composite" presStyleCnt="0"/>
      <dgm:spPr/>
    </dgm:pt>
    <dgm:pt modelId="{D08479E9-6633-46E5-9148-4F858E874058}" type="pres">
      <dgm:prSet presAssocID="{6406CEBA-C55C-4AAE-9940-D859D9656560}" presName="Parent1" presStyleLbl="node1" presStyleIdx="0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F55AC3C-F193-41B3-8AFC-71B7F3EAB618}" type="pres">
      <dgm:prSet presAssocID="{6406CEBA-C55C-4AAE-9940-D859D9656560}" presName="Childtext1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A3E3B7B-29E4-4674-ADC6-90FB5CB3B9BE}" type="pres">
      <dgm:prSet presAssocID="{6406CEBA-C55C-4AAE-9940-D859D9656560}" presName="BalanceSpacing" presStyleCnt="0"/>
      <dgm:spPr/>
    </dgm:pt>
    <dgm:pt modelId="{F62DBE80-5667-4B77-8AF9-C681422F1213}" type="pres">
      <dgm:prSet presAssocID="{6406CEBA-C55C-4AAE-9940-D859D9656560}" presName="BalanceSpacing1" presStyleCnt="0"/>
      <dgm:spPr/>
    </dgm:pt>
    <dgm:pt modelId="{755A7C52-B662-416E-AB22-17DE6A447D2F}" type="pres">
      <dgm:prSet presAssocID="{7A5FEDDD-4E3A-439E-BC9C-CDAB9BB8527D}" presName="Accent1Text" presStyleLbl="node1" presStyleIdx="1" presStyleCnt="6"/>
      <dgm:spPr/>
      <dgm:t>
        <a:bodyPr/>
        <a:lstStyle/>
        <a:p>
          <a:endParaRPr lang="fr-FR"/>
        </a:p>
      </dgm:t>
    </dgm:pt>
    <dgm:pt modelId="{AA8F7545-5641-49F2-B252-E6100A8C127B}" type="pres">
      <dgm:prSet presAssocID="{7A5FEDDD-4E3A-439E-BC9C-CDAB9BB8527D}" presName="spaceBetweenRectangles" presStyleCnt="0"/>
      <dgm:spPr/>
    </dgm:pt>
    <dgm:pt modelId="{FCFFC1A5-56CD-4864-9960-DA91F1CC8583}" type="pres">
      <dgm:prSet presAssocID="{080BA449-DE9A-4E4D-A57D-A39896C2ACDD}" presName="composite" presStyleCnt="0"/>
      <dgm:spPr/>
    </dgm:pt>
    <dgm:pt modelId="{2464470E-D4BA-48D4-975B-A449568F54EA}" type="pres">
      <dgm:prSet presAssocID="{080BA449-DE9A-4E4D-A57D-A39896C2ACDD}" presName="Parent1" presStyleLbl="node1" presStyleIdx="2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73A9CC4-5AD4-4925-B9FF-904487F8875A}" type="pres">
      <dgm:prSet presAssocID="{080BA449-DE9A-4E4D-A57D-A39896C2ACDD}" presName="Childtext1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5FC4493C-2FF1-48E8-B997-3DF4EE99DDFC}" type="pres">
      <dgm:prSet presAssocID="{080BA449-DE9A-4E4D-A57D-A39896C2ACDD}" presName="BalanceSpacing" presStyleCnt="0"/>
      <dgm:spPr/>
    </dgm:pt>
    <dgm:pt modelId="{F50C7AFF-7DD6-4235-833B-89DC517AD5EC}" type="pres">
      <dgm:prSet presAssocID="{080BA449-DE9A-4E4D-A57D-A39896C2ACDD}" presName="BalanceSpacing1" presStyleCnt="0"/>
      <dgm:spPr/>
    </dgm:pt>
    <dgm:pt modelId="{03201494-7B7E-436B-BE20-F5E8DF314C1A}" type="pres">
      <dgm:prSet presAssocID="{31FBDFE7-DA42-4C2F-A22B-1D7BB5E98EF6}" presName="Accent1Text" presStyleLbl="node1" presStyleIdx="3" presStyleCnt="6"/>
      <dgm:spPr/>
      <dgm:t>
        <a:bodyPr/>
        <a:lstStyle/>
        <a:p>
          <a:endParaRPr lang="fr-FR"/>
        </a:p>
      </dgm:t>
    </dgm:pt>
    <dgm:pt modelId="{45BDEFBF-4276-48F5-A30C-D070A631DCDF}" type="pres">
      <dgm:prSet presAssocID="{31FBDFE7-DA42-4C2F-A22B-1D7BB5E98EF6}" presName="spaceBetweenRectangles" presStyleCnt="0"/>
      <dgm:spPr/>
    </dgm:pt>
    <dgm:pt modelId="{D14CCF4B-41E8-4270-B540-E77F2D1C4872}" type="pres">
      <dgm:prSet presAssocID="{6DAB9A31-1FD2-492C-978A-FE7987CFA403}" presName="composite" presStyleCnt="0"/>
      <dgm:spPr/>
    </dgm:pt>
    <dgm:pt modelId="{28DA8E28-5B3F-4338-8D48-E7D17E235A49}" type="pres">
      <dgm:prSet presAssocID="{6DAB9A31-1FD2-492C-978A-FE7987CFA403}" presName="Parent1" presStyleLbl="node1" presStyleIdx="4" presStyleCnt="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71C3F65-E6B6-4EC9-98E6-D65CD5105C28}" type="pres">
      <dgm:prSet presAssocID="{6DAB9A31-1FD2-492C-978A-FE7987CFA403}" presName="Childtext1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504420B-C965-4F94-91A3-AB22092F2EB6}" type="pres">
      <dgm:prSet presAssocID="{6DAB9A31-1FD2-492C-978A-FE7987CFA403}" presName="BalanceSpacing" presStyleCnt="0"/>
      <dgm:spPr/>
    </dgm:pt>
    <dgm:pt modelId="{EC143433-C91C-4030-88AD-D56AB38CCF9F}" type="pres">
      <dgm:prSet presAssocID="{6DAB9A31-1FD2-492C-978A-FE7987CFA403}" presName="BalanceSpacing1" presStyleCnt="0"/>
      <dgm:spPr/>
    </dgm:pt>
    <dgm:pt modelId="{69F34EF1-7B1C-4C88-8A72-1A381B92E217}" type="pres">
      <dgm:prSet presAssocID="{D285BA99-3D8E-440F-A4A0-AD99718F3194}" presName="Accent1Text" presStyleLbl="node1" presStyleIdx="5" presStyleCnt="6"/>
      <dgm:spPr/>
      <dgm:t>
        <a:bodyPr/>
        <a:lstStyle/>
        <a:p>
          <a:endParaRPr lang="fr-FR"/>
        </a:p>
      </dgm:t>
    </dgm:pt>
  </dgm:ptLst>
  <dgm:cxnLst>
    <dgm:cxn modelId="{61335098-1CA6-4A92-B835-6096C8C2104F}" srcId="{20426CE4-1092-4066-8F17-6816266D3D68}" destId="{080BA449-DE9A-4E4D-A57D-A39896C2ACDD}" srcOrd="1" destOrd="0" parTransId="{CDBD6EE4-589A-4F7D-A73B-23FE9F913A48}" sibTransId="{31FBDFE7-DA42-4C2F-A22B-1D7BB5E98EF6}"/>
    <dgm:cxn modelId="{A5FC39DB-963A-4B3D-BE53-57631EF65FA0}" type="presOf" srcId="{080BA449-DE9A-4E4D-A57D-A39896C2ACDD}" destId="{2464470E-D4BA-48D4-975B-A449568F54EA}" srcOrd="0" destOrd="0" presId="urn:microsoft.com/office/officeart/2008/layout/AlternatingHexagons"/>
    <dgm:cxn modelId="{266D3B81-4282-4F0D-B246-357FA52C362E}" srcId="{20426CE4-1092-4066-8F17-6816266D3D68}" destId="{6406CEBA-C55C-4AAE-9940-D859D9656560}" srcOrd="0" destOrd="0" parTransId="{09AEA465-1F66-488C-9792-D071803CBE15}" sibTransId="{7A5FEDDD-4E3A-439E-BC9C-CDAB9BB8527D}"/>
    <dgm:cxn modelId="{104F51F2-9FD1-4885-9910-8F5C37B7C2E0}" type="presOf" srcId="{31FBDFE7-DA42-4C2F-A22B-1D7BB5E98EF6}" destId="{03201494-7B7E-436B-BE20-F5E8DF314C1A}" srcOrd="0" destOrd="0" presId="urn:microsoft.com/office/officeart/2008/layout/AlternatingHexagons"/>
    <dgm:cxn modelId="{4DC0ECE3-BBD6-4BE4-902F-871BA38457BC}" type="presOf" srcId="{D285BA99-3D8E-440F-A4A0-AD99718F3194}" destId="{69F34EF1-7B1C-4C88-8A72-1A381B92E217}" srcOrd="0" destOrd="0" presId="urn:microsoft.com/office/officeart/2008/layout/AlternatingHexagons"/>
    <dgm:cxn modelId="{ADF234DC-7589-4000-A7B2-238E08217CE5}" srcId="{20426CE4-1092-4066-8F17-6816266D3D68}" destId="{6DAB9A31-1FD2-492C-978A-FE7987CFA403}" srcOrd="2" destOrd="0" parTransId="{BA9346A0-7C62-4ECC-9B9B-7F984EF58DC5}" sibTransId="{D285BA99-3D8E-440F-A4A0-AD99718F3194}"/>
    <dgm:cxn modelId="{1ED615CA-5D85-4F2B-8453-11F7298BDEB7}" type="presOf" srcId="{7A5FEDDD-4E3A-439E-BC9C-CDAB9BB8527D}" destId="{755A7C52-B662-416E-AB22-17DE6A447D2F}" srcOrd="0" destOrd="0" presId="urn:microsoft.com/office/officeart/2008/layout/AlternatingHexagons"/>
    <dgm:cxn modelId="{EDE8BE10-C282-4F9B-8906-6302861C5719}" type="presOf" srcId="{6406CEBA-C55C-4AAE-9940-D859D9656560}" destId="{D08479E9-6633-46E5-9148-4F858E874058}" srcOrd="0" destOrd="0" presId="urn:microsoft.com/office/officeart/2008/layout/AlternatingHexagons"/>
    <dgm:cxn modelId="{F21B8E42-A7C7-4301-BF45-88AFA7E2D5D2}" type="presOf" srcId="{20426CE4-1092-4066-8F17-6816266D3D68}" destId="{0E47D5A6-F18E-48C3-9128-8FEF978C5934}" srcOrd="0" destOrd="0" presId="urn:microsoft.com/office/officeart/2008/layout/AlternatingHexagons"/>
    <dgm:cxn modelId="{9B0E8716-7B1F-402B-8427-6C8384D739C8}" type="presOf" srcId="{6DAB9A31-1FD2-492C-978A-FE7987CFA403}" destId="{28DA8E28-5B3F-4338-8D48-E7D17E235A49}" srcOrd="0" destOrd="0" presId="urn:microsoft.com/office/officeart/2008/layout/AlternatingHexagons"/>
    <dgm:cxn modelId="{E19D4E94-8AA1-471D-8962-B5095A934D6A}" type="presParOf" srcId="{0E47D5A6-F18E-48C3-9128-8FEF978C5934}" destId="{EBB41859-84FA-47AD-A3E8-B004D8B4C4E7}" srcOrd="0" destOrd="0" presId="urn:microsoft.com/office/officeart/2008/layout/AlternatingHexagons"/>
    <dgm:cxn modelId="{52E31882-B2AD-4501-9A4A-E24DBEEEB86E}" type="presParOf" srcId="{EBB41859-84FA-47AD-A3E8-B004D8B4C4E7}" destId="{D08479E9-6633-46E5-9148-4F858E874058}" srcOrd="0" destOrd="0" presId="urn:microsoft.com/office/officeart/2008/layout/AlternatingHexagons"/>
    <dgm:cxn modelId="{8FD0EAA4-2112-46D0-9976-A2A648BF819D}" type="presParOf" srcId="{EBB41859-84FA-47AD-A3E8-B004D8B4C4E7}" destId="{AF55AC3C-F193-41B3-8AFC-71B7F3EAB618}" srcOrd="1" destOrd="0" presId="urn:microsoft.com/office/officeart/2008/layout/AlternatingHexagons"/>
    <dgm:cxn modelId="{6E97DCE2-5085-4986-B1EC-47BFD4D7FB50}" type="presParOf" srcId="{EBB41859-84FA-47AD-A3E8-B004D8B4C4E7}" destId="{1A3E3B7B-29E4-4674-ADC6-90FB5CB3B9BE}" srcOrd="2" destOrd="0" presId="urn:microsoft.com/office/officeart/2008/layout/AlternatingHexagons"/>
    <dgm:cxn modelId="{C3C3FDD1-09A5-435E-B88E-C5BEC815C87E}" type="presParOf" srcId="{EBB41859-84FA-47AD-A3E8-B004D8B4C4E7}" destId="{F62DBE80-5667-4B77-8AF9-C681422F1213}" srcOrd="3" destOrd="0" presId="urn:microsoft.com/office/officeart/2008/layout/AlternatingHexagons"/>
    <dgm:cxn modelId="{D186114D-2BEF-46FB-8B84-DB8E0F432B30}" type="presParOf" srcId="{EBB41859-84FA-47AD-A3E8-B004D8B4C4E7}" destId="{755A7C52-B662-416E-AB22-17DE6A447D2F}" srcOrd="4" destOrd="0" presId="urn:microsoft.com/office/officeart/2008/layout/AlternatingHexagons"/>
    <dgm:cxn modelId="{F73EC963-128B-48DB-B43D-C94582E230D2}" type="presParOf" srcId="{0E47D5A6-F18E-48C3-9128-8FEF978C5934}" destId="{AA8F7545-5641-49F2-B252-E6100A8C127B}" srcOrd="1" destOrd="0" presId="urn:microsoft.com/office/officeart/2008/layout/AlternatingHexagons"/>
    <dgm:cxn modelId="{7DC46156-A2D2-4A49-B1D7-653E3D308EE8}" type="presParOf" srcId="{0E47D5A6-F18E-48C3-9128-8FEF978C5934}" destId="{FCFFC1A5-56CD-4864-9960-DA91F1CC8583}" srcOrd="2" destOrd="0" presId="urn:microsoft.com/office/officeart/2008/layout/AlternatingHexagons"/>
    <dgm:cxn modelId="{EC5FBCB4-4E10-4722-ADBF-E5247127422A}" type="presParOf" srcId="{FCFFC1A5-56CD-4864-9960-DA91F1CC8583}" destId="{2464470E-D4BA-48D4-975B-A449568F54EA}" srcOrd="0" destOrd="0" presId="urn:microsoft.com/office/officeart/2008/layout/AlternatingHexagons"/>
    <dgm:cxn modelId="{9CD16C7E-C185-45B0-B542-7D135B4EE9EA}" type="presParOf" srcId="{FCFFC1A5-56CD-4864-9960-DA91F1CC8583}" destId="{673A9CC4-5AD4-4925-B9FF-904487F8875A}" srcOrd="1" destOrd="0" presId="urn:microsoft.com/office/officeart/2008/layout/AlternatingHexagons"/>
    <dgm:cxn modelId="{AAECA808-0A15-4E80-8F16-B04822CB8262}" type="presParOf" srcId="{FCFFC1A5-56CD-4864-9960-DA91F1CC8583}" destId="{5FC4493C-2FF1-48E8-B997-3DF4EE99DDFC}" srcOrd="2" destOrd="0" presId="urn:microsoft.com/office/officeart/2008/layout/AlternatingHexagons"/>
    <dgm:cxn modelId="{DAD831AE-328A-498F-9D6C-08F98015C5A5}" type="presParOf" srcId="{FCFFC1A5-56CD-4864-9960-DA91F1CC8583}" destId="{F50C7AFF-7DD6-4235-833B-89DC517AD5EC}" srcOrd="3" destOrd="0" presId="urn:microsoft.com/office/officeart/2008/layout/AlternatingHexagons"/>
    <dgm:cxn modelId="{49DD097F-4F7C-4CDB-81FD-D4EE241CB574}" type="presParOf" srcId="{FCFFC1A5-56CD-4864-9960-DA91F1CC8583}" destId="{03201494-7B7E-436B-BE20-F5E8DF314C1A}" srcOrd="4" destOrd="0" presId="urn:microsoft.com/office/officeart/2008/layout/AlternatingHexagons"/>
    <dgm:cxn modelId="{A27CA8B4-DF19-4702-8F93-0F1822E32808}" type="presParOf" srcId="{0E47D5A6-F18E-48C3-9128-8FEF978C5934}" destId="{45BDEFBF-4276-48F5-A30C-D070A631DCDF}" srcOrd="3" destOrd="0" presId="urn:microsoft.com/office/officeart/2008/layout/AlternatingHexagons"/>
    <dgm:cxn modelId="{432D143A-4F17-41D2-B709-E434BC5E8738}" type="presParOf" srcId="{0E47D5A6-F18E-48C3-9128-8FEF978C5934}" destId="{D14CCF4B-41E8-4270-B540-E77F2D1C4872}" srcOrd="4" destOrd="0" presId="urn:microsoft.com/office/officeart/2008/layout/AlternatingHexagons"/>
    <dgm:cxn modelId="{05FFFC2C-7333-4914-AE09-D119044F196D}" type="presParOf" srcId="{D14CCF4B-41E8-4270-B540-E77F2D1C4872}" destId="{28DA8E28-5B3F-4338-8D48-E7D17E235A49}" srcOrd="0" destOrd="0" presId="urn:microsoft.com/office/officeart/2008/layout/AlternatingHexagons"/>
    <dgm:cxn modelId="{30FEEC19-1F88-447A-B979-1820FC6146D3}" type="presParOf" srcId="{D14CCF4B-41E8-4270-B540-E77F2D1C4872}" destId="{F71C3F65-E6B6-4EC9-98E6-D65CD5105C28}" srcOrd="1" destOrd="0" presId="urn:microsoft.com/office/officeart/2008/layout/AlternatingHexagons"/>
    <dgm:cxn modelId="{E274DAF1-D528-43BF-8F35-C176D0BF9051}" type="presParOf" srcId="{D14CCF4B-41E8-4270-B540-E77F2D1C4872}" destId="{9504420B-C965-4F94-91A3-AB22092F2EB6}" srcOrd="2" destOrd="0" presId="urn:microsoft.com/office/officeart/2008/layout/AlternatingHexagons"/>
    <dgm:cxn modelId="{40AF11CF-12DE-4352-985C-AB7B673F5E91}" type="presParOf" srcId="{D14CCF4B-41E8-4270-B540-E77F2D1C4872}" destId="{EC143433-C91C-4030-88AD-D56AB38CCF9F}" srcOrd="3" destOrd="0" presId="urn:microsoft.com/office/officeart/2008/layout/AlternatingHexagons"/>
    <dgm:cxn modelId="{CD1E98F8-EFEB-4A79-83C1-39FCF9305929}" type="presParOf" srcId="{D14CCF4B-41E8-4270-B540-E77F2D1C4872}" destId="{69F34EF1-7B1C-4C88-8A72-1A381B92E217}" srcOrd="4" destOrd="0" presId="urn:microsoft.com/office/officeart/2008/layout/AlternatingHexagon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56A27F-1371-4965-8C8C-6875D97FAE89}" type="doc">
      <dgm:prSet loTypeId="urn:microsoft.com/office/officeart/2005/8/layout/cycle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C2CA8B7E-C3DC-497E-92DB-EE817FF1ED65}">
      <dgm:prSet phldrT="[Texte]"/>
      <dgm:spPr/>
      <dgm:t>
        <a:bodyPr/>
        <a:lstStyle/>
        <a:p>
          <a:r>
            <a:rPr lang="ar-DZ" dirty="0" smtClean="0"/>
            <a:t>الاستهداف الشامل</a:t>
          </a:r>
          <a:endParaRPr lang="fr-FR" dirty="0"/>
        </a:p>
      </dgm:t>
    </dgm:pt>
    <dgm:pt modelId="{2B030BCC-6474-4E5F-8347-9396B8C7DF6B}" type="parTrans" cxnId="{416D172E-3E54-4FAF-9149-26CD496EAF23}">
      <dgm:prSet/>
      <dgm:spPr/>
      <dgm:t>
        <a:bodyPr/>
        <a:lstStyle/>
        <a:p>
          <a:endParaRPr lang="fr-FR"/>
        </a:p>
      </dgm:t>
    </dgm:pt>
    <dgm:pt modelId="{236C4928-202C-4441-9772-DE5D4DF1EB6D}" type="sibTrans" cxnId="{416D172E-3E54-4FAF-9149-26CD496EAF23}">
      <dgm:prSet/>
      <dgm:spPr/>
      <dgm:t>
        <a:bodyPr/>
        <a:lstStyle/>
        <a:p>
          <a:endParaRPr lang="fr-FR"/>
        </a:p>
      </dgm:t>
    </dgm:pt>
    <dgm:pt modelId="{59B450A4-80EF-4DDA-BD71-EC9AF5B9447A}">
      <dgm:prSet phldrT="[Texte]"/>
      <dgm:spPr/>
      <dgm:t>
        <a:bodyPr/>
        <a:lstStyle/>
        <a:p>
          <a:r>
            <a:rPr lang="ar-DZ" dirty="0" smtClean="0"/>
            <a:t>الاستهداف المختلف</a:t>
          </a:r>
          <a:endParaRPr lang="fr-FR" dirty="0"/>
        </a:p>
      </dgm:t>
    </dgm:pt>
    <dgm:pt modelId="{8281D7EF-90B6-44F2-A4E5-3C84A14EECAB}" type="parTrans" cxnId="{8F5AB830-2A76-4D89-962A-9B94CA7812D3}">
      <dgm:prSet/>
      <dgm:spPr/>
      <dgm:t>
        <a:bodyPr/>
        <a:lstStyle/>
        <a:p>
          <a:endParaRPr lang="fr-FR"/>
        </a:p>
      </dgm:t>
    </dgm:pt>
    <dgm:pt modelId="{FFF2E9DD-A31E-41A7-927F-4CA39E2F99D5}" type="sibTrans" cxnId="{8F5AB830-2A76-4D89-962A-9B94CA7812D3}">
      <dgm:prSet/>
      <dgm:spPr/>
      <dgm:t>
        <a:bodyPr/>
        <a:lstStyle/>
        <a:p>
          <a:endParaRPr lang="fr-FR"/>
        </a:p>
      </dgm:t>
    </dgm:pt>
    <dgm:pt modelId="{DA75B947-18BE-4177-AB1F-05780128E2C9}">
      <dgm:prSet phldrT="[Texte]"/>
      <dgm:spPr/>
      <dgm:t>
        <a:bodyPr/>
        <a:lstStyle/>
        <a:p>
          <a:r>
            <a:rPr lang="ar-DZ" dirty="0" smtClean="0"/>
            <a:t>الاستهداف المركز</a:t>
          </a:r>
          <a:endParaRPr lang="fr-FR" dirty="0"/>
        </a:p>
      </dgm:t>
    </dgm:pt>
    <dgm:pt modelId="{AF7E85DE-33BD-4261-8698-9F12DE33375A}" type="parTrans" cxnId="{2CD96ABD-180A-405B-81C7-E3A75CD2DE52}">
      <dgm:prSet/>
      <dgm:spPr/>
      <dgm:t>
        <a:bodyPr/>
        <a:lstStyle/>
        <a:p>
          <a:endParaRPr lang="fr-FR"/>
        </a:p>
      </dgm:t>
    </dgm:pt>
    <dgm:pt modelId="{F18A6C20-5C83-40F0-9C41-3E62875ABF01}" type="sibTrans" cxnId="{2CD96ABD-180A-405B-81C7-E3A75CD2DE52}">
      <dgm:prSet/>
      <dgm:spPr/>
      <dgm:t>
        <a:bodyPr/>
        <a:lstStyle/>
        <a:p>
          <a:endParaRPr lang="fr-FR"/>
        </a:p>
      </dgm:t>
    </dgm:pt>
    <dgm:pt modelId="{AF4BC938-9814-4C2C-995F-76B55DB3DC3E}">
      <dgm:prSet phldrT="[Texte]"/>
      <dgm:spPr/>
      <dgm:t>
        <a:bodyPr/>
        <a:lstStyle/>
        <a:p>
          <a:r>
            <a:rPr lang="ar-DZ" dirty="0" smtClean="0"/>
            <a:t>الاستهداف المشخص</a:t>
          </a:r>
          <a:endParaRPr lang="fr-FR" dirty="0"/>
        </a:p>
      </dgm:t>
    </dgm:pt>
    <dgm:pt modelId="{C8D57EFA-2F1E-498F-8B2A-CA179190A6E1}" type="parTrans" cxnId="{B9630D28-8656-42E8-B2EB-483781B5A77E}">
      <dgm:prSet/>
      <dgm:spPr/>
      <dgm:t>
        <a:bodyPr/>
        <a:lstStyle/>
        <a:p>
          <a:endParaRPr lang="fr-FR"/>
        </a:p>
      </dgm:t>
    </dgm:pt>
    <dgm:pt modelId="{4425DF27-38C9-4254-BD73-FFB9C0EA566E}" type="sibTrans" cxnId="{B9630D28-8656-42E8-B2EB-483781B5A77E}">
      <dgm:prSet/>
      <dgm:spPr/>
      <dgm:t>
        <a:bodyPr/>
        <a:lstStyle/>
        <a:p>
          <a:endParaRPr lang="fr-FR"/>
        </a:p>
      </dgm:t>
    </dgm:pt>
    <dgm:pt modelId="{B91FB973-94B5-426B-B8BF-D00BB922883B}" type="pres">
      <dgm:prSet presAssocID="{C856A27F-1371-4965-8C8C-6875D97FAE89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01A0531-85A3-43D7-BC1D-E364A898E137}" type="pres">
      <dgm:prSet presAssocID="{C2CA8B7E-C3DC-497E-92DB-EE817FF1ED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5624AFF-610F-4821-9558-EF71B236011C}" type="pres">
      <dgm:prSet presAssocID="{C2CA8B7E-C3DC-497E-92DB-EE817FF1ED65}" presName="spNode" presStyleCnt="0"/>
      <dgm:spPr/>
    </dgm:pt>
    <dgm:pt modelId="{F5601377-B585-4E6D-9E4C-4842C609149A}" type="pres">
      <dgm:prSet presAssocID="{236C4928-202C-4441-9772-DE5D4DF1EB6D}" presName="sibTrans" presStyleLbl="sibTrans1D1" presStyleIdx="0" presStyleCnt="4"/>
      <dgm:spPr/>
      <dgm:t>
        <a:bodyPr/>
        <a:lstStyle/>
        <a:p>
          <a:endParaRPr lang="fr-FR"/>
        </a:p>
      </dgm:t>
    </dgm:pt>
    <dgm:pt modelId="{42C079D2-C115-4207-B260-7BD60DD70FC7}" type="pres">
      <dgm:prSet presAssocID="{59B450A4-80EF-4DDA-BD71-EC9AF5B9447A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7F39383-EC4A-495D-BEA6-2A79B65B2190}" type="pres">
      <dgm:prSet presAssocID="{59B450A4-80EF-4DDA-BD71-EC9AF5B9447A}" presName="spNode" presStyleCnt="0"/>
      <dgm:spPr/>
    </dgm:pt>
    <dgm:pt modelId="{36CAE180-0B9C-4F2E-BE11-37F92FFE6620}" type="pres">
      <dgm:prSet presAssocID="{FFF2E9DD-A31E-41A7-927F-4CA39E2F99D5}" presName="sibTrans" presStyleLbl="sibTrans1D1" presStyleIdx="1" presStyleCnt="4"/>
      <dgm:spPr/>
      <dgm:t>
        <a:bodyPr/>
        <a:lstStyle/>
        <a:p>
          <a:endParaRPr lang="fr-FR"/>
        </a:p>
      </dgm:t>
    </dgm:pt>
    <dgm:pt modelId="{41F35EE7-8E8F-478F-A170-6912693E7466}" type="pres">
      <dgm:prSet presAssocID="{DA75B947-18BE-4177-AB1F-05780128E2C9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64E3C33-9672-456D-9E12-1F6DF9FCF68C}" type="pres">
      <dgm:prSet presAssocID="{DA75B947-18BE-4177-AB1F-05780128E2C9}" presName="spNode" presStyleCnt="0"/>
      <dgm:spPr/>
    </dgm:pt>
    <dgm:pt modelId="{CAB9CBCE-DDCA-4BD8-81FE-B01BE3B88C98}" type="pres">
      <dgm:prSet presAssocID="{F18A6C20-5C83-40F0-9C41-3E62875ABF01}" presName="sibTrans" presStyleLbl="sibTrans1D1" presStyleIdx="2" presStyleCnt="4"/>
      <dgm:spPr/>
      <dgm:t>
        <a:bodyPr/>
        <a:lstStyle/>
        <a:p>
          <a:endParaRPr lang="fr-FR"/>
        </a:p>
      </dgm:t>
    </dgm:pt>
    <dgm:pt modelId="{50D8B56C-644D-47CA-9904-8B3D3C414E3E}" type="pres">
      <dgm:prSet presAssocID="{AF4BC938-9814-4C2C-995F-76B55DB3DC3E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0356409-C1F3-4085-93D0-2A5C8FB29617}" type="pres">
      <dgm:prSet presAssocID="{AF4BC938-9814-4C2C-995F-76B55DB3DC3E}" presName="spNode" presStyleCnt="0"/>
      <dgm:spPr/>
    </dgm:pt>
    <dgm:pt modelId="{78CEFCBF-8A59-43C2-BFC7-62198AC893EE}" type="pres">
      <dgm:prSet presAssocID="{4425DF27-38C9-4254-BD73-FFB9C0EA566E}" presName="sibTrans" presStyleLbl="sibTrans1D1" presStyleIdx="3" presStyleCnt="4"/>
      <dgm:spPr/>
      <dgm:t>
        <a:bodyPr/>
        <a:lstStyle/>
        <a:p>
          <a:endParaRPr lang="fr-FR"/>
        </a:p>
      </dgm:t>
    </dgm:pt>
  </dgm:ptLst>
  <dgm:cxnLst>
    <dgm:cxn modelId="{61A15605-A730-4958-9277-68D7F3589276}" type="presOf" srcId="{C2CA8B7E-C3DC-497E-92DB-EE817FF1ED65}" destId="{101A0531-85A3-43D7-BC1D-E364A898E137}" srcOrd="0" destOrd="0" presId="urn:microsoft.com/office/officeart/2005/8/layout/cycle6"/>
    <dgm:cxn modelId="{416D172E-3E54-4FAF-9149-26CD496EAF23}" srcId="{C856A27F-1371-4965-8C8C-6875D97FAE89}" destId="{C2CA8B7E-C3DC-497E-92DB-EE817FF1ED65}" srcOrd="0" destOrd="0" parTransId="{2B030BCC-6474-4E5F-8347-9396B8C7DF6B}" sibTransId="{236C4928-202C-4441-9772-DE5D4DF1EB6D}"/>
    <dgm:cxn modelId="{B9630D28-8656-42E8-B2EB-483781B5A77E}" srcId="{C856A27F-1371-4965-8C8C-6875D97FAE89}" destId="{AF4BC938-9814-4C2C-995F-76B55DB3DC3E}" srcOrd="3" destOrd="0" parTransId="{C8D57EFA-2F1E-498F-8B2A-CA179190A6E1}" sibTransId="{4425DF27-38C9-4254-BD73-FFB9C0EA566E}"/>
    <dgm:cxn modelId="{B8586279-1B73-452E-9563-10F6807EC94D}" type="presOf" srcId="{59B450A4-80EF-4DDA-BD71-EC9AF5B9447A}" destId="{42C079D2-C115-4207-B260-7BD60DD70FC7}" srcOrd="0" destOrd="0" presId="urn:microsoft.com/office/officeart/2005/8/layout/cycle6"/>
    <dgm:cxn modelId="{4AB3DE9E-0D89-4C8B-B53D-6F063B9C9DA2}" type="presOf" srcId="{FFF2E9DD-A31E-41A7-927F-4CA39E2F99D5}" destId="{36CAE180-0B9C-4F2E-BE11-37F92FFE6620}" srcOrd="0" destOrd="0" presId="urn:microsoft.com/office/officeart/2005/8/layout/cycle6"/>
    <dgm:cxn modelId="{8F5AB830-2A76-4D89-962A-9B94CA7812D3}" srcId="{C856A27F-1371-4965-8C8C-6875D97FAE89}" destId="{59B450A4-80EF-4DDA-BD71-EC9AF5B9447A}" srcOrd="1" destOrd="0" parTransId="{8281D7EF-90B6-44F2-A4E5-3C84A14EECAB}" sibTransId="{FFF2E9DD-A31E-41A7-927F-4CA39E2F99D5}"/>
    <dgm:cxn modelId="{2CD96ABD-180A-405B-81C7-E3A75CD2DE52}" srcId="{C856A27F-1371-4965-8C8C-6875D97FAE89}" destId="{DA75B947-18BE-4177-AB1F-05780128E2C9}" srcOrd="2" destOrd="0" parTransId="{AF7E85DE-33BD-4261-8698-9F12DE33375A}" sibTransId="{F18A6C20-5C83-40F0-9C41-3E62875ABF01}"/>
    <dgm:cxn modelId="{1AA4850E-A428-4F41-BC19-030065621508}" type="presOf" srcId="{4425DF27-38C9-4254-BD73-FFB9C0EA566E}" destId="{78CEFCBF-8A59-43C2-BFC7-62198AC893EE}" srcOrd="0" destOrd="0" presId="urn:microsoft.com/office/officeart/2005/8/layout/cycle6"/>
    <dgm:cxn modelId="{76E8519F-749A-40DF-A0F6-F88EE64085FF}" type="presOf" srcId="{F18A6C20-5C83-40F0-9C41-3E62875ABF01}" destId="{CAB9CBCE-DDCA-4BD8-81FE-B01BE3B88C98}" srcOrd="0" destOrd="0" presId="urn:microsoft.com/office/officeart/2005/8/layout/cycle6"/>
    <dgm:cxn modelId="{5E487CDE-831B-4F05-94C8-8F3F6191DA49}" type="presOf" srcId="{C856A27F-1371-4965-8C8C-6875D97FAE89}" destId="{B91FB973-94B5-426B-B8BF-D00BB922883B}" srcOrd="0" destOrd="0" presId="urn:microsoft.com/office/officeart/2005/8/layout/cycle6"/>
    <dgm:cxn modelId="{B643614E-D350-41D3-898D-84A87D288E99}" type="presOf" srcId="{AF4BC938-9814-4C2C-995F-76B55DB3DC3E}" destId="{50D8B56C-644D-47CA-9904-8B3D3C414E3E}" srcOrd="0" destOrd="0" presId="urn:microsoft.com/office/officeart/2005/8/layout/cycle6"/>
    <dgm:cxn modelId="{F61B4992-CF16-4887-849A-EB51BA1F2F45}" type="presOf" srcId="{236C4928-202C-4441-9772-DE5D4DF1EB6D}" destId="{F5601377-B585-4E6D-9E4C-4842C609149A}" srcOrd="0" destOrd="0" presId="urn:microsoft.com/office/officeart/2005/8/layout/cycle6"/>
    <dgm:cxn modelId="{D76F10B9-8264-4F2A-9EE2-4FE47F606D4C}" type="presOf" srcId="{DA75B947-18BE-4177-AB1F-05780128E2C9}" destId="{41F35EE7-8E8F-478F-A170-6912693E7466}" srcOrd="0" destOrd="0" presId="urn:microsoft.com/office/officeart/2005/8/layout/cycle6"/>
    <dgm:cxn modelId="{BE701743-368F-4E37-98AD-3947DD7E89AA}" type="presParOf" srcId="{B91FB973-94B5-426B-B8BF-D00BB922883B}" destId="{101A0531-85A3-43D7-BC1D-E364A898E137}" srcOrd="0" destOrd="0" presId="urn:microsoft.com/office/officeart/2005/8/layout/cycle6"/>
    <dgm:cxn modelId="{1F44160D-405E-45AE-AE17-CA2B585A7B84}" type="presParOf" srcId="{B91FB973-94B5-426B-B8BF-D00BB922883B}" destId="{25624AFF-610F-4821-9558-EF71B236011C}" srcOrd="1" destOrd="0" presId="urn:microsoft.com/office/officeart/2005/8/layout/cycle6"/>
    <dgm:cxn modelId="{B474AD25-6FCF-4B2A-82CD-0793E3A2A0DA}" type="presParOf" srcId="{B91FB973-94B5-426B-B8BF-D00BB922883B}" destId="{F5601377-B585-4E6D-9E4C-4842C609149A}" srcOrd="2" destOrd="0" presId="urn:microsoft.com/office/officeart/2005/8/layout/cycle6"/>
    <dgm:cxn modelId="{AAC7B099-AB48-453A-9245-42BF251407B0}" type="presParOf" srcId="{B91FB973-94B5-426B-B8BF-D00BB922883B}" destId="{42C079D2-C115-4207-B260-7BD60DD70FC7}" srcOrd="3" destOrd="0" presId="urn:microsoft.com/office/officeart/2005/8/layout/cycle6"/>
    <dgm:cxn modelId="{54AA8ABF-03F2-4F32-934F-9F03F5F16C6C}" type="presParOf" srcId="{B91FB973-94B5-426B-B8BF-D00BB922883B}" destId="{37F39383-EC4A-495D-BEA6-2A79B65B2190}" srcOrd="4" destOrd="0" presId="urn:microsoft.com/office/officeart/2005/8/layout/cycle6"/>
    <dgm:cxn modelId="{EA55E237-B343-4A36-BD57-7FF6472F3E35}" type="presParOf" srcId="{B91FB973-94B5-426B-B8BF-D00BB922883B}" destId="{36CAE180-0B9C-4F2E-BE11-37F92FFE6620}" srcOrd="5" destOrd="0" presId="urn:microsoft.com/office/officeart/2005/8/layout/cycle6"/>
    <dgm:cxn modelId="{C30FBDD6-A42C-4643-99FD-A697D0810EFF}" type="presParOf" srcId="{B91FB973-94B5-426B-B8BF-D00BB922883B}" destId="{41F35EE7-8E8F-478F-A170-6912693E7466}" srcOrd="6" destOrd="0" presId="urn:microsoft.com/office/officeart/2005/8/layout/cycle6"/>
    <dgm:cxn modelId="{7EB48299-6DE5-4BE8-98BD-00C25CBF2BEF}" type="presParOf" srcId="{B91FB973-94B5-426B-B8BF-D00BB922883B}" destId="{F64E3C33-9672-456D-9E12-1F6DF9FCF68C}" srcOrd="7" destOrd="0" presId="urn:microsoft.com/office/officeart/2005/8/layout/cycle6"/>
    <dgm:cxn modelId="{9B2F1DFE-A5B3-426D-8683-FB3DDE3FF169}" type="presParOf" srcId="{B91FB973-94B5-426B-B8BF-D00BB922883B}" destId="{CAB9CBCE-DDCA-4BD8-81FE-B01BE3B88C98}" srcOrd="8" destOrd="0" presId="urn:microsoft.com/office/officeart/2005/8/layout/cycle6"/>
    <dgm:cxn modelId="{2E5141C6-1FB4-4E95-8A18-36DB6D36DB3D}" type="presParOf" srcId="{B91FB973-94B5-426B-B8BF-D00BB922883B}" destId="{50D8B56C-644D-47CA-9904-8B3D3C414E3E}" srcOrd="9" destOrd="0" presId="urn:microsoft.com/office/officeart/2005/8/layout/cycle6"/>
    <dgm:cxn modelId="{B670E62F-F3AC-4085-9DB8-F12152C06B34}" type="presParOf" srcId="{B91FB973-94B5-426B-B8BF-D00BB922883B}" destId="{C0356409-C1F3-4085-93D0-2A5C8FB29617}" srcOrd="10" destOrd="0" presId="urn:microsoft.com/office/officeart/2005/8/layout/cycle6"/>
    <dgm:cxn modelId="{AA87FA7C-8D6C-4217-847B-45C040E3E1AB}" type="presParOf" srcId="{B91FB973-94B5-426B-B8BF-D00BB922883B}" destId="{78CEFCBF-8A59-43C2-BFC7-62198AC893EE}" srcOrd="11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344856-EB82-492E-A2EF-42207A3B7F93}">
      <dsp:nvSpPr>
        <dsp:cNvPr id="0" name=""/>
        <dsp:cNvSpPr/>
      </dsp:nvSpPr>
      <dsp:spPr>
        <a:xfrm rot="5400000">
          <a:off x="380755" y="1327890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B18BD5-9062-4C72-9914-58A9DFC055B0}">
      <dsp:nvSpPr>
        <dsp:cNvPr id="0" name=""/>
        <dsp:cNvSpPr/>
      </dsp:nvSpPr>
      <dsp:spPr>
        <a:xfrm>
          <a:off x="190544" y="1894416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kern="1200" dirty="0" smtClean="0"/>
            <a:t>التجزئة</a:t>
          </a:r>
          <a:endParaRPr lang="fr-FR" sz="3400" kern="1200" dirty="0"/>
        </a:p>
      </dsp:txBody>
      <dsp:txXfrm>
        <a:off x="190544" y="1894416"/>
        <a:ext cx="1711813" cy="1500505"/>
      </dsp:txXfrm>
    </dsp:sp>
    <dsp:sp modelId="{D4452E2B-7A20-44C1-8774-3DD55359A355}">
      <dsp:nvSpPr>
        <dsp:cNvPr id="0" name=""/>
        <dsp:cNvSpPr/>
      </dsp:nvSpPr>
      <dsp:spPr>
        <a:xfrm>
          <a:off x="1579374" y="1188296"/>
          <a:ext cx="322983" cy="322983"/>
        </a:xfrm>
        <a:prstGeom prst="triangle">
          <a:avLst>
            <a:gd name="adj" fmla="val 100000"/>
          </a:avLst>
        </a:prstGeom>
        <a:solidFill>
          <a:schemeClr val="accent5">
            <a:hueOff val="1706901"/>
            <a:satOff val="-31"/>
            <a:lumOff val="-11765"/>
            <a:alphaOff val="0"/>
          </a:schemeClr>
        </a:solidFill>
        <a:ln w="25400" cap="flat" cmpd="sng" algn="ctr">
          <a:solidFill>
            <a:schemeClr val="accent5">
              <a:hueOff val="1706901"/>
              <a:satOff val="-31"/>
              <a:lumOff val="-1176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FEBF13-20AA-46E8-898E-38EE0874805F}">
      <dsp:nvSpPr>
        <dsp:cNvPr id="0" name=""/>
        <dsp:cNvSpPr/>
      </dsp:nvSpPr>
      <dsp:spPr>
        <a:xfrm rot="5400000">
          <a:off x="2476349" y="809333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3413802"/>
            <a:satOff val="-62"/>
            <a:lumOff val="-23529"/>
            <a:alphaOff val="0"/>
          </a:schemeClr>
        </a:solidFill>
        <a:ln w="25400" cap="flat" cmpd="sng" algn="ctr">
          <a:solidFill>
            <a:schemeClr val="accent5">
              <a:hueOff val="3413802"/>
              <a:satOff val="-62"/>
              <a:lumOff val="-2352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0681C8-CA8B-46D4-979E-E455EF0D0507}">
      <dsp:nvSpPr>
        <dsp:cNvPr id="0" name=""/>
        <dsp:cNvSpPr/>
      </dsp:nvSpPr>
      <dsp:spPr>
        <a:xfrm>
          <a:off x="2286138" y="1375860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kern="1200" dirty="0" smtClean="0"/>
            <a:t>الاستهداف</a:t>
          </a:r>
          <a:endParaRPr lang="fr-FR" sz="3400" kern="1200" dirty="0"/>
        </a:p>
      </dsp:txBody>
      <dsp:txXfrm>
        <a:off x="2286138" y="1375860"/>
        <a:ext cx="1711813" cy="1500505"/>
      </dsp:txXfrm>
    </dsp:sp>
    <dsp:sp modelId="{2CBC8C15-0FE8-4125-84CD-AF08CFD40BEC}">
      <dsp:nvSpPr>
        <dsp:cNvPr id="0" name=""/>
        <dsp:cNvSpPr/>
      </dsp:nvSpPr>
      <dsp:spPr>
        <a:xfrm>
          <a:off x="3674968" y="669740"/>
          <a:ext cx="322983" cy="322983"/>
        </a:xfrm>
        <a:prstGeom prst="triangle">
          <a:avLst>
            <a:gd name="adj" fmla="val 100000"/>
          </a:avLst>
        </a:prstGeom>
        <a:solidFill>
          <a:schemeClr val="accent5">
            <a:hueOff val="5120702"/>
            <a:satOff val="-92"/>
            <a:lumOff val="-35294"/>
            <a:alphaOff val="0"/>
          </a:schemeClr>
        </a:solidFill>
        <a:ln w="25400" cap="flat" cmpd="sng" algn="ctr">
          <a:solidFill>
            <a:schemeClr val="accent5">
              <a:hueOff val="5120702"/>
              <a:satOff val="-92"/>
              <a:lumOff val="-35294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DFE1C8-2849-4A82-90F6-74A3A3279F6E}">
      <dsp:nvSpPr>
        <dsp:cNvPr id="0" name=""/>
        <dsp:cNvSpPr/>
      </dsp:nvSpPr>
      <dsp:spPr>
        <a:xfrm rot="5400000">
          <a:off x="4571943" y="290776"/>
          <a:ext cx="1139501" cy="1896104"/>
        </a:xfrm>
        <a:prstGeom prst="corner">
          <a:avLst>
            <a:gd name="adj1" fmla="val 16120"/>
            <a:gd name="adj2" fmla="val 16110"/>
          </a:avLst>
        </a:prstGeom>
        <a:solidFill>
          <a:schemeClr val="accent5">
            <a:hueOff val="6827603"/>
            <a:satOff val="-123"/>
            <a:lumOff val="-47059"/>
            <a:alphaOff val="0"/>
          </a:schemeClr>
        </a:solidFill>
        <a:ln w="25400" cap="flat" cmpd="sng" algn="ctr">
          <a:solidFill>
            <a:schemeClr val="accent5">
              <a:hueOff val="6827603"/>
              <a:satOff val="-123"/>
              <a:lumOff val="-47059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C2FE8C-CCE7-4E15-BC73-218EFCF28F6C}">
      <dsp:nvSpPr>
        <dsp:cNvPr id="0" name=""/>
        <dsp:cNvSpPr/>
      </dsp:nvSpPr>
      <dsp:spPr>
        <a:xfrm>
          <a:off x="4381732" y="857303"/>
          <a:ext cx="1711813" cy="15005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DZ" sz="3400" kern="1200" dirty="0" err="1" smtClean="0"/>
            <a:t>التموقع</a:t>
          </a:r>
          <a:endParaRPr lang="fr-FR" sz="3400" kern="1200" dirty="0"/>
        </a:p>
      </dsp:txBody>
      <dsp:txXfrm>
        <a:off x="4381732" y="857303"/>
        <a:ext cx="1711813" cy="1500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Hexagons">
  <dgm:title val=""/>
  <dgm:desc val=""/>
  <dgm:catLst>
    <dgm:cat type="list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dir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primFontSz" for="des" forName="Parent1" val="65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h" for="ch" forName="spaceBetweenRectangles" refType="w" refFor="ch" refForName="composite" fact="-0.042"/>
      <dgm:constr type="sp" refType="h" refFor="ch" refForName="composite" op="equ" fact="0.1"/>
    </dgm:constrLst>
    <dgm:forEach name="nodesForEach" axis="ch" ptType="node">
      <dgm:layoutNode name="composite">
        <dgm:alg type="composite">
          <dgm:param type="ar" val="3.6"/>
        </dgm:alg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hoose name="Name3">
              <dgm:if name="Name4" axis="self" ptType="node" func="posOdd" op="equ" val="1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/>
                  <dgm:constr type="h" for="ch" forName="BalanceSpacing" refType="h" fact="0.1"/>
                  <dgm:constr type="l" for="ch" forName="BalanceSpacing1" refType="w" fact="0.69"/>
                  <dgm:constr type="t" for="ch" forName="BalanceSpacing1" refType="h" fact="0.2"/>
                  <dgm:constr type="w" for="ch" forName="BalanceSpacing1" refType="w" fact="0.31"/>
                  <dgm:constr type="h" for="ch" forName="BalanceSpacing1" refType="h" fact="0.6"/>
                </dgm:constrLst>
              </dgm:if>
              <dgm:else name="Name5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  <dgm:constr type="l" for="ch" forName="BalanceSpacing1" refType="w" fact="0"/>
                  <dgm:constr type="t" for="ch" forName="BalanceSpacing1" refType="h" fact="0.2"/>
                  <dgm:constr type="w" for="ch" forName="BalanceSpacing1" refType="w" fact="0.3"/>
                  <dgm:constr type="h" for="ch" forName="BalanceSpacing1" refType="h" fact="0.6"/>
                </dgm:constrLst>
              </dgm:else>
            </dgm:choose>
          </dgm:if>
          <dgm:else name="Name6">
            <dgm:choose name="Name7">
              <dgm:if name="Name8" axis="self" ptType="node" func="posOdd" op="equ" val="1">
                <dgm:constrLst>
                  <dgm:constr type="l" for="ch" forName="Accent1" refType="w" fact="0.571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571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3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"/>
                  <dgm:constr type="t" for="ch" forName="Childtext1" refType="h" fact="0.2"/>
                  <dgm:constr type="w" for="ch" forName="Childtext1" refType="w" fact="0.3"/>
                  <dgm:constr type="h" for="ch" forName="Childtext1" refType="h" fact="0.6"/>
                  <dgm:constr type="l" for="ch" forName="BalanceSpacing" refType="w" fact="0.82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if>
              <dgm:else name="Name9">
                <dgm:constrLst>
                  <dgm:constr type="l" for="ch" forName="Accent1" refType="w" fact="0.18"/>
                  <dgm:constr type="t" for="ch" forName="Accent1" refType="h" fact="0"/>
                  <dgm:constr type="h" for="ch" forName="Accent1" refType="h"/>
                  <dgm:constr type="w" for="ch" forName="Accent1" refType="h" fact="0.87"/>
                  <dgm:constr type="l" for="ch" forName="Accent1Text" refType="w" fact="0.18"/>
                  <dgm:constr type="t" for="ch" forName="Accent1Text" refType="h" fact="0"/>
                  <dgm:constr type="h" for="ch" forName="Accent1Text" refType="h"/>
                  <dgm:constr type="w" for="ch" forName="Accent1Text" refType="h" fact="0.87"/>
                  <dgm:constr type="l" for="ch" forName="Parent1" refType="w" fact="0.441"/>
                  <dgm:constr type="t" for="ch" forName="Parent1" refType="h" fact="0"/>
                  <dgm:constr type="h" for="ch" forName="Parent1" refType="h"/>
                  <dgm:constr type="w" for="ch" forName="Parent1" refType="h" fact="0.87"/>
                  <dgm:constr type="l" for="ch" forName="Childtext1" refType="w" fact="0.69"/>
                  <dgm:constr type="t" for="ch" forName="Childtext1" refType="h" fact="0.2"/>
                  <dgm:constr type="w" for="ch" forName="Childtext1" refType="w" fact="0.31"/>
                  <dgm:constr type="h" for="ch" forName="Childtext1" refType="h" fact="0.6"/>
                  <dgm:constr type="l" for="ch" forName="BalanceSpacing" refType="w" fact="0"/>
                  <dgm:constr type="t" for="ch" forName="BalanceSpacing" refType="h" fact="0"/>
                  <dgm:constr type="w" for="ch" forName="BalanceSpacing" refType="w" fact="0.18"/>
                  <dgm:constr type="h" for="ch" forName="BalanceSpacing" refType="h"/>
                </dgm:constrLst>
              </dgm:else>
            </dgm:choose>
          </dgm:else>
        </dgm:choose>
        <dgm:layoutNode name="Parent1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rot="90" type="hexagon" r:blip="">
            <dgm:adjLst>
              <dgm:adj idx="1" val="0.25"/>
              <dgm:adj idx="2" val="1.154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hildtext1" styleLbl="revTx">
          <dgm:varLst>
            <dgm:chMax val="0"/>
            <dgm:chPref val="0"/>
            <dgm:bulletEnabled val="1"/>
          </dgm:varLst>
          <dgm:choose name="Name10">
            <dgm:if name="Name11" func="var" arg="dir" op="equ" val="norm">
              <dgm:choose name="Name12">
                <dgm:if name="Name13" axis="self" ptType="node" func="posOdd" op="equ" val="1">
                  <dgm:alg type="tx">
                    <dgm:param type="parTxLTRAlign" val="l"/>
                  </dgm:alg>
                </dgm:if>
                <dgm:else name="Name14">
                  <dgm:alg type="tx">
                    <dgm:param type="parTxLTRAlign" val="r"/>
                  </dgm:alg>
                </dgm:else>
              </dgm:choose>
            </dgm:if>
            <dgm:else name="Name15">
              <dgm:choose name="Name16">
                <dgm:if name="Name17" axis="self" ptType="node" func="posOdd" op="equ" val="1">
                  <dgm:alg type="tx">
                    <dgm:param type="parTxLTRAlign" val="r"/>
                  </dgm:alg>
                </dgm:if>
                <dgm:else name="Name18">
                  <dgm:alg type="tx">
                    <dgm:param type="parTxLTRAlign" val="l"/>
                  </dgm:alg>
                </dgm:else>
              </dgm:choose>
            </dgm:else>
          </dgm:choose>
          <dgm:shape xmlns:r="http://schemas.openxmlformats.org/officeDocument/2006/relationships" type="rect" r:blip="">
            <dgm:adjLst/>
          </dgm:shape>
          <dgm:presOf axis="des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BalanceSpacing">
          <dgm:alg type="sp"/>
          <dgm:shape xmlns:r="http://schemas.openxmlformats.org/officeDocument/2006/relationships" r:blip="">
            <dgm:adjLst/>
          </dgm:shape>
        </dgm:layoutNode>
        <dgm:layoutNode name="BalanceSpacing1">
          <dgm:alg type="sp"/>
          <dgm:shape xmlns:r="http://schemas.openxmlformats.org/officeDocument/2006/relationships" r:blip="">
            <dgm:adjLst/>
          </dgm:shape>
        </dgm:layoutNode>
        <dgm:forEach name="Name19" axis="followSib" ptType="sibTrans" hideLastTrans="0" cnt="1">
          <dgm:layoutNode name="Accent1Text" styleLbl="node1">
            <dgm:alg type="tx"/>
            <dgm:shape xmlns:r="http://schemas.openxmlformats.org/officeDocument/2006/relationships" rot="90" type="hexagon" r:blip="">
              <dgm:adjLst>
                <dgm:adj idx="1" val="0.25"/>
                <dgm:adj idx="2" val="1.1547"/>
              </dgm:adjLst>
            </dgm:shape>
            <dgm:presOf axis="self" ptType="sibTrans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forEach>
      </dgm:layoutNode>
      <dgm:forEach name="Name2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4C1CD-0002-4474-969C-06161519577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543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78DF25-8A88-4E5C-A67F-7792B13EA1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181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E4197B-F05A-4407-A8CB-9A638954507B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872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0EFA6C-DF3D-4088-B922-F8B1A963991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0350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6FF74-EE5C-4BCA-87F4-A54ED486944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6361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D69CD3-4621-4477-825A-7845E8644ED1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291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hidden">
          <a:xfrm>
            <a:off x="2590800" y="-7938"/>
            <a:ext cx="2757488" cy="687863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hidden">
          <a:xfrm>
            <a:off x="0" y="-11113"/>
            <a:ext cx="2757488" cy="6872288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" name="Freeform 4"/>
          <p:cNvSpPr>
            <a:spLocks/>
          </p:cNvSpPr>
          <p:nvPr/>
        </p:nvSpPr>
        <p:spPr bwMode="hidden">
          <a:xfrm>
            <a:off x="5943600" y="-6350"/>
            <a:ext cx="2760663" cy="687387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7" name="Freeform 5"/>
          <p:cNvSpPr>
            <a:spLocks/>
          </p:cNvSpPr>
          <p:nvPr/>
        </p:nvSpPr>
        <p:spPr bwMode="hidden">
          <a:xfrm>
            <a:off x="3048000" y="-14288"/>
            <a:ext cx="3302000" cy="6864351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8" name="Freeform 6"/>
          <p:cNvSpPr>
            <a:spLocks/>
          </p:cNvSpPr>
          <p:nvPr/>
        </p:nvSpPr>
        <p:spPr bwMode="hidden">
          <a:xfrm>
            <a:off x="185738" y="1539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9" name="Freeform 7"/>
          <p:cNvSpPr>
            <a:spLocks/>
          </p:cNvSpPr>
          <p:nvPr/>
        </p:nvSpPr>
        <p:spPr bwMode="hidden">
          <a:xfrm rot="2702961" flipH="1">
            <a:off x="1285875" y="1216025"/>
            <a:ext cx="4038600" cy="16002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0" name="Freeform 8"/>
          <p:cNvSpPr>
            <a:spLocks/>
          </p:cNvSpPr>
          <p:nvPr/>
        </p:nvSpPr>
        <p:spPr bwMode="hidden">
          <a:xfrm>
            <a:off x="131763" y="777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1" name="Freeform 9"/>
          <p:cNvSpPr>
            <a:spLocks/>
          </p:cNvSpPr>
          <p:nvPr/>
        </p:nvSpPr>
        <p:spPr bwMode="hidden">
          <a:xfrm rot="18704158">
            <a:off x="-1562100" y="16525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2" name="Freeform 10"/>
          <p:cNvSpPr>
            <a:spLocks/>
          </p:cNvSpPr>
          <p:nvPr/>
        </p:nvSpPr>
        <p:spPr bwMode="hidden">
          <a:xfrm rot="19294859">
            <a:off x="2112963" y="1449388"/>
            <a:ext cx="5705475" cy="27543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3" name="Freeform 11"/>
          <p:cNvSpPr>
            <a:spLocks/>
          </p:cNvSpPr>
          <p:nvPr/>
        </p:nvSpPr>
        <p:spPr bwMode="hidden">
          <a:xfrm rot="2084418" flipH="1">
            <a:off x="2951163" y="1373188"/>
            <a:ext cx="5562600" cy="24384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4" name="Freeform 12"/>
          <p:cNvSpPr>
            <a:spLocks/>
          </p:cNvSpPr>
          <p:nvPr/>
        </p:nvSpPr>
        <p:spPr bwMode="hidden">
          <a:xfrm>
            <a:off x="6746875" y="-11113"/>
            <a:ext cx="1728788" cy="3627438"/>
          </a:xfrm>
          <a:custGeom>
            <a:avLst/>
            <a:gdLst/>
            <a:ahLst/>
            <a:cxnLst>
              <a:cxn ang="0">
                <a:pos x="0" y="2265"/>
              </a:cxn>
              <a:cxn ang="0">
                <a:pos x="1030" y="0"/>
              </a:cxn>
              <a:cxn ang="0">
                <a:pos x="1089" y="0"/>
              </a:cxn>
              <a:cxn ang="0">
                <a:pos x="37" y="2285"/>
              </a:cxn>
              <a:cxn ang="0">
                <a:pos x="0" y="2265"/>
              </a:cxn>
            </a:cxnLst>
            <a:rect l="0" t="0" r="r" b="b"/>
            <a:pathLst>
              <a:path w="1089" h="2285">
                <a:moveTo>
                  <a:pt x="0" y="2265"/>
                </a:moveTo>
                <a:cubicBezTo>
                  <a:pt x="438" y="996"/>
                  <a:pt x="865" y="377"/>
                  <a:pt x="1030" y="0"/>
                </a:cubicBezTo>
                <a:cubicBezTo>
                  <a:pt x="1030" y="0"/>
                  <a:pt x="1059" y="0"/>
                  <a:pt x="1089" y="0"/>
                </a:cubicBezTo>
                <a:cubicBezTo>
                  <a:pt x="565" y="834"/>
                  <a:pt x="181" y="1853"/>
                  <a:pt x="37" y="2285"/>
                </a:cubicBezTo>
                <a:cubicBezTo>
                  <a:pt x="37" y="2285"/>
                  <a:pt x="0" y="2265"/>
                  <a:pt x="0" y="2265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5" name="Rectangle 13"/>
          <p:cNvSpPr>
            <a:spLocks noChangeArrowheads="1"/>
          </p:cNvSpPr>
          <p:nvPr/>
        </p:nvSpPr>
        <p:spPr bwMode="invGray">
          <a:xfrm>
            <a:off x="0" y="3875088"/>
            <a:ext cx="9144000" cy="6858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6" name="Freeform 14"/>
          <p:cNvSpPr>
            <a:spLocks/>
          </p:cNvSpPr>
          <p:nvPr/>
        </p:nvSpPr>
        <p:spPr bwMode="invGray">
          <a:xfrm>
            <a:off x="2590800" y="3948113"/>
            <a:ext cx="2757488" cy="606425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7" name="Freeform 15"/>
          <p:cNvSpPr>
            <a:spLocks/>
          </p:cNvSpPr>
          <p:nvPr/>
        </p:nvSpPr>
        <p:spPr bwMode="invGray">
          <a:xfrm>
            <a:off x="0" y="3948113"/>
            <a:ext cx="2757488" cy="604837"/>
          </a:xfrm>
          <a:custGeom>
            <a:avLst/>
            <a:gdLst>
              <a:gd name="T0" fmla="*/ 2147483647 w 1737"/>
              <a:gd name="T1" fmla="*/ 2147483647 h 4320"/>
              <a:gd name="T2" fmla="*/ 2147483647 w 1737"/>
              <a:gd name="T3" fmla="*/ 2147483647 h 4320"/>
              <a:gd name="T4" fmla="*/ 2147483647 w 1737"/>
              <a:gd name="T5" fmla="*/ 0 h 4320"/>
              <a:gd name="T6" fmla="*/ 0 w 1737"/>
              <a:gd name="T7" fmla="*/ 2147483647 h 4320"/>
              <a:gd name="T8" fmla="*/ 2147483647 w 1737"/>
              <a:gd name="T9" fmla="*/ 2147483647 h 43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7" h="4320">
                <a:moveTo>
                  <a:pt x="494" y="4309"/>
                </a:moveTo>
                <a:lnTo>
                  <a:pt x="1737" y="4320"/>
                </a:lnTo>
                <a:lnTo>
                  <a:pt x="524" y="0"/>
                </a:lnTo>
                <a:lnTo>
                  <a:pt x="0" y="7"/>
                </a:lnTo>
                <a:lnTo>
                  <a:pt x="494" y="4309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8" name="Freeform 16"/>
          <p:cNvSpPr>
            <a:spLocks/>
          </p:cNvSpPr>
          <p:nvPr/>
        </p:nvSpPr>
        <p:spPr bwMode="invGray">
          <a:xfrm>
            <a:off x="5943600" y="3948113"/>
            <a:ext cx="2760663" cy="606425"/>
          </a:xfrm>
          <a:custGeom>
            <a:avLst/>
            <a:gdLst>
              <a:gd name="T0" fmla="*/ 2147483647 w 1739"/>
              <a:gd name="T1" fmla="*/ 2147483647 h 4420"/>
              <a:gd name="T2" fmla="*/ 2147483647 w 1739"/>
              <a:gd name="T3" fmla="*/ 2147483647 h 4420"/>
              <a:gd name="T4" fmla="*/ 2147483647 w 1739"/>
              <a:gd name="T5" fmla="*/ 0 h 4420"/>
              <a:gd name="T6" fmla="*/ 0 w 1739"/>
              <a:gd name="T7" fmla="*/ 2147483647 h 4420"/>
              <a:gd name="T8" fmla="*/ 2147483647 w 1739"/>
              <a:gd name="T9" fmla="*/ 2147483647 h 442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1739" h="4420">
                <a:moveTo>
                  <a:pt x="494" y="4415"/>
                </a:moveTo>
                <a:lnTo>
                  <a:pt x="1739" y="4420"/>
                </a:lnTo>
                <a:lnTo>
                  <a:pt x="524" y="0"/>
                </a:lnTo>
                <a:lnTo>
                  <a:pt x="0" y="7"/>
                </a:lnTo>
                <a:lnTo>
                  <a:pt x="494" y="4415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bg2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19" name="Freeform 17"/>
          <p:cNvSpPr>
            <a:spLocks/>
          </p:cNvSpPr>
          <p:nvPr/>
        </p:nvSpPr>
        <p:spPr bwMode="invGray">
          <a:xfrm>
            <a:off x="3048000" y="3948113"/>
            <a:ext cx="3302000" cy="604837"/>
          </a:xfrm>
          <a:custGeom>
            <a:avLst/>
            <a:gdLst>
              <a:gd name="T0" fmla="*/ 0 w 2080"/>
              <a:gd name="T1" fmla="*/ 2147483647 h 4338"/>
              <a:gd name="T2" fmla="*/ 2147483647 w 2080"/>
              <a:gd name="T3" fmla="*/ 2147483647 h 4338"/>
              <a:gd name="T4" fmla="*/ 2147483647 w 2080"/>
              <a:gd name="T5" fmla="*/ 2147483647 h 4338"/>
              <a:gd name="T6" fmla="*/ 2147483647 w 2080"/>
              <a:gd name="T7" fmla="*/ 0 h 4338"/>
              <a:gd name="T8" fmla="*/ 0 w 2080"/>
              <a:gd name="T9" fmla="*/ 2147483647 h 4338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080" h="4338">
                <a:moveTo>
                  <a:pt x="0" y="7"/>
                </a:moveTo>
                <a:lnTo>
                  <a:pt x="1870" y="4338"/>
                </a:lnTo>
                <a:lnTo>
                  <a:pt x="2080" y="4338"/>
                </a:lnTo>
                <a:lnTo>
                  <a:pt x="1033" y="0"/>
                </a:lnTo>
                <a:lnTo>
                  <a:pt x="0" y="7"/>
                </a:lnTo>
                <a:close/>
              </a:path>
            </a:pathLst>
          </a:cu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0" name="Rectangle 18"/>
          <p:cNvSpPr>
            <a:spLocks noChangeArrowheads="1"/>
          </p:cNvSpPr>
          <p:nvPr/>
        </p:nvSpPr>
        <p:spPr bwMode="invGray">
          <a:xfrm>
            <a:off x="11113" y="3898900"/>
            <a:ext cx="9144000" cy="685800"/>
          </a:xfrm>
          <a:prstGeom prst="rect">
            <a:avLst/>
          </a:prstGeom>
          <a:solidFill>
            <a:schemeClr val="bg2">
              <a:alpha val="50195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1" name="Freeform 19"/>
          <p:cNvSpPr>
            <a:spLocks/>
          </p:cNvSpPr>
          <p:nvPr/>
        </p:nvSpPr>
        <p:spPr bwMode="invGray">
          <a:xfrm>
            <a:off x="4100513" y="3887788"/>
            <a:ext cx="1644650" cy="666750"/>
          </a:xfrm>
          <a:custGeom>
            <a:avLst/>
            <a:gdLst/>
            <a:ahLst/>
            <a:cxnLst>
              <a:cxn ang="0">
                <a:pos x="1027" y="0"/>
              </a:cxn>
              <a:cxn ang="0">
                <a:pos x="0" y="417"/>
              </a:cxn>
              <a:cxn ang="0">
                <a:pos x="24" y="420"/>
              </a:cxn>
              <a:cxn ang="0">
                <a:pos x="1036" y="16"/>
              </a:cxn>
              <a:cxn ang="0">
                <a:pos x="1027" y="0"/>
              </a:cxn>
            </a:cxnLst>
            <a:rect l="0" t="0" r="r" b="b"/>
            <a:pathLst>
              <a:path w="1036" h="420">
                <a:moveTo>
                  <a:pt x="1027" y="0"/>
                </a:moveTo>
                <a:cubicBezTo>
                  <a:pt x="508" y="159"/>
                  <a:pt x="167" y="347"/>
                  <a:pt x="0" y="417"/>
                </a:cubicBezTo>
                <a:cubicBezTo>
                  <a:pt x="0" y="417"/>
                  <a:pt x="12" y="418"/>
                  <a:pt x="24" y="420"/>
                </a:cubicBezTo>
                <a:cubicBezTo>
                  <a:pt x="237" y="321"/>
                  <a:pt x="708" y="105"/>
                  <a:pt x="1036" y="16"/>
                </a:cubicBezTo>
                <a:cubicBezTo>
                  <a:pt x="1036" y="16"/>
                  <a:pt x="1027" y="0"/>
                  <a:pt x="1027" y="0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2" name="Freeform 20"/>
          <p:cNvSpPr>
            <a:spLocks/>
          </p:cNvSpPr>
          <p:nvPr/>
        </p:nvSpPr>
        <p:spPr bwMode="invGray">
          <a:xfrm rot="18897039" flipH="1">
            <a:off x="2359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3" name="Freeform 21"/>
          <p:cNvSpPr>
            <a:spLocks/>
          </p:cNvSpPr>
          <p:nvPr/>
        </p:nvSpPr>
        <p:spPr bwMode="invGray">
          <a:xfrm rot="18897039" flipH="1">
            <a:off x="1216025" y="3836988"/>
            <a:ext cx="1682750" cy="7620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4" name="Freeform 22"/>
          <p:cNvSpPr>
            <a:spLocks/>
          </p:cNvSpPr>
          <p:nvPr/>
        </p:nvSpPr>
        <p:spPr bwMode="invGray">
          <a:xfrm rot="18897039" flipH="1">
            <a:off x="48419" y="3786981"/>
            <a:ext cx="1641475" cy="773113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5" name="Freeform 23"/>
          <p:cNvSpPr>
            <a:spLocks/>
          </p:cNvSpPr>
          <p:nvPr/>
        </p:nvSpPr>
        <p:spPr bwMode="invGray">
          <a:xfrm flipH="1" flipV="1">
            <a:off x="914400" y="3875088"/>
            <a:ext cx="56388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6" name="Freeform 24"/>
          <p:cNvSpPr>
            <a:spLocks/>
          </p:cNvSpPr>
          <p:nvPr/>
        </p:nvSpPr>
        <p:spPr bwMode="invGray">
          <a:xfrm flipH="1" flipV="1">
            <a:off x="3810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7" name="Freeform 25"/>
          <p:cNvSpPr>
            <a:spLocks/>
          </p:cNvSpPr>
          <p:nvPr/>
        </p:nvSpPr>
        <p:spPr bwMode="invGray">
          <a:xfrm flipH="1" flipV="1">
            <a:off x="4819650" y="3951288"/>
            <a:ext cx="2114550" cy="608012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8" name="Freeform 26"/>
          <p:cNvSpPr>
            <a:spLocks/>
          </p:cNvSpPr>
          <p:nvPr/>
        </p:nvSpPr>
        <p:spPr bwMode="invGray">
          <a:xfrm flipH="1" flipV="1">
            <a:off x="6324600" y="3875088"/>
            <a:ext cx="24384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29" name="Freeform 27"/>
          <p:cNvSpPr>
            <a:spLocks/>
          </p:cNvSpPr>
          <p:nvPr/>
        </p:nvSpPr>
        <p:spPr bwMode="invGray">
          <a:xfrm flipH="1" flipV="1">
            <a:off x="5486400" y="3875088"/>
            <a:ext cx="3657600" cy="685800"/>
          </a:xfrm>
          <a:custGeom>
            <a:avLst/>
            <a:gdLst/>
            <a:ahLst/>
            <a:cxnLst>
              <a:cxn ang="0">
                <a:pos x="0" y="1778"/>
              </a:cxn>
              <a:cxn ang="0">
                <a:pos x="4742" y="0"/>
              </a:cxn>
              <a:cxn ang="0">
                <a:pos x="4763" y="42"/>
              </a:cxn>
              <a:cxn ang="0">
                <a:pos x="20" y="1845"/>
              </a:cxn>
              <a:cxn ang="0">
                <a:pos x="0" y="1778"/>
              </a:cxn>
            </a:cxnLst>
            <a:rect l="0" t="0" r="r" b="b"/>
            <a:pathLst>
              <a:path w="4763" h="1845">
                <a:moveTo>
                  <a:pt x="0" y="1778"/>
                </a:moveTo>
                <a:cubicBezTo>
                  <a:pt x="2065" y="797"/>
                  <a:pt x="3942" y="281"/>
                  <a:pt x="4742" y="0"/>
                </a:cubicBezTo>
                <a:lnTo>
                  <a:pt x="4763" y="42"/>
                </a:lnTo>
                <a:cubicBezTo>
                  <a:pt x="3976" y="350"/>
                  <a:pt x="1830" y="918"/>
                  <a:pt x="20" y="1845"/>
                </a:cubicBezTo>
                <a:cubicBezTo>
                  <a:pt x="20" y="1845"/>
                  <a:pt x="0" y="1778"/>
                  <a:pt x="0" y="1778"/>
                </a:cubicBez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5000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invGray">
          <a:xfrm>
            <a:off x="0" y="3908425"/>
            <a:ext cx="9144000" cy="22225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50000">
                <a:schemeClr val="accent1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hidden">
          <a:xfrm>
            <a:off x="0" y="4572000"/>
            <a:ext cx="9144000" cy="91440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32" name="Rectangle 30"/>
          <p:cNvSpPr>
            <a:spLocks noChangeArrowheads="1"/>
          </p:cNvSpPr>
          <p:nvPr/>
        </p:nvSpPr>
        <p:spPr bwMode="hidden">
          <a:xfrm>
            <a:off x="0" y="5410200"/>
            <a:ext cx="9144000" cy="1447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6175" name="Rectangle 31"/>
          <p:cNvSpPr>
            <a:spLocks noGrp="1" noChangeArrowheads="1"/>
          </p:cNvSpPr>
          <p:nvPr>
            <p:ph type="ctrTitle"/>
          </p:nvPr>
        </p:nvSpPr>
        <p:spPr>
          <a:xfrm>
            <a:off x="1676400" y="1905000"/>
            <a:ext cx="7239000" cy="19050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Cliquez et modifiez le titre</a:t>
            </a:r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4572000"/>
            <a:ext cx="6400800" cy="1679575"/>
          </a:xfrm>
        </p:spPr>
        <p:txBody>
          <a:bodyPr anchor="ctr"/>
          <a:lstStyle>
            <a:lvl1pPr marL="0" indent="0" algn="ctr">
              <a:buFont typeface="Times" charset="0"/>
              <a:buNone/>
              <a:defRPr/>
            </a:lvl1pPr>
          </a:lstStyle>
          <a:p>
            <a:r>
              <a:rPr lang="en-US"/>
              <a:t>Cliquez pour modifier le style des sous-titres du masque</a:t>
            </a:r>
          </a:p>
        </p:txBody>
      </p:sp>
      <p:sp>
        <p:nvSpPr>
          <p:cNvPr id="33" name="Rectangle 33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4" name="Rectangle 34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Rectangle 3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4E5B84-8AA4-45B5-8593-FA86AB286BF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79564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529A9E-A307-425B-B93D-D12217962EF6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57046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ACAAD9-7FEB-48AA-A739-5F629D003DE7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03117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CDFF9-4271-46E8-9E72-DCDBD2CB49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23436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5F870-CD39-4B1E-9DE9-630554C148B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942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C1DAE-6293-41E1-8FBC-52C17461D75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6813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349F4-C594-4B6D-8ACB-1B89F40B64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19978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C1A1E-94FA-422C-A161-9F6B41CCDFC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697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9237A3-62F9-4CCD-A93D-2988AE05B09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34829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49D85-B908-4B8B-98E3-AA49FCDF9A2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27461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7C2BE-9849-4052-99D4-9E2CC138891A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50087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15100" y="812800"/>
            <a:ext cx="1943100" cy="5283200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85800" y="812800"/>
            <a:ext cx="5676900" cy="528320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46ABB-72A1-4EDD-B44C-6A7DB8477A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29447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fr-FR" noProof="0" smtClean="0"/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B83C86-F3A4-4387-894F-7EDFE3DC92E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097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685800" y="812800"/>
            <a:ext cx="7772400" cy="5283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FDCFCD-A65F-4A63-B555-FDD9577E2D9D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043158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re et 4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sz="quarter"/>
          </p:nvPr>
        </p:nvSpPr>
        <p:spPr>
          <a:xfrm>
            <a:off x="685800" y="812800"/>
            <a:ext cx="7772400" cy="7366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A73EC9-C434-4C1A-9D7A-7C1186E8F88E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526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702D-62EF-437C-A706-99B0E545D8A9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75914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0C8116-0F15-4871-B8E4-12A85929454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02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7B5378-852F-4173-9D58-843B4A6155F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491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4643F-23F5-4C4D-85E4-E95279EFC0B4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5349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3E51CC-5F65-4AD9-8737-2DAF149617B2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3450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85093-DCCA-4231-A345-98CE8E4D33BF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55020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3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5D062D-3B20-4BA8-9D6C-63D87661FBFC}" type="slidenum">
              <a:rPr lang="en-US">
                <a:solidFill>
                  <a:srgbClr val="FFFFFF"/>
                </a:solidFill>
              </a:rPr>
              <a:pPr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6744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05 h 4320"/>
                <a:gd name="T2" fmla="*/ 1737 w 1737"/>
                <a:gd name="T3" fmla="*/ 4517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05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44 h 4320"/>
                <a:gd name="T2" fmla="*/ 1737 w 1737"/>
                <a:gd name="T3" fmla="*/ 4455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44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243 h 4420"/>
                <a:gd name="T2" fmla="*/ 1739 w 1739"/>
                <a:gd name="T3" fmla="*/ 3247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243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31 h 4338"/>
                <a:gd name="T4" fmla="*/ 2080 w 2080"/>
                <a:gd name="T5" fmla="*/ 4131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B3DC32A-7D6E-40D3-820F-5B457D8AD9DF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1463531403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7405688"/>
            <a:chOff x="0" y="-9"/>
            <a:chExt cx="5760" cy="4665"/>
          </a:xfrm>
        </p:grpSpPr>
        <p:sp>
          <p:nvSpPr>
            <p:cNvPr id="1031" name="Freeform 3"/>
            <p:cNvSpPr>
              <a:spLocks/>
            </p:cNvSpPr>
            <p:nvPr/>
          </p:nvSpPr>
          <p:spPr bwMode="hidden">
            <a:xfrm>
              <a:off x="1632" y="-5"/>
              <a:ext cx="1737" cy="4333"/>
            </a:xfrm>
            <a:custGeom>
              <a:avLst/>
              <a:gdLst>
                <a:gd name="T0" fmla="*/ 494 w 1737"/>
                <a:gd name="T1" fmla="*/ 4519 h 4320"/>
                <a:gd name="T2" fmla="*/ 1737 w 1737"/>
                <a:gd name="T3" fmla="*/ 4531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519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2" name="Freeform 4"/>
            <p:cNvSpPr>
              <a:spLocks/>
            </p:cNvSpPr>
            <p:nvPr/>
          </p:nvSpPr>
          <p:spPr bwMode="hidden">
            <a:xfrm>
              <a:off x="0" y="-7"/>
              <a:ext cx="1737" cy="4329"/>
            </a:xfrm>
            <a:custGeom>
              <a:avLst/>
              <a:gdLst>
                <a:gd name="T0" fmla="*/ 494 w 1737"/>
                <a:gd name="T1" fmla="*/ 4453 h 4320"/>
                <a:gd name="T2" fmla="*/ 1737 w 1737"/>
                <a:gd name="T3" fmla="*/ 4464 h 4320"/>
                <a:gd name="T4" fmla="*/ 524 w 1737"/>
                <a:gd name="T5" fmla="*/ 0 h 4320"/>
                <a:gd name="T6" fmla="*/ 0 w 1737"/>
                <a:gd name="T7" fmla="*/ 7 h 4320"/>
                <a:gd name="T8" fmla="*/ 494 w 1737"/>
                <a:gd name="T9" fmla="*/ 4453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3" name="Freeform 5"/>
            <p:cNvSpPr>
              <a:spLocks/>
            </p:cNvSpPr>
            <p:nvPr/>
          </p:nvSpPr>
          <p:spPr bwMode="hidden">
            <a:xfrm>
              <a:off x="3744" y="-4"/>
              <a:ext cx="1739" cy="4330"/>
            </a:xfrm>
            <a:custGeom>
              <a:avLst/>
              <a:gdLst>
                <a:gd name="T0" fmla="*/ 494 w 1739"/>
                <a:gd name="T1" fmla="*/ 3177 h 4420"/>
                <a:gd name="T2" fmla="*/ 1739 w 1739"/>
                <a:gd name="T3" fmla="*/ 3181 h 4420"/>
                <a:gd name="T4" fmla="*/ 524 w 1739"/>
                <a:gd name="T5" fmla="*/ 0 h 4420"/>
                <a:gd name="T6" fmla="*/ 0 w 1739"/>
                <a:gd name="T7" fmla="*/ 7 h 4420"/>
                <a:gd name="T8" fmla="*/ 494 w 1739"/>
                <a:gd name="T9" fmla="*/ 3177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34" name="Freeform 6"/>
            <p:cNvSpPr>
              <a:spLocks/>
            </p:cNvSpPr>
            <p:nvPr/>
          </p:nvSpPr>
          <p:spPr bwMode="hidden">
            <a:xfrm>
              <a:off x="1920" y="-9"/>
              <a:ext cx="2080" cy="4324"/>
            </a:xfrm>
            <a:custGeom>
              <a:avLst/>
              <a:gdLst>
                <a:gd name="T0" fmla="*/ 0 w 2080"/>
                <a:gd name="T1" fmla="*/ 7 h 4338"/>
                <a:gd name="T2" fmla="*/ 1870 w 2080"/>
                <a:gd name="T3" fmla="*/ 4118 h 4338"/>
                <a:gd name="T4" fmla="*/ 2080 w 2080"/>
                <a:gd name="T5" fmla="*/ 4118 h 4338"/>
                <a:gd name="T6" fmla="*/ 1033 w 2080"/>
                <a:gd name="T7" fmla="*/ 0 h 4338"/>
                <a:gd name="T8" fmla="*/ 0 w 2080"/>
                <a:gd name="T9" fmla="*/ 7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7" name="Freeform 7"/>
            <p:cNvSpPr>
              <a:spLocks/>
            </p:cNvSpPr>
            <p:nvPr/>
          </p:nvSpPr>
          <p:spPr bwMode="hidden">
            <a:xfrm>
              <a:off x="117" y="97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8" name="Freeform 8"/>
            <p:cNvSpPr>
              <a:spLocks/>
            </p:cNvSpPr>
            <p:nvPr/>
          </p:nvSpPr>
          <p:spPr bwMode="hidden">
            <a:xfrm rot="2702961" flipH="1">
              <a:off x="810" y="766"/>
              <a:ext cx="2544" cy="1008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29" name="Freeform 9"/>
            <p:cNvSpPr>
              <a:spLocks/>
            </p:cNvSpPr>
            <p:nvPr/>
          </p:nvSpPr>
          <p:spPr bwMode="hidden">
            <a:xfrm>
              <a:off x="83" y="49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0" name="Freeform 10"/>
            <p:cNvSpPr>
              <a:spLocks/>
            </p:cNvSpPr>
            <p:nvPr/>
          </p:nvSpPr>
          <p:spPr bwMode="hidden">
            <a:xfrm rot="-2895842">
              <a:off x="-984" y="1041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1" name="Freeform 11"/>
            <p:cNvSpPr>
              <a:spLocks/>
            </p:cNvSpPr>
            <p:nvPr/>
          </p:nvSpPr>
          <p:spPr bwMode="hidden">
            <a:xfrm rot="-2305141">
              <a:off x="1331" y="913"/>
              <a:ext cx="3594" cy="1735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2" name="Freeform 12"/>
            <p:cNvSpPr>
              <a:spLocks/>
            </p:cNvSpPr>
            <p:nvPr/>
          </p:nvSpPr>
          <p:spPr bwMode="hidden">
            <a:xfrm rot="2084418" flipH="1">
              <a:off x="1859" y="865"/>
              <a:ext cx="3504" cy="1536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33" name="Freeform 13"/>
            <p:cNvSpPr>
              <a:spLocks/>
            </p:cNvSpPr>
            <p:nvPr/>
          </p:nvSpPr>
          <p:spPr bwMode="hidden">
            <a:xfrm>
              <a:off x="4250" y="-7"/>
              <a:ext cx="1089" cy="2285"/>
            </a:xfrm>
            <a:custGeom>
              <a:avLst/>
              <a:gdLst/>
              <a:ahLst/>
              <a:cxnLst>
                <a:cxn ang="0">
                  <a:pos x="0" y="2265"/>
                </a:cxn>
                <a:cxn ang="0">
                  <a:pos x="1030" y="0"/>
                </a:cxn>
                <a:cxn ang="0">
                  <a:pos x="1089" y="0"/>
                </a:cxn>
                <a:cxn ang="0">
                  <a:pos x="37" y="2285"/>
                </a:cxn>
                <a:cxn ang="0">
                  <a:pos x="0" y="2265"/>
                </a:cxn>
              </a:cxnLst>
              <a:rect l="0" t="0" r="r" b="b"/>
              <a:pathLst>
                <a:path w="1089" h="2285">
                  <a:moveTo>
                    <a:pt x="0" y="2265"/>
                  </a:moveTo>
                  <a:cubicBezTo>
                    <a:pt x="438" y="996"/>
                    <a:pt x="865" y="377"/>
                    <a:pt x="1030" y="0"/>
                  </a:cubicBezTo>
                  <a:cubicBezTo>
                    <a:pt x="1030" y="0"/>
                    <a:pt x="1059" y="0"/>
                    <a:pt x="1089" y="0"/>
                  </a:cubicBezTo>
                  <a:cubicBezTo>
                    <a:pt x="565" y="834"/>
                    <a:pt x="181" y="1853"/>
                    <a:pt x="37" y="2285"/>
                  </a:cubicBezTo>
                  <a:cubicBezTo>
                    <a:pt x="37" y="2285"/>
                    <a:pt x="0" y="2265"/>
                    <a:pt x="0" y="226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2" name="Rectangle 14"/>
            <p:cNvSpPr>
              <a:spLocks noChangeArrowheads="1"/>
            </p:cNvSpPr>
            <p:nvPr/>
          </p:nvSpPr>
          <p:spPr bwMode="hidden">
            <a:xfrm>
              <a:off x="0" y="3910"/>
              <a:ext cx="5760" cy="43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3" name="Freeform 15"/>
            <p:cNvSpPr>
              <a:spLocks/>
            </p:cNvSpPr>
            <p:nvPr/>
          </p:nvSpPr>
          <p:spPr bwMode="hidden">
            <a:xfrm>
              <a:off x="1632" y="3956"/>
              <a:ext cx="1737" cy="382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4" name="Freeform 16"/>
            <p:cNvSpPr>
              <a:spLocks/>
            </p:cNvSpPr>
            <p:nvPr/>
          </p:nvSpPr>
          <p:spPr bwMode="hidden">
            <a:xfrm>
              <a:off x="0" y="3956"/>
              <a:ext cx="1737" cy="381"/>
            </a:xfrm>
            <a:custGeom>
              <a:avLst/>
              <a:gdLst>
                <a:gd name="T0" fmla="*/ 494 w 1737"/>
                <a:gd name="T1" fmla="*/ 0 h 4320"/>
                <a:gd name="T2" fmla="*/ 1737 w 1737"/>
                <a:gd name="T3" fmla="*/ 0 h 4320"/>
                <a:gd name="T4" fmla="*/ 524 w 1737"/>
                <a:gd name="T5" fmla="*/ 0 h 4320"/>
                <a:gd name="T6" fmla="*/ 0 w 1737"/>
                <a:gd name="T7" fmla="*/ 0 h 4320"/>
                <a:gd name="T8" fmla="*/ 494 w 1737"/>
                <a:gd name="T9" fmla="*/ 0 h 43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7" h="4320">
                  <a:moveTo>
                    <a:pt x="494" y="4309"/>
                  </a:moveTo>
                  <a:lnTo>
                    <a:pt x="1737" y="43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30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5" name="Freeform 17"/>
            <p:cNvSpPr>
              <a:spLocks/>
            </p:cNvSpPr>
            <p:nvPr/>
          </p:nvSpPr>
          <p:spPr bwMode="hidden">
            <a:xfrm>
              <a:off x="3744" y="3956"/>
              <a:ext cx="1739" cy="382"/>
            </a:xfrm>
            <a:custGeom>
              <a:avLst/>
              <a:gdLst>
                <a:gd name="T0" fmla="*/ 494 w 1739"/>
                <a:gd name="T1" fmla="*/ 0 h 4420"/>
                <a:gd name="T2" fmla="*/ 1739 w 1739"/>
                <a:gd name="T3" fmla="*/ 0 h 4420"/>
                <a:gd name="T4" fmla="*/ 524 w 1739"/>
                <a:gd name="T5" fmla="*/ 0 h 4420"/>
                <a:gd name="T6" fmla="*/ 0 w 1739"/>
                <a:gd name="T7" fmla="*/ 0 h 4420"/>
                <a:gd name="T8" fmla="*/ 494 w 1739"/>
                <a:gd name="T9" fmla="*/ 0 h 442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1739" h="4420">
                  <a:moveTo>
                    <a:pt x="494" y="4415"/>
                  </a:moveTo>
                  <a:lnTo>
                    <a:pt x="1739" y="4420"/>
                  </a:lnTo>
                  <a:lnTo>
                    <a:pt x="524" y="0"/>
                  </a:lnTo>
                  <a:lnTo>
                    <a:pt x="0" y="7"/>
                  </a:lnTo>
                  <a:lnTo>
                    <a:pt x="494" y="4415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6" name="Freeform 18"/>
            <p:cNvSpPr>
              <a:spLocks/>
            </p:cNvSpPr>
            <p:nvPr/>
          </p:nvSpPr>
          <p:spPr bwMode="hidden">
            <a:xfrm>
              <a:off x="1920" y="3956"/>
              <a:ext cx="2080" cy="381"/>
            </a:xfrm>
            <a:custGeom>
              <a:avLst/>
              <a:gdLst>
                <a:gd name="T0" fmla="*/ 0 w 2080"/>
                <a:gd name="T1" fmla="*/ 0 h 4338"/>
                <a:gd name="T2" fmla="*/ 1870 w 2080"/>
                <a:gd name="T3" fmla="*/ 0 h 4338"/>
                <a:gd name="T4" fmla="*/ 2080 w 2080"/>
                <a:gd name="T5" fmla="*/ 0 h 4338"/>
                <a:gd name="T6" fmla="*/ 1033 w 2080"/>
                <a:gd name="T7" fmla="*/ 0 h 4338"/>
                <a:gd name="T8" fmla="*/ 0 w 2080"/>
                <a:gd name="T9" fmla="*/ 0 h 433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080" h="4338">
                  <a:moveTo>
                    <a:pt x="0" y="7"/>
                  </a:moveTo>
                  <a:lnTo>
                    <a:pt x="1870" y="4338"/>
                  </a:lnTo>
                  <a:lnTo>
                    <a:pt x="2080" y="4338"/>
                  </a:lnTo>
                  <a:lnTo>
                    <a:pt x="1033" y="0"/>
                  </a:lnTo>
                  <a:lnTo>
                    <a:pt x="0" y="7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1047" name="Rectangle 19"/>
            <p:cNvSpPr>
              <a:spLocks noChangeArrowheads="1"/>
            </p:cNvSpPr>
            <p:nvPr/>
          </p:nvSpPr>
          <p:spPr bwMode="hidden">
            <a:xfrm>
              <a:off x="0" y="3905"/>
              <a:ext cx="5760" cy="432"/>
            </a:xfrm>
            <a:prstGeom prst="rect">
              <a:avLst/>
            </a:prstGeom>
            <a:solidFill>
              <a:schemeClr val="bg2">
                <a:alpha val="50195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0" name="Freeform 20"/>
            <p:cNvSpPr>
              <a:spLocks/>
            </p:cNvSpPr>
            <p:nvPr/>
          </p:nvSpPr>
          <p:spPr bwMode="hidden">
            <a:xfrm>
              <a:off x="2583" y="3918"/>
              <a:ext cx="1036" cy="420"/>
            </a:xfrm>
            <a:custGeom>
              <a:avLst/>
              <a:gdLst/>
              <a:ahLst/>
              <a:cxnLst>
                <a:cxn ang="0">
                  <a:pos x="1027" y="0"/>
                </a:cxn>
                <a:cxn ang="0">
                  <a:pos x="0" y="417"/>
                </a:cxn>
                <a:cxn ang="0">
                  <a:pos x="24" y="420"/>
                </a:cxn>
                <a:cxn ang="0">
                  <a:pos x="1036" y="16"/>
                </a:cxn>
                <a:cxn ang="0">
                  <a:pos x="1027" y="0"/>
                </a:cxn>
              </a:cxnLst>
              <a:rect l="0" t="0" r="r" b="b"/>
              <a:pathLst>
                <a:path w="1036" h="420">
                  <a:moveTo>
                    <a:pt x="1027" y="0"/>
                  </a:moveTo>
                  <a:cubicBezTo>
                    <a:pt x="508" y="159"/>
                    <a:pt x="167" y="347"/>
                    <a:pt x="0" y="417"/>
                  </a:cubicBezTo>
                  <a:cubicBezTo>
                    <a:pt x="0" y="417"/>
                    <a:pt x="12" y="418"/>
                    <a:pt x="24" y="420"/>
                  </a:cubicBezTo>
                  <a:cubicBezTo>
                    <a:pt x="237" y="321"/>
                    <a:pt x="708" y="105"/>
                    <a:pt x="1036" y="16"/>
                  </a:cubicBezTo>
                  <a:cubicBezTo>
                    <a:pt x="1036" y="16"/>
                    <a:pt x="1027" y="0"/>
                    <a:pt x="1027" y="0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1" name="Freeform 21"/>
            <p:cNvSpPr>
              <a:spLocks/>
            </p:cNvSpPr>
            <p:nvPr/>
          </p:nvSpPr>
          <p:spPr bwMode="hidden">
            <a:xfrm rot="18897039" flipH="1">
              <a:off x="148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2" name="Freeform 22"/>
            <p:cNvSpPr>
              <a:spLocks/>
            </p:cNvSpPr>
            <p:nvPr/>
          </p:nvSpPr>
          <p:spPr bwMode="hidden">
            <a:xfrm rot="18897039" flipH="1">
              <a:off x="766" y="3886"/>
              <a:ext cx="1060" cy="480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3" name="Freeform 23"/>
            <p:cNvSpPr>
              <a:spLocks/>
            </p:cNvSpPr>
            <p:nvPr/>
          </p:nvSpPr>
          <p:spPr bwMode="hidden">
            <a:xfrm rot="18897039" flipH="1">
              <a:off x="31" y="3854"/>
              <a:ext cx="1034" cy="487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4" name="Freeform 24"/>
            <p:cNvSpPr>
              <a:spLocks/>
            </p:cNvSpPr>
            <p:nvPr/>
          </p:nvSpPr>
          <p:spPr bwMode="hidden">
            <a:xfrm flipH="1" flipV="1">
              <a:off x="576" y="3910"/>
              <a:ext cx="3552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5" name="Freeform 25"/>
            <p:cNvSpPr>
              <a:spLocks/>
            </p:cNvSpPr>
            <p:nvPr/>
          </p:nvSpPr>
          <p:spPr bwMode="hidden">
            <a:xfrm flipH="1" flipV="1">
              <a:off x="240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6" name="Freeform 26"/>
            <p:cNvSpPr>
              <a:spLocks/>
            </p:cNvSpPr>
            <p:nvPr/>
          </p:nvSpPr>
          <p:spPr bwMode="hidden">
            <a:xfrm flipH="1" flipV="1">
              <a:off x="3036" y="3958"/>
              <a:ext cx="1332" cy="383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7" name="Freeform 27"/>
            <p:cNvSpPr>
              <a:spLocks/>
            </p:cNvSpPr>
            <p:nvPr/>
          </p:nvSpPr>
          <p:spPr bwMode="hidden">
            <a:xfrm flipH="1" flipV="1">
              <a:off x="3984" y="3910"/>
              <a:ext cx="1536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8" name="Freeform 28"/>
            <p:cNvSpPr>
              <a:spLocks/>
            </p:cNvSpPr>
            <p:nvPr/>
          </p:nvSpPr>
          <p:spPr bwMode="hidden">
            <a:xfrm flipH="1" flipV="1">
              <a:off x="3456" y="3910"/>
              <a:ext cx="2304" cy="432"/>
            </a:xfrm>
            <a:custGeom>
              <a:avLst/>
              <a:gdLst/>
              <a:ahLst/>
              <a:cxnLst>
                <a:cxn ang="0">
                  <a:pos x="0" y="1778"/>
                </a:cxn>
                <a:cxn ang="0">
                  <a:pos x="4742" y="0"/>
                </a:cxn>
                <a:cxn ang="0">
                  <a:pos x="4763" y="42"/>
                </a:cxn>
                <a:cxn ang="0">
                  <a:pos x="20" y="1845"/>
                </a:cxn>
                <a:cxn ang="0">
                  <a:pos x="0" y="1778"/>
                </a:cxn>
              </a:cxnLst>
              <a:rect l="0" t="0" r="r" b="b"/>
              <a:pathLst>
                <a:path w="4763" h="1845">
                  <a:moveTo>
                    <a:pt x="0" y="1778"/>
                  </a:moveTo>
                  <a:cubicBezTo>
                    <a:pt x="2065" y="797"/>
                    <a:pt x="3942" y="281"/>
                    <a:pt x="4742" y="0"/>
                  </a:cubicBezTo>
                  <a:lnTo>
                    <a:pt x="4763" y="42"/>
                  </a:lnTo>
                  <a:cubicBezTo>
                    <a:pt x="3976" y="350"/>
                    <a:pt x="1830" y="918"/>
                    <a:pt x="20" y="1845"/>
                  </a:cubicBezTo>
                  <a:cubicBezTo>
                    <a:pt x="20" y="1845"/>
                    <a:pt x="0" y="1778"/>
                    <a:pt x="0" y="1778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  <p:sp>
          <p:nvSpPr>
            <p:cNvPr id="5149" name="Rectangle 29"/>
            <p:cNvSpPr>
              <a:spLocks noChangeArrowheads="1"/>
            </p:cNvSpPr>
            <p:nvPr/>
          </p:nvSpPr>
          <p:spPr bwMode="hidden">
            <a:xfrm>
              <a:off x="0" y="3931"/>
              <a:ext cx="5760" cy="1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fr-FR">
                <a:solidFill>
                  <a:srgbClr val="FFFFFF"/>
                </a:solidFill>
                <a:latin typeface="Times" charset="0"/>
              </a:endParaRPr>
            </a:p>
          </p:txBody>
        </p:sp>
      </p:grpSp>
      <p:sp>
        <p:nvSpPr>
          <p:cNvPr id="1027" name="Rectangle 30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12800"/>
            <a:ext cx="7772400" cy="73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Cliquez et modifiez le titre</a:t>
            </a:r>
          </a:p>
        </p:txBody>
      </p:sp>
      <p:sp>
        <p:nvSpPr>
          <p:cNvPr id="1028" name="Rectangle 3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  <p:sp>
        <p:nvSpPr>
          <p:cNvPr id="5154" name="Rectangle 3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8EBF15D-3682-4830-BC7F-3F6813CA1780}" type="slidenum">
              <a:rPr lang="en-US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‹N°›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054" name="Text Box 35"/>
          <p:cNvSpPr txBox="1">
            <a:spLocks noChangeArrowheads="1"/>
          </p:cNvSpPr>
          <p:nvPr userDrawn="1"/>
        </p:nvSpPr>
        <p:spPr bwMode="auto">
          <a:xfrm>
            <a:off x="228600" y="6248400"/>
            <a:ext cx="594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2400" smtClean="0">
                <a:solidFill>
                  <a:srgbClr val="FFFFFF"/>
                </a:solidFill>
              </a:rPr>
              <a:t>S. Mayol	cours de marketing fondamental</a:t>
            </a:r>
          </a:p>
        </p:txBody>
      </p:sp>
    </p:spTree>
    <p:extLst>
      <p:ext uri="{BB962C8B-B14F-4D97-AF65-F5344CB8AC3E}">
        <p14:creationId xmlns:p14="http://schemas.microsoft.com/office/powerpoint/2010/main" val="111166315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40000"/>
        <a:buFont typeface="Time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atilamia650@yahoo.fr" TargetMode="Externa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9E28627-EC2A-4173-B00E-D1D44BEF1A3F}" type="slidenum">
              <a:rPr lang="en-US">
                <a:solidFill>
                  <a:srgbClr val="FFFFFF"/>
                </a:solidFill>
              </a:rPr>
              <a:pPr>
                <a:defRPr/>
              </a:pPr>
              <a:t>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62025" y="2340650"/>
            <a:ext cx="7210425" cy="1600438"/>
          </a:xfrm>
        </p:spPr>
        <p:txBody>
          <a:bodyPr/>
          <a:lstStyle/>
          <a:p>
            <a:pPr algn="ctr" rtl="1" eaLnBrk="1" hangingPunct="1"/>
            <a:r>
              <a:rPr lang="ar-DZ" sz="6600" dirty="0" smtClean="0"/>
              <a:t> </a:t>
            </a:r>
            <a:r>
              <a:rPr lang="ar-DZ" sz="3200" dirty="0"/>
              <a:t>المحاضرة </a:t>
            </a:r>
            <a:r>
              <a:rPr lang="ar-DZ" sz="3200" dirty="0" smtClean="0"/>
              <a:t>رقم </a:t>
            </a:r>
            <a:r>
              <a:rPr lang="fr-FR" sz="3200" dirty="0" smtClean="0"/>
              <a:t>0</a:t>
            </a:r>
            <a:r>
              <a:rPr lang="fr-FR" sz="3200" dirty="0"/>
              <a:t>5</a:t>
            </a:r>
            <a:r>
              <a:rPr lang="ar-DZ" sz="3200" dirty="0" smtClean="0"/>
              <a:t>:</a:t>
            </a:r>
            <a:r>
              <a:rPr lang="ar-DZ" sz="3200" dirty="0" smtClean="0"/>
              <a:t/>
            </a:r>
            <a:br>
              <a:rPr lang="ar-DZ" sz="3200" dirty="0" smtClean="0"/>
            </a:br>
            <a:r>
              <a:rPr lang="ar-DZ" sz="3200" dirty="0" smtClean="0"/>
              <a:t>الاستراتيجية التسويقية</a:t>
            </a:r>
            <a:endParaRPr lang="fr-FR" sz="3200" dirty="0" smtClean="0"/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95513" y="4797425"/>
            <a:ext cx="4105275" cy="935831"/>
          </a:xfrm>
        </p:spPr>
        <p:txBody>
          <a:bodyPr/>
          <a:lstStyle/>
          <a:p>
            <a:pPr eaLnBrk="1" hangingPunct="1"/>
            <a:r>
              <a:rPr lang="ar-DZ" sz="2400" dirty="0" smtClean="0">
                <a:solidFill>
                  <a:srgbClr val="92D050"/>
                </a:solidFill>
              </a:rPr>
              <a:t>د/</a:t>
            </a:r>
            <a:r>
              <a:rPr lang="ar-DZ" sz="2400" dirty="0">
                <a:solidFill>
                  <a:srgbClr val="92D050"/>
                </a:solidFill>
              </a:rPr>
              <a:t> عاتي </a:t>
            </a:r>
            <a:r>
              <a:rPr lang="ar-DZ" sz="2400" dirty="0" smtClean="0">
                <a:solidFill>
                  <a:srgbClr val="92D050"/>
                </a:solidFill>
              </a:rPr>
              <a:t>لامية </a:t>
            </a:r>
            <a:endParaRPr lang="fr-FR" sz="2400" dirty="0" smtClean="0">
              <a:solidFill>
                <a:srgbClr val="92D050"/>
              </a:solidFill>
            </a:endParaRPr>
          </a:p>
          <a:p>
            <a:pPr eaLnBrk="1" hangingPunct="1"/>
            <a:r>
              <a:rPr lang="fr-FR" sz="1800" dirty="0" smtClean="0">
                <a:solidFill>
                  <a:srgbClr val="92D050"/>
                </a:solidFill>
                <a:hlinkClick r:id="rId2"/>
              </a:rPr>
              <a:t>atilamia650@yahoo.fr</a:t>
            </a:r>
            <a:endParaRPr lang="fr-FR" sz="1800" dirty="0" smtClean="0">
              <a:solidFill>
                <a:srgbClr val="92D050"/>
              </a:solidFill>
            </a:endParaRPr>
          </a:p>
          <a:p>
            <a:pPr eaLnBrk="1" hangingPunct="1"/>
            <a:endParaRPr lang="fr-FR" sz="1800" dirty="0" smtClean="0">
              <a:solidFill>
                <a:srgbClr val="92D050"/>
              </a:solidFill>
            </a:endParaRPr>
          </a:p>
        </p:txBody>
      </p:sp>
      <p:sp>
        <p:nvSpPr>
          <p:cNvPr id="3077" name="Text Box 4"/>
          <p:cNvSpPr txBox="1">
            <a:spLocks noChangeArrowheads="1"/>
          </p:cNvSpPr>
          <p:nvPr/>
        </p:nvSpPr>
        <p:spPr bwMode="auto">
          <a:xfrm>
            <a:off x="533400" y="457200"/>
            <a:ext cx="177965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</a:rPr>
              <a:t>جامعة أم البواقي</a:t>
            </a:r>
            <a:endParaRPr lang="fr-FR" sz="2400" dirty="0">
              <a:solidFill>
                <a:srgbClr val="FFFFFF"/>
              </a:solidFill>
            </a:endParaRP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2483768" y="6019799"/>
            <a:ext cx="401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>
                <a:solidFill>
                  <a:srgbClr val="FFFFFF"/>
                </a:solidFill>
              </a:rPr>
              <a:t>Année universitaire 2021-2022</a:t>
            </a:r>
          </a:p>
        </p:txBody>
      </p:sp>
      <p:sp>
        <p:nvSpPr>
          <p:cNvPr id="3079" name="ZoneTexte 1"/>
          <p:cNvSpPr txBox="1">
            <a:spLocks noChangeArrowheads="1"/>
          </p:cNvSpPr>
          <p:nvPr/>
        </p:nvSpPr>
        <p:spPr bwMode="auto">
          <a:xfrm>
            <a:off x="5076825" y="919163"/>
            <a:ext cx="37433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كلية العلوم الاقتصادية و العلوم التجارية و علوم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0" name="ZoneTexte 7"/>
          <p:cNvSpPr txBox="1">
            <a:spLocks noChangeArrowheads="1"/>
          </p:cNvSpPr>
          <p:nvPr/>
        </p:nvSpPr>
        <p:spPr bwMode="auto">
          <a:xfrm>
            <a:off x="5508625" y="1717675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قسم التسيير</a:t>
            </a:r>
            <a:endParaRPr lang="fr-FR">
              <a:solidFill>
                <a:srgbClr val="FFFFFF"/>
              </a:solidFill>
            </a:endParaRPr>
          </a:p>
        </p:txBody>
      </p:sp>
      <p:sp>
        <p:nvSpPr>
          <p:cNvPr id="3081" name="ZoneTexte 9"/>
          <p:cNvSpPr txBox="1">
            <a:spLocks noChangeArrowheads="1"/>
          </p:cNvSpPr>
          <p:nvPr/>
        </p:nvSpPr>
        <p:spPr bwMode="auto">
          <a:xfrm>
            <a:off x="2590800" y="4292600"/>
            <a:ext cx="3449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>
                <a:solidFill>
                  <a:srgbClr val="FFFFFF"/>
                </a:solidFill>
              </a:rPr>
              <a:t>موجهة  الى طلبة سنة ثانية تسيير</a:t>
            </a:r>
            <a:endParaRPr lang="fr-F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681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92C137-1346-4418-877A-CF2853CE611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10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6084" name="Titre 1"/>
          <p:cNvSpPr>
            <a:spLocks noGrp="1"/>
          </p:cNvSpPr>
          <p:nvPr>
            <p:ph type="ctrTitle"/>
          </p:nvPr>
        </p:nvSpPr>
        <p:spPr>
          <a:xfrm>
            <a:off x="2987824" y="692696"/>
            <a:ext cx="3456384" cy="954107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 startAt="3"/>
            </a:pPr>
            <a:r>
              <a:rPr lang="ar-DZ" sz="2800" dirty="0" err="1" smtClean="0"/>
              <a:t>التموقع</a:t>
            </a:r>
            <a:r>
              <a:rPr lang="ar-DZ" sz="2800" dirty="0" smtClean="0"/>
              <a:t/>
            </a:r>
            <a:br>
              <a:rPr lang="ar-DZ" sz="2800" dirty="0" smtClean="0"/>
            </a:br>
            <a:r>
              <a:rPr lang="ar-DZ" sz="2800" dirty="0" smtClean="0">
                <a:solidFill>
                  <a:srgbClr val="92D050"/>
                </a:solidFill>
              </a:rPr>
              <a:t> </a:t>
            </a:r>
            <a:r>
              <a:rPr lang="ar-DZ" sz="2000" dirty="0" smtClean="0">
                <a:solidFill>
                  <a:srgbClr val="92D050"/>
                </a:solidFill>
              </a:rPr>
              <a:t>تعريف</a:t>
            </a:r>
            <a:endParaRPr lang="fr-FR" sz="2000" dirty="0" smtClean="0">
              <a:solidFill>
                <a:srgbClr val="92D050"/>
              </a:solidFill>
            </a:endParaRPr>
          </a:p>
        </p:txBody>
      </p:sp>
      <p:sp>
        <p:nvSpPr>
          <p:cNvPr id="46085" name="Bulle ronde 6"/>
          <p:cNvSpPr>
            <a:spLocks noChangeArrowheads="1"/>
          </p:cNvSpPr>
          <p:nvPr/>
        </p:nvSpPr>
        <p:spPr bwMode="auto">
          <a:xfrm>
            <a:off x="2408238" y="1844675"/>
            <a:ext cx="3603625" cy="2089150"/>
          </a:xfrm>
          <a:prstGeom prst="wedgeEllipse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>
                <a:solidFill>
                  <a:srgbClr val="FFFFFF"/>
                </a:solidFill>
                <a:latin typeface="Times" charset="0"/>
              </a:rPr>
              <a:t>هو عملية خلق و تثبيت صورة ايجابية عن منتجات المؤسسة في ذهن المستهلك</a:t>
            </a:r>
            <a:endParaRPr lang="fr-FR" sz="240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8225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545E9D-CBE0-487D-B859-9F386D6EC37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11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7108" name="Titre 1"/>
          <p:cNvSpPr>
            <a:spLocks noGrp="1"/>
          </p:cNvSpPr>
          <p:nvPr>
            <p:ph type="ctrTitle"/>
          </p:nvPr>
        </p:nvSpPr>
        <p:spPr>
          <a:xfrm>
            <a:off x="2699792" y="423270"/>
            <a:ext cx="3528391" cy="830997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 startAt="3"/>
            </a:pPr>
            <a:r>
              <a:rPr lang="ar-DZ" sz="2800" dirty="0" smtClean="0"/>
              <a:t>المتوقع</a:t>
            </a:r>
            <a:br>
              <a:rPr lang="ar-DZ" sz="2800" dirty="0" smtClean="0"/>
            </a:br>
            <a:r>
              <a:rPr lang="ar-DZ" sz="2000" dirty="0" smtClean="0">
                <a:solidFill>
                  <a:srgbClr val="92D050"/>
                </a:solidFill>
              </a:rPr>
              <a:t>خريطة </a:t>
            </a:r>
            <a:r>
              <a:rPr lang="ar-DZ" sz="2000" dirty="0" err="1" smtClean="0">
                <a:solidFill>
                  <a:srgbClr val="92D050"/>
                </a:solidFill>
              </a:rPr>
              <a:t>التموقع</a:t>
            </a:r>
            <a:endParaRPr lang="fr-FR" sz="2000" dirty="0" smtClean="0">
              <a:solidFill>
                <a:srgbClr val="92D050"/>
              </a:solidFill>
            </a:endParaRPr>
          </a:p>
        </p:txBody>
      </p:sp>
      <p:sp>
        <p:nvSpPr>
          <p:cNvPr id="47109" name="Rectangle à coins arrondis 1"/>
          <p:cNvSpPr>
            <a:spLocks noChangeArrowheads="1"/>
          </p:cNvSpPr>
          <p:nvPr/>
        </p:nvSpPr>
        <p:spPr bwMode="auto">
          <a:xfrm>
            <a:off x="827088" y="1341438"/>
            <a:ext cx="3168650" cy="3455987"/>
          </a:xfrm>
          <a:prstGeom prst="roundRect">
            <a:avLst>
              <a:gd name="adj" fmla="val 16667"/>
            </a:avLst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47110" name="Rectangle à coins arrondis 5"/>
          <p:cNvSpPr>
            <a:spLocks noChangeArrowheads="1"/>
          </p:cNvSpPr>
          <p:nvPr/>
        </p:nvSpPr>
        <p:spPr bwMode="auto">
          <a:xfrm>
            <a:off x="4752975" y="1320800"/>
            <a:ext cx="3490913" cy="3548063"/>
          </a:xfrm>
          <a:prstGeom prst="roundRect">
            <a:avLst>
              <a:gd name="adj" fmla="val 16667"/>
            </a:avLst>
          </a:prstGeom>
          <a:blipFill dpi="0" rotWithShape="1">
            <a:blip r:embed="rId3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3776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2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627784" y="1268760"/>
            <a:ext cx="374441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2400" dirty="0" smtClean="0">
                <a:solidFill>
                  <a:srgbClr val="92D050"/>
                </a:solidFill>
              </a:rPr>
              <a:t>الأهداف المرجوة</a:t>
            </a:r>
          </a:p>
          <a:p>
            <a:pPr algn="r"/>
            <a:r>
              <a:rPr lang="ar-DZ" dirty="0" smtClean="0">
                <a:solidFill>
                  <a:srgbClr val="FFC000"/>
                </a:solidFill>
              </a:rPr>
              <a:t>-</a:t>
            </a:r>
            <a:r>
              <a:rPr lang="ar-DZ" sz="2800" dirty="0" smtClean="0">
                <a:solidFill>
                  <a:srgbClr val="FFC000"/>
                </a:solidFill>
              </a:rPr>
              <a:t>توضيح مركبات الاستراتيجية -التسويقية</a:t>
            </a:r>
          </a:p>
          <a:p>
            <a:pPr algn="r"/>
            <a:r>
              <a:rPr lang="ar-DZ" sz="2800" dirty="0" smtClean="0">
                <a:solidFill>
                  <a:srgbClr val="FFC000"/>
                </a:solidFill>
              </a:rPr>
              <a:t>-توضيح التفاعل بين البعد الاستراتيجي و العملي</a:t>
            </a:r>
            <a:endParaRPr lang="ar-DZ" sz="2800" dirty="0">
              <a:solidFill>
                <a:srgbClr val="FFC000"/>
              </a:solidFill>
            </a:endParaRPr>
          </a:p>
          <a:p>
            <a:pPr algn="ctr"/>
            <a:endParaRPr lang="ar-DZ" dirty="0" smtClean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03611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4E5B84-8AA4-45B5-8593-FA86AB286BFA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3</a:t>
            </a:fld>
            <a:endParaRPr lang="en-US">
              <a:solidFill>
                <a:srgbClr val="FFFFFF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476672"/>
            <a:ext cx="3548063" cy="858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ZoneTexte 4"/>
          <p:cNvSpPr txBox="1"/>
          <p:nvPr/>
        </p:nvSpPr>
        <p:spPr>
          <a:xfrm>
            <a:off x="2195736" y="1844824"/>
            <a:ext cx="5400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+mj-lt"/>
              <a:buAutoNum type="arabicPeriod"/>
            </a:pPr>
            <a:r>
              <a:rPr lang="ar-DZ" sz="3200" dirty="0" smtClean="0">
                <a:solidFill>
                  <a:srgbClr val="FFC000"/>
                </a:solidFill>
              </a:rPr>
              <a:t>التجزئة التسويقية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DZ" sz="3200" dirty="0" smtClean="0">
                <a:solidFill>
                  <a:srgbClr val="FFC000"/>
                </a:solidFill>
              </a:rPr>
              <a:t>الاستهداف التسويقي</a:t>
            </a:r>
          </a:p>
          <a:p>
            <a:pPr marL="457200" indent="-457200" algn="r" rtl="1">
              <a:buFont typeface="+mj-lt"/>
              <a:buAutoNum type="arabicPeriod"/>
            </a:pPr>
            <a:r>
              <a:rPr lang="ar-DZ" sz="3200" dirty="0" err="1" smtClean="0">
                <a:solidFill>
                  <a:srgbClr val="FFC000"/>
                </a:solidFill>
              </a:rPr>
              <a:t>التموقع</a:t>
            </a:r>
            <a:endParaRPr lang="fr-FR" sz="32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9960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F43881-1AF7-477B-98A4-99BA1ED9D038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4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39941" name="Rectangle à coins arrondis 5"/>
          <p:cNvSpPr>
            <a:spLocks noChangeArrowheads="1"/>
          </p:cNvSpPr>
          <p:nvPr/>
        </p:nvSpPr>
        <p:spPr bwMode="auto">
          <a:xfrm>
            <a:off x="1907705" y="1556792"/>
            <a:ext cx="6120284" cy="2592288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dirty="0">
                <a:solidFill>
                  <a:srgbClr val="FFFFFF"/>
                </a:solidFill>
                <a:latin typeface="Times" charset="0"/>
              </a:rPr>
              <a:t> ا</a:t>
            </a:r>
            <a:r>
              <a:rPr lang="ar-DZ" sz="3200" dirty="0">
                <a:solidFill>
                  <a:srgbClr val="FFFFFF"/>
                </a:solidFill>
                <a:latin typeface="Times" charset="0"/>
              </a:rPr>
              <a:t>لاستراتيجية التسويقية هي الكيفية التي  تنتهجها المنظمة</a:t>
            </a:r>
          </a:p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dirty="0">
                <a:solidFill>
                  <a:srgbClr val="FFFFFF"/>
                </a:solidFill>
                <a:latin typeface="Times" charset="0"/>
              </a:rPr>
              <a:t>لاقتناص الفرص التسويقية و تجنب التهديدات ،وتشمل بعدا استراتيجيا و اخر عملي</a:t>
            </a:r>
            <a:endParaRPr lang="fr-FR" sz="3200" dirty="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880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DA1458-E1F0-49EF-8746-11762486D5BD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5</a:t>
            </a:fld>
            <a:endParaRPr lang="en-US">
              <a:solidFill>
                <a:srgbClr val="FFFFFF"/>
              </a:solidFill>
            </a:endParaRPr>
          </a:p>
        </p:txBody>
      </p:sp>
      <p:graphicFrame>
        <p:nvGraphicFramePr>
          <p:cNvPr id="6" name="Diagramme 5"/>
          <p:cNvGraphicFramePr/>
          <p:nvPr>
            <p:extLst>
              <p:ext uri="{D42A27DB-BD31-4B8C-83A1-F6EECF244321}">
                <p14:modId xmlns:p14="http://schemas.microsoft.com/office/powerpoint/2010/main" val="2351562135"/>
              </p:ext>
            </p:extLst>
          </p:nvPr>
        </p:nvGraphicFramePr>
        <p:xfrm>
          <a:off x="1547664" y="220486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2555776" y="476672"/>
            <a:ext cx="58326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DZ" sz="3600" dirty="0" smtClean="0">
                <a:solidFill>
                  <a:srgbClr val="92D050"/>
                </a:solidFill>
              </a:rPr>
              <a:t>عناصر الاستراتيجية التسويقية</a:t>
            </a:r>
            <a:endParaRPr lang="fr-FR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3753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re 1"/>
          <p:cNvSpPr>
            <a:spLocks noGrp="1"/>
          </p:cNvSpPr>
          <p:nvPr>
            <p:ph type="ctrTitle"/>
          </p:nvPr>
        </p:nvSpPr>
        <p:spPr>
          <a:xfrm>
            <a:off x="2051720" y="359659"/>
            <a:ext cx="4176465" cy="954107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/>
            </a:pPr>
            <a:r>
              <a:rPr lang="ar-DZ" sz="2800" dirty="0">
                <a:solidFill>
                  <a:srgbClr val="FFCC00"/>
                </a:solidFill>
              </a:rPr>
              <a:t>التجزئة </a:t>
            </a:r>
            <a:r>
              <a:rPr lang="ar-DZ" sz="2800" dirty="0" smtClean="0">
                <a:solidFill>
                  <a:srgbClr val="FFCC00"/>
                </a:solidFill>
              </a:rPr>
              <a:t>التسويقية</a:t>
            </a:r>
            <a:br>
              <a:rPr lang="ar-DZ" sz="2800" dirty="0" smtClean="0">
                <a:solidFill>
                  <a:srgbClr val="FFCC00"/>
                </a:solidFill>
              </a:rPr>
            </a:br>
            <a:r>
              <a:rPr lang="ar-DZ" sz="2800" dirty="0" smtClean="0">
                <a:solidFill>
                  <a:srgbClr val="92D050"/>
                </a:solidFill>
              </a:rPr>
              <a:t>تعريف</a:t>
            </a:r>
            <a:endParaRPr lang="fr-FR" sz="2000" dirty="0" smtClean="0">
              <a:solidFill>
                <a:srgbClr val="92D05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8E5F48-3FF1-415F-9FAA-01EA722A4179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6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6" name="Rectangle à coins arrondis 5"/>
          <p:cNvSpPr>
            <a:spLocks noChangeArrowheads="1"/>
          </p:cNvSpPr>
          <p:nvPr/>
        </p:nvSpPr>
        <p:spPr bwMode="auto">
          <a:xfrm>
            <a:off x="1259632" y="1772816"/>
            <a:ext cx="6120284" cy="2664296"/>
          </a:xfrm>
          <a:prstGeom prst="wedgeRoundRectCallout">
            <a:avLst>
              <a:gd name="adj1" fmla="val -20833"/>
              <a:gd name="adj2" fmla="val 62500"/>
              <a:gd name="adj3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dirty="0">
                <a:solidFill>
                  <a:srgbClr val="FFFFFF"/>
                </a:solidFill>
                <a:latin typeface="Times" charset="0"/>
              </a:rPr>
              <a:t> تقسيم السوق الكلي للسلعة أو الخدمة إلى عدد من الأسواق  الفرعية، حيث يفترض أن تكون حاجات وأذواق المستهلكين في كل سوق متجانسة و مختلفة عن بقية الأسواق الأخرى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3200" dirty="0">
                <a:solidFill>
                  <a:srgbClr val="FFFFFF"/>
                </a:solidFill>
                <a:latin typeface="Times" charset="0"/>
              </a:rPr>
              <a:t>ا</a:t>
            </a:r>
            <a:endParaRPr lang="fr-FR" sz="3200" dirty="0">
              <a:solidFill>
                <a:srgbClr val="FFFFFF"/>
              </a:solidFill>
              <a:latin typeface="Time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851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D4D9EA-C930-43B0-8BF9-BA8CD466AB21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7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3012" name="Titre 1"/>
          <p:cNvSpPr>
            <a:spLocks noGrp="1"/>
          </p:cNvSpPr>
          <p:nvPr>
            <p:ph type="ctrTitle"/>
          </p:nvPr>
        </p:nvSpPr>
        <p:spPr>
          <a:xfrm>
            <a:off x="3131840" y="477107"/>
            <a:ext cx="3248025" cy="1077218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/>
            </a:pPr>
            <a:r>
              <a:rPr lang="ar-DZ" sz="2800" dirty="0">
                <a:solidFill>
                  <a:srgbClr val="FFCC00"/>
                </a:solidFill>
              </a:rPr>
              <a:t>التجزئة  </a:t>
            </a:r>
            <a:r>
              <a:rPr lang="ar-DZ" sz="2800" dirty="0" smtClean="0">
                <a:solidFill>
                  <a:srgbClr val="FFCC00"/>
                </a:solidFill>
              </a:rPr>
              <a:t>التسويقية</a:t>
            </a:r>
            <a:r>
              <a:rPr lang="ar-DZ" sz="2800" dirty="0" smtClean="0"/>
              <a:t> </a:t>
            </a:r>
            <a:r>
              <a:rPr lang="ar-DZ" sz="2800" dirty="0"/>
              <a:t/>
            </a:r>
            <a:br>
              <a:rPr lang="ar-DZ" sz="2800" dirty="0"/>
            </a:br>
            <a:r>
              <a:rPr lang="ar-DZ" sz="1800" dirty="0">
                <a:solidFill>
                  <a:srgbClr val="92D050"/>
                </a:solidFill>
              </a:rPr>
              <a:t>أسس</a:t>
            </a:r>
            <a:r>
              <a:rPr lang="ar-DZ" sz="1800" dirty="0" smtClean="0"/>
              <a:t/>
            </a:r>
            <a:br>
              <a:rPr lang="ar-DZ" sz="1800" dirty="0" smtClean="0"/>
            </a:br>
            <a:endParaRPr lang="fr-FR" sz="1800" dirty="0" smtClean="0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1845901188"/>
              </p:ext>
            </p:extLst>
          </p:nvPr>
        </p:nvGraphicFramePr>
        <p:xfrm>
          <a:off x="1524000" y="1397000"/>
          <a:ext cx="643237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3710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6CBD92-C3E5-43F1-99E0-8389F5B676F1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8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4036" name="Titre 1"/>
          <p:cNvSpPr>
            <a:spLocks noGrp="1"/>
          </p:cNvSpPr>
          <p:nvPr>
            <p:ph type="ctrTitle"/>
          </p:nvPr>
        </p:nvSpPr>
        <p:spPr>
          <a:xfrm>
            <a:off x="4211960" y="322203"/>
            <a:ext cx="3167311" cy="830997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 startAt="2"/>
            </a:pPr>
            <a:r>
              <a:rPr lang="ar-DZ" sz="2800" dirty="0" smtClean="0"/>
              <a:t>الاستهداف</a:t>
            </a:r>
            <a:br>
              <a:rPr lang="ar-DZ" sz="2800" dirty="0" smtClean="0"/>
            </a:br>
            <a:r>
              <a:rPr lang="ar-DZ" sz="2000" dirty="0" smtClean="0">
                <a:solidFill>
                  <a:srgbClr val="92D050"/>
                </a:solidFill>
              </a:rPr>
              <a:t>تعريف</a:t>
            </a:r>
            <a:endParaRPr lang="fr-FR" sz="2000" dirty="0" smtClean="0">
              <a:solidFill>
                <a:srgbClr val="92D050"/>
              </a:solidFill>
            </a:endParaRPr>
          </a:p>
        </p:txBody>
      </p:sp>
      <p:sp>
        <p:nvSpPr>
          <p:cNvPr id="44037" name="Rectangle 6"/>
          <p:cNvSpPr>
            <a:spLocks noChangeArrowheads="1"/>
          </p:cNvSpPr>
          <p:nvPr/>
        </p:nvSpPr>
        <p:spPr bwMode="auto">
          <a:xfrm>
            <a:off x="3957638" y="1340768"/>
            <a:ext cx="3781425" cy="2016795"/>
          </a:xfrm>
          <a:prstGeom prst="wedgeRectCallout">
            <a:avLst>
              <a:gd name="adj1" fmla="val -20833"/>
              <a:gd name="adj2" fmla="val 62500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ar-DZ" sz="2400" dirty="0">
                <a:solidFill>
                  <a:srgbClr val="FFFFFF"/>
                </a:solidFill>
                <a:latin typeface="Times" charset="0"/>
              </a:rPr>
              <a:t>الاستهداف هو عملية توجيه عناصر المزيج التسويقي الى أجزاء محددة من السوق ، وتعد الاجزاء المختارة محصلة التجزئة التسويقية </a:t>
            </a:r>
            <a:endParaRPr lang="fr-FR" sz="2400" dirty="0">
              <a:solidFill>
                <a:srgbClr val="FFFFFF"/>
              </a:solidFill>
              <a:latin typeface="Times" charset="0"/>
            </a:endParaRPr>
          </a:p>
        </p:txBody>
      </p:sp>
      <p:sp>
        <p:nvSpPr>
          <p:cNvPr id="44038" name="Organigramme : Connecteur 1"/>
          <p:cNvSpPr>
            <a:spLocks noChangeArrowheads="1"/>
          </p:cNvSpPr>
          <p:nvPr/>
        </p:nvSpPr>
        <p:spPr bwMode="auto">
          <a:xfrm>
            <a:off x="539750" y="2997200"/>
            <a:ext cx="1836738" cy="2303463"/>
          </a:xfrm>
          <a:prstGeom prst="flowChartConnector">
            <a:avLst/>
          </a:prstGeom>
          <a:blipFill dpi="0" rotWithShape="1">
            <a:blip r:embed="rId2"/>
            <a:srcRect/>
            <a:stretch>
              <a:fillRect/>
            </a:stretch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>
              <a:solidFill>
                <a:srgbClr val="FFFFFF"/>
              </a:solidFill>
              <a:latin typeface="Times" charset="0"/>
            </a:endParaRPr>
          </a:p>
        </p:txBody>
      </p:sp>
      <p:cxnSp>
        <p:nvCxnSpPr>
          <p:cNvPr id="44039" name="Connecteur droit avec flèche 6"/>
          <p:cNvCxnSpPr>
            <a:cxnSpLocks noChangeShapeType="1"/>
          </p:cNvCxnSpPr>
          <p:nvPr/>
        </p:nvCxnSpPr>
        <p:spPr bwMode="auto">
          <a:xfrm flipV="1">
            <a:off x="2319338" y="2708275"/>
            <a:ext cx="1638300" cy="938213"/>
          </a:xfrm>
          <a:prstGeom prst="straightConnector1">
            <a:avLst/>
          </a:prstGeom>
          <a:noFill/>
          <a:ln w="50800" algn="ctr">
            <a:solidFill>
              <a:srgbClr val="FF0000"/>
            </a:solidFill>
            <a:round/>
            <a:headEnd/>
            <a:tailEnd type="arrow" w="med" len="med"/>
          </a:ln>
        </p:spPr>
      </p:cxnSp>
    </p:spTree>
    <p:extLst>
      <p:ext uri="{BB962C8B-B14F-4D97-AF65-F5344CB8AC3E}">
        <p14:creationId xmlns:p14="http://schemas.microsoft.com/office/powerpoint/2010/main" val="3500234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DFCA9-F065-4B13-AFDC-02C85392AFE2}" type="slidenum">
              <a:rPr lang="en-US" smtClean="0">
                <a:solidFill>
                  <a:srgbClr val="FFFFFF"/>
                </a:solidFill>
              </a:rPr>
              <a:pPr>
                <a:defRPr/>
              </a:pPr>
              <a:t>9</a:t>
            </a:fld>
            <a:endParaRPr lang="en-US">
              <a:solidFill>
                <a:srgbClr val="FFFFFF"/>
              </a:solidFill>
            </a:endParaRPr>
          </a:p>
        </p:txBody>
      </p:sp>
      <p:sp>
        <p:nvSpPr>
          <p:cNvPr id="45060" name="Titre 1"/>
          <p:cNvSpPr>
            <a:spLocks noGrp="1"/>
          </p:cNvSpPr>
          <p:nvPr>
            <p:ph type="ctrTitle"/>
          </p:nvPr>
        </p:nvSpPr>
        <p:spPr>
          <a:xfrm>
            <a:off x="2555776" y="481598"/>
            <a:ext cx="4607868" cy="800219"/>
          </a:xfrm>
        </p:spPr>
        <p:txBody>
          <a:bodyPr/>
          <a:lstStyle/>
          <a:p>
            <a:pPr marL="514350" indent="-514350" algn="ctr" rtl="1">
              <a:buFont typeface="+mj-lt"/>
              <a:buAutoNum type="arabicPeriod" startAt="2"/>
            </a:pPr>
            <a:r>
              <a:rPr lang="ar-DZ" sz="2800" dirty="0" smtClean="0"/>
              <a:t>الاستهداف</a:t>
            </a:r>
            <a:br>
              <a:rPr lang="ar-DZ" sz="2800" dirty="0" smtClean="0"/>
            </a:br>
            <a:r>
              <a:rPr lang="ar-DZ" sz="1800" dirty="0" smtClean="0">
                <a:solidFill>
                  <a:srgbClr val="92D050"/>
                </a:solidFill>
              </a:rPr>
              <a:t> استراتيجياته</a:t>
            </a:r>
            <a:endParaRPr lang="fr-FR" sz="1800" dirty="0" smtClean="0">
              <a:solidFill>
                <a:srgbClr val="92D050"/>
              </a:solidFill>
            </a:endParaRPr>
          </a:p>
        </p:txBody>
      </p:sp>
      <p:graphicFrame>
        <p:nvGraphicFramePr>
          <p:cNvPr id="2" name="Diagramme 1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62399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Réseau">
  <a:themeElements>
    <a:clrScheme name="Réseau 1">
      <a:dk1>
        <a:srgbClr val="000044"/>
      </a:dk1>
      <a:lt1>
        <a:srgbClr val="FFFFFF"/>
      </a:lt1>
      <a:dk2>
        <a:srgbClr val="000066"/>
      </a:dk2>
      <a:lt2>
        <a:srgbClr val="FFCC00"/>
      </a:lt2>
      <a:accent1>
        <a:srgbClr val="9CE157"/>
      </a:accent1>
      <a:accent2>
        <a:srgbClr val="2663A0"/>
      </a:accent2>
      <a:accent3>
        <a:srgbClr val="AAAAB8"/>
      </a:accent3>
      <a:accent4>
        <a:srgbClr val="DADADA"/>
      </a:accent4>
      <a:accent5>
        <a:srgbClr val="CBEEB4"/>
      </a:accent5>
      <a:accent6>
        <a:srgbClr val="215991"/>
      </a:accent6>
      <a:hlink>
        <a:srgbClr val="F98D43"/>
      </a:hlink>
      <a:folHlink>
        <a:srgbClr val="CC3300"/>
      </a:folHlink>
    </a:clrScheme>
    <a:fontScheme name="Réseau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Réseau 1">
        <a:dk1>
          <a:srgbClr val="000044"/>
        </a:dk1>
        <a:lt1>
          <a:srgbClr val="FFFFFF"/>
        </a:lt1>
        <a:dk2>
          <a:srgbClr val="000066"/>
        </a:dk2>
        <a:lt2>
          <a:srgbClr val="FFCC00"/>
        </a:lt2>
        <a:accent1>
          <a:srgbClr val="9CE157"/>
        </a:accent1>
        <a:accent2>
          <a:srgbClr val="2663A0"/>
        </a:accent2>
        <a:accent3>
          <a:srgbClr val="AAAAB8"/>
        </a:accent3>
        <a:accent4>
          <a:srgbClr val="DADADA"/>
        </a:accent4>
        <a:accent5>
          <a:srgbClr val="CBEEB4"/>
        </a:accent5>
        <a:accent6>
          <a:srgbClr val="215991"/>
        </a:accent6>
        <a:hlink>
          <a:srgbClr val="F98D4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2">
        <a:dk1>
          <a:srgbClr val="000066"/>
        </a:dk1>
        <a:lt1>
          <a:srgbClr val="9CC2E8"/>
        </a:lt1>
        <a:dk2>
          <a:srgbClr val="4D4D4D"/>
        </a:dk2>
        <a:lt2>
          <a:srgbClr val="7DAFE1"/>
        </a:lt2>
        <a:accent1>
          <a:srgbClr val="26D2E4"/>
        </a:accent1>
        <a:accent2>
          <a:srgbClr val="D0E2F4"/>
        </a:accent2>
        <a:accent3>
          <a:srgbClr val="CBDDF2"/>
        </a:accent3>
        <a:accent4>
          <a:srgbClr val="000056"/>
        </a:accent4>
        <a:accent5>
          <a:srgbClr val="ACE5EF"/>
        </a:accent5>
        <a:accent6>
          <a:srgbClr val="BCCDDD"/>
        </a:accent6>
        <a:hlink>
          <a:srgbClr val="003366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3">
        <a:dk1>
          <a:srgbClr val="000000"/>
        </a:dk1>
        <a:lt1>
          <a:srgbClr val="EAEAEA"/>
        </a:lt1>
        <a:dk2>
          <a:srgbClr val="333333"/>
        </a:dk2>
        <a:lt2>
          <a:srgbClr val="DDDDDD"/>
        </a:lt2>
        <a:accent1>
          <a:srgbClr val="C0C0C0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DCDCDC"/>
        </a:accent5>
        <a:accent6>
          <a:srgbClr val="E7E7E7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éseau 4">
        <a:dk1>
          <a:srgbClr val="002E2D"/>
        </a:dk1>
        <a:lt1>
          <a:srgbClr val="FFFFFF"/>
        </a:lt1>
        <a:dk2>
          <a:srgbClr val="005250"/>
        </a:dk2>
        <a:lt2>
          <a:srgbClr val="FFCC00"/>
        </a:lt2>
        <a:accent1>
          <a:srgbClr val="9CE157"/>
        </a:accent1>
        <a:accent2>
          <a:srgbClr val="00817E"/>
        </a:accent2>
        <a:accent3>
          <a:srgbClr val="AAB3B3"/>
        </a:accent3>
        <a:accent4>
          <a:srgbClr val="DADADA"/>
        </a:accent4>
        <a:accent5>
          <a:srgbClr val="CBEEB4"/>
        </a:accent5>
        <a:accent6>
          <a:srgbClr val="007472"/>
        </a:accent6>
        <a:hlink>
          <a:srgbClr val="FFFF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5">
        <a:dk1>
          <a:srgbClr val="291A4C"/>
        </a:dk1>
        <a:lt1>
          <a:srgbClr val="FFFFFF"/>
        </a:lt1>
        <a:dk2>
          <a:srgbClr val="3B256B"/>
        </a:dk2>
        <a:lt2>
          <a:srgbClr val="FFCC00"/>
        </a:lt2>
        <a:accent1>
          <a:srgbClr val="6EBFCA"/>
        </a:accent1>
        <a:accent2>
          <a:srgbClr val="56369C"/>
        </a:accent2>
        <a:accent3>
          <a:srgbClr val="AFACBA"/>
        </a:accent3>
        <a:accent4>
          <a:srgbClr val="DADADA"/>
        </a:accent4>
        <a:accent5>
          <a:srgbClr val="BADCE1"/>
        </a:accent5>
        <a:accent6>
          <a:srgbClr val="4D308D"/>
        </a:accent6>
        <a:hlink>
          <a:srgbClr val="CCCCFF"/>
        </a:hlink>
        <a:folHlink>
          <a:srgbClr val="66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éseau 6">
        <a:dk1>
          <a:srgbClr val="511D30"/>
        </a:dk1>
        <a:lt1>
          <a:srgbClr val="FFFFFF"/>
        </a:lt1>
        <a:dk2>
          <a:srgbClr val="6D2740"/>
        </a:dk2>
        <a:lt2>
          <a:srgbClr val="FDD409"/>
        </a:lt2>
        <a:accent1>
          <a:srgbClr val="FDB83B"/>
        </a:accent1>
        <a:accent2>
          <a:srgbClr val="9D395D"/>
        </a:accent2>
        <a:accent3>
          <a:srgbClr val="BAACAF"/>
        </a:accent3>
        <a:accent4>
          <a:srgbClr val="DADADA"/>
        </a:accent4>
        <a:accent5>
          <a:srgbClr val="FED8AF"/>
        </a:accent5>
        <a:accent6>
          <a:srgbClr val="8E3353"/>
        </a:accent6>
        <a:hlink>
          <a:srgbClr val="FF99CC"/>
        </a:hlink>
        <a:folHlink>
          <a:srgbClr val="D6009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178</Words>
  <Application>Microsoft Office PowerPoint</Application>
  <PresentationFormat>Affichage à l'écran (4:3)</PresentationFormat>
  <Paragraphs>48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Réseau</vt:lpstr>
      <vt:lpstr>1_Réseau</vt:lpstr>
      <vt:lpstr> المحاضرة رقم 05: الاستراتيجية التسويقية</vt:lpstr>
      <vt:lpstr>Présentation PowerPoint</vt:lpstr>
      <vt:lpstr>Présentation PowerPoint</vt:lpstr>
      <vt:lpstr>Présentation PowerPoint</vt:lpstr>
      <vt:lpstr>Présentation PowerPoint</vt:lpstr>
      <vt:lpstr>التجزئة التسويقية تعريف</vt:lpstr>
      <vt:lpstr>التجزئة  التسويقية  أسس </vt:lpstr>
      <vt:lpstr>الاستهداف تعريف</vt:lpstr>
      <vt:lpstr>الاستهداف  استراتيجياته</vt:lpstr>
      <vt:lpstr>التموقع  تعريف</vt:lpstr>
      <vt:lpstr>المتوقع خريطة التموقع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المحاضرة رقم 01: ماهية التسويق </dc:title>
  <dc:creator>Titan</dc:creator>
  <cp:lastModifiedBy>Titan</cp:lastModifiedBy>
  <cp:revision>23</cp:revision>
  <dcterms:created xsi:type="dcterms:W3CDTF">2022-03-11T16:04:48Z</dcterms:created>
  <dcterms:modified xsi:type="dcterms:W3CDTF">2022-03-11T18:49:40Z</dcterms:modified>
</cp:coreProperties>
</file>