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5" r:id="rId2"/>
    <p:sldId id="276" r:id="rId3"/>
    <p:sldId id="277" r:id="rId4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6D6A0"/>
    <a:srgbClr val="FFD166"/>
    <a:srgbClr val="073B4C"/>
    <a:srgbClr val="05314A"/>
    <a:srgbClr val="4B696D"/>
    <a:srgbClr val="F77C00"/>
    <a:srgbClr val="EAE2B7"/>
    <a:srgbClr val="5ECDF0"/>
    <a:srgbClr val="FFE6AF"/>
    <a:srgbClr val="5CFAD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03" autoAdjust="0"/>
    <p:restoredTop sz="94660"/>
  </p:normalViewPr>
  <p:slideViewPr>
    <p:cSldViewPr snapToGrid="0">
      <p:cViewPr varScale="1">
        <p:scale>
          <a:sx n="62" d="100"/>
          <a:sy n="62" d="100"/>
        </p:scale>
        <p:origin x="96" y="24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994494C-D456-484E-ACB1-B212D404099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95F2C18F-735D-49A9-B762-16C8CD561C5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3D2C9C9-9A29-4DF8-92FC-7C58ECDDA4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6EF08-D330-4786-9D68-1D7D19824D4E}" type="datetimeFigureOut">
              <a:rPr lang="fr-FR" smtClean="0"/>
              <a:t>07/12/2024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CC7B821-3D86-4142-A078-A39C261CE2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1AE61BF-3468-4A92-A0E1-760EE3F2C4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9607D-ACFE-494E-9716-EE22EADBA29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140694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D6986E1-1D1C-4948-ABDE-8DDF31B158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A3B05211-9D1D-45B0-AA98-0B406115E6A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E800C4E-15EF-4A75-BDAF-09EE20E8FD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6EF08-D330-4786-9D68-1D7D19824D4E}" type="datetimeFigureOut">
              <a:rPr lang="fr-FR" smtClean="0"/>
              <a:t>07/12/2024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F99DA28-CC87-42CD-AAB6-A677329ADC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B45C6618-B11D-4499-8A2F-74921DE022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9607D-ACFE-494E-9716-EE22EADBA29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047783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4D533B65-41BB-43D4-B3D4-6811220F481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4F3AA518-9702-4C1C-8B9D-B4EE66AB3EC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847BD55-B236-4CC3-9310-C9CA8B3F1B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6EF08-D330-4786-9D68-1D7D19824D4E}" type="datetimeFigureOut">
              <a:rPr lang="fr-FR" smtClean="0"/>
              <a:t>07/12/2024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9E117BE-F10B-42BC-923D-4C94E079A8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FE7CB9E-6D56-41C0-B5AF-B5497A1C51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9607D-ACFE-494E-9716-EE22EADBA29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251902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82E389E-CC84-4CBB-A396-814EB385A8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78B3F54-CF22-4898-BD83-1CCA644DAE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D2B8151-C34C-4020-ACB9-FAAFD7B4B5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6EF08-D330-4786-9D68-1D7D19824D4E}" type="datetimeFigureOut">
              <a:rPr lang="fr-FR" smtClean="0"/>
              <a:t>07/12/2024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21E1778-330A-4F80-8E74-ACDF7E6FF1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DB256C7-2033-4EA0-A250-2BC5E787D7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9607D-ACFE-494E-9716-EE22EADBA29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950376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02A376E-A707-4833-89A8-B048A80A1F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03F7E3B-8AD9-41D6-BE8B-83C8CCC992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6720049-B1E8-42F1-A391-A453E9102A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6EF08-D330-4786-9D68-1D7D19824D4E}" type="datetimeFigureOut">
              <a:rPr lang="fr-FR" smtClean="0"/>
              <a:t>07/12/2024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A8B1F56-AC84-4228-A15E-4A40A0D81E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F66EFEE-2C92-4832-A4D8-26C2D688DA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9607D-ACFE-494E-9716-EE22EADBA29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86245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4F70FFD-AA61-4B2A-BDB3-506E03A7FF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8845833-57F8-42B1-9B25-6364D760EC5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3E1A0AD6-1385-41AB-B920-50DD87D278F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CA401534-F598-4D01-83B3-91B74F3DE0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6EF08-D330-4786-9D68-1D7D19824D4E}" type="datetimeFigureOut">
              <a:rPr lang="fr-FR" smtClean="0"/>
              <a:t>07/12/2024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9F0E404F-BADC-41B3-A153-AD2B5003CD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6CF70FB4-DB06-4A5B-8331-F068082091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9607D-ACFE-494E-9716-EE22EADBA29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90142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3EDA7DD-EE43-4A47-B9DE-4F68D2A2CD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E7C662EA-0726-4CA2-8A07-37CC8162234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CF41A50F-01AE-45F0-A86D-AE93AC1036B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8271A247-3752-4E07-BAB8-4B8037ABA1E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D4A081C1-552B-4BD0-BB1A-CEC4ED7A5E9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834675BB-9871-4430-AFFE-3AFC723AAD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6EF08-D330-4786-9D68-1D7D19824D4E}" type="datetimeFigureOut">
              <a:rPr lang="fr-FR" smtClean="0"/>
              <a:t>07/12/2024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511C221D-97FF-44EE-84DE-B041E6CB4D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BC070495-C2EF-4D91-B61C-B3A956B7DF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9607D-ACFE-494E-9716-EE22EADBA29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028693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E8A0A83-B44A-459A-A996-B208F382A1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B0A2990E-76E5-4A01-8453-6C13F4297A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6EF08-D330-4786-9D68-1D7D19824D4E}" type="datetimeFigureOut">
              <a:rPr lang="fr-FR" smtClean="0"/>
              <a:t>07/12/2024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0FC2A8D2-9D2B-4C43-B1A4-C3D5452B47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D037CEB4-C9C0-4D74-8BBB-18E3586F87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9607D-ACFE-494E-9716-EE22EADBA29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158801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pour une image  5">
            <a:extLst>
              <a:ext uri="{FF2B5EF4-FFF2-40B4-BE49-F238E27FC236}">
                <a16:creationId xmlns:a16="http://schemas.microsoft.com/office/drawing/2014/main" id="{E7DE2A82-47D1-43D5-BC8C-8A6B0AB6C4EE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710000" y="1485000"/>
            <a:ext cx="2772000" cy="3888000"/>
          </a:xfrm>
        </p:spPr>
        <p:txBody>
          <a:bodyPr/>
          <a:lstStyle/>
          <a:p>
            <a:endParaRPr lang="fr-FR"/>
          </a:p>
        </p:txBody>
      </p:sp>
      <p:sp>
        <p:nvSpPr>
          <p:cNvPr id="7" name="Espace réservé pour une image  5">
            <a:extLst>
              <a:ext uri="{FF2B5EF4-FFF2-40B4-BE49-F238E27FC236}">
                <a16:creationId xmlns:a16="http://schemas.microsoft.com/office/drawing/2014/main" id="{ABEBF760-2D52-4A35-BA56-D1B031C0C086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7710703" y="1485000"/>
            <a:ext cx="2772000" cy="3888000"/>
          </a:xfrm>
        </p:spPr>
        <p:txBody>
          <a:bodyPr/>
          <a:lstStyle/>
          <a:p>
            <a:endParaRPr lang="fr-FR"/>
          </a:p>
        </p:txBody>
      </p:sp>
      <p:sp>
        <p:nvSpPr>
          <p:cNvPr id="8" name="Espace réservé pour une image  5">
            <a:extLst>
              <a:ext uri="{FF2B5EF4-FFF2-40B4-BE49-F238E27FC236}">
                <a16:creationId xmlns:a16="http://schemas.microsoft.com/office/drawing/2014/main" id="{49A751B6-D8E3-456C-B82D-4CFF8C9344CD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10711406" y="1485000"/>
            <a:ext cx="2772000" cy="3888000"/>
          </a:xfrm>
        </p:spPr>
        <p:txBody>
          <a:bodyPr/>
          <a:lstStyle/>
          <a:p>
            <a:endParaRPr lang="fr-FR"/>
          </a:p>
        </p:txBody>
      </p:sp>
      <p:sp>
        <p:nvSpPr>
          <p:cNvPr id="9" name="Espace réservé pour une image  5">
            <a:extLst>
              <a:ext uri="{FF2B5EF4-FFF2-40B4-BE49-F238E27FC236}">
                <a16:creationId xmlns:a16="http://schemas.microsoft.com/office/drawing/2014/main" id="{B4783E5A-1690-40AD-BB86-3EC7D1BF8578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3712109" y="1485000"/>
            <a:ext cx="2772000" cy="3888000"/>
          </a:xfrm>
        </p:spPr>
        <p:txBody>
          <a:bodyPr/>
          <a:lstStyle/>
          <a:p>
            <a:endParaRPr lang="fr-FR"/>
          </a:p>
        </p:txBody>
      </p:sp>
      <p:sp>
        <p:nvSpPr>
          <p:cNvPr id="11" name="Espace réservé pour une image  5">
            <a:extLst>
              <a:ext uri="{FF2B5EF4-FFF2-40B4-BE49-F238E27FC236}">
                <a16:creationId xmlns:a16="http://schemas.microsoft.com/office/drawing/2014/main" id="{DDBB7854-CCE4-4A3F-BF9F-802BEB0234F7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-1291406" y="1485000"/>
            <a:ext cx="2772000" cy="3888000"/>
          </a:xfrm>
        </p:spPr>
        <p:txBody>
          <a:bodyPr/>
          <a:lstStyle/>
          <a:p>
            <a:endParaRPr lang="fr-FR"/>
          </a:p>
        </p:txBody>
      </p:sp>
      <p:sp>
        <p:nvSpPr>
          <p:cNvPr id="12" name="Espace réservé pour une image  5">
            <a:extLst>
              <a:ext uri="{FF2B5EF4-FFF2-40B4-BE49-F238E27FC236}">
                <a16:creationId xmlns:a16="http://schemas.microsoft.com/office/drawing/2014/main" id="{C4B23E80-2FA0-48E7-A5EA-994E0E8B5DC7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1709297" y="1485000"/>
            <a:ext cx="2772000" cy="3888000"/>
          </a:xfrm>
        </p:spPr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169305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33528CB-C19F-44F5-AFFE-0084B28379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B54D11C-24C0-473F-A604-E65C65081B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3E19FBC8-0B1A-4C99-B88B-C04381D62AE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42AA996B-5F95-416D-AB3D-068D3FF8AF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6EF08-D330-4786-9D68-1D7D19824D4E}" type="datetimeFigureOut">
              <a:rPr lang="fr-FR" smtClean="0"/>
              <a:t>07/12/2024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669E8E93-976E-4594-A603-D97E24F301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80EE52AC-7F1C-42B2-8927-077EDD9ECD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9607D-ACFE-494E-9716-EE22EADBA29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55163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3DE7FA7-901B-441A-87E5-CF9B9119B5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1FC6D5C3-070F-4A77-862A-24FF8CCD0C8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E12FFB76-3650-45B4-BA9E-584A1E6E98C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B9D85EF9-D412-457C-94A5-90B0DEEC1D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6EF08-D330-4786-9D68-1D7D19824D4E}" type="datetimeFigureOut">
              <a:rPr lang="fr-FR" smtClean="0"/>
              <a:t>07/12/2024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8847390A-841A-455D-B9C2-691D926FD0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24F9045E-3646-42A1-A105-A4500D5F29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9607D-ACFE-494E-9716-EE22EADBA29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397540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98B151DF-2393-4FD4-B5EC-13E8C30790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D11316C-1B32-4EF2-BB12-FAA5C66935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1861192-B5AC-4E06-8004-768BE71B80E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76EF08-D330-4786-9D68-1D7D19824D4E}" type="datetimeFigureOut">
              <a:rPr lang="fr-FR" smtClean="0"/>
              <a:t>07/12/2024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B277A46-A513-42BC-92CC-B2411D6EC62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66EE00D-1AE5-4AEC-9E30-AD0A73B654C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39607D-ACFE-494E-9716-EE22EADBA29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195014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ZoneTexte 7">
            <a:extLst>
              <a:ext uri="{FF2B5EF4-FFF2-40B4-BE49-F238E27FC236}">
                <a16:creationId xmlns:a16="http://schemas.microsoft.com/office/drawing/2014/main" id="{FE7A4D9F-9B96-4994-9D2C-B409DCF6AF1C}"/>
              </a:ext>
            </a:extLst>
          </p:cNvPr>
          <p:cNvSpPr txBox="1"/>
          <p:nvPr/>
        </p:nvSpPr>
        <p:spPr>
          <a:xfrm>
            <a:off x="1161172" y="1271118"/>
            <a:ext cx="9869656" cy="29238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fr-FR"/>
            </a:defPPr>
            <a:lvl1pPr>
              <a:defRPr sz="7200">
                <a:latin typeface="ae_AlMohanad" panose="02060603050605020204" pitchFamily="18" charset="-78"/>
                <a:cs typeface="ae_AlMohanad" panose="02060603050605020204" pitchFamily="18" charset="-78"/>
              </a:defRPr>
            </a:lvl1pPr>
          </a:lstStyle>
          <a:p>
            <a:pPr algn="ctr"/>
            <a:r>
              <a:rPr lang="ar-DZ" sz="3600" dirty="0">
                <a:cs typeface="Fanan" pitchFamily="2" charset="-78"/>
              </a:rPr>
              <a:t>الفرع </a:t>
            </a:r>
            <a:r>
              <a:rPr lang="ar-DZ" sz="3600" dirty="0" err="1">
                <a:cs typeface="Fanan" pitchFamily="2" charset="-78"/>
              </a:rPr>
              <a:t>الثالث:حق</a:t>
            </a:r>
            <a:r>
              <a:rPr lang="ar-DZ" sz="3600" dirty="0">
                <a:cs typeface="Fanan" pitchFamily="2" charset="-78"/>
              </a:rPr>
              <a:t> المستهلك في اللجوء للقضاء:</a:t>
            </a:r>
          </a:p>
          <a:p>
            <a:pPr algn="ctr"/>
            <a:r>
              <a:rPr lang="ar-DZ" sz="3600" dirty="0" err="1">
                <a:cs typeface="Fanan" pitchFamily="2" charset="-78"/>
              </a:rPr>
              <a:t>أولا:شروط</a:t>
            </a:r>
            <a:r>
              <a:rPr lang="ar-DZ" sz="3600" dirty="0">
                <a:cs typeface="Fanan" pitchFamily="2" charset="-78"/>
              </a:rPr>
              <a:t> قبول </a:t>
            </a:r>
            <a:r>
              <a:rPr lang="ar-DZ" sz="3600" dirty="0" err="1">
                <a:cs typeface="Fanan" pitchFamily="2" charset="-78"/>
              </a:rPr>
              <a:t>الدعوى:مادة</a:t>
            </a:r>
            <a:r>
              <a:rPr lang="ar-DZ" sz="3600" dirty="0">
                <a:cs typeface="Fanan" pitchFamily="2" charset="-78"/>
              </a:rPr>
              <a:t> 13فقرة 01من القانون 09/08 .</a:t>
            </a:r>
          </a:p>
          <a:p>
            <a:pPr algn="ctr"/>
            <a:r>
              <a:rPr lang="ar-DZ" sz="3600" dirty="0">
                <a:cs typeface="Fanan" pitchFamily="2" charset="-78"/>
              </a:rPr>
              <a:t>الصفة </a:t>
            </a:r>
          </a:p>
          <a:p>
            <a:pPr algn="ctr"/>
            <a:r>
              <a:rPr lang="ar-DZ" sz="3600" dirty="0">
                <a:cs typeface="Fanan" pitchFamily="2" charset="-78"/>
              </a:rPr>
              <a:t>المصلحة</a:t>
            </a:r>
          </a:p>
          <a:p>
            <a:pPr algn="ctr"/>
            <a:endParaRPr lang="fr-FR" sz="4000" dirty="0">
              <a:cs typeface="Fanan" pitchFamily="2" charset="-78"/>
            </a:endParaRPr>
          </a:p>
        </p:txBody>
      </p:sp>
      <p:pic>
        <p:nvPicPr>
          <p:cNvPr id="7" name="Image 6">
            <a:hlinkClick r:id="" action="ppaction://noaction"/>
            <a:extLst>
              <a:ext uri="{FF2B5EF4-FFF2-40B4-BE49-F238E27FC236}">
                <a16:creationId xmlns:a16="http://schemas.microsoft.com/office/drawing/2014/main" id="{F776173D-CE8A-4713-B856-4C974ED9BAA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64468" y="6230468"/>
            <a:ext cx="627532" cy="6275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69510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465218E7-3496-E1E1-73DB-AD13FD342D49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838200" y="1221191"/>
            <a:ext cx="10515600" cy="302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fr-FR"/>
            </a:defPPr>
            <a:lvl1pPr>
              <a:defRPr sz="7200">
                <a:latin typeface="ae_AlMohanad" panose="02060603050605020204" pitchFamily="18" charset="-78"/>
                <a:cs typeface="ae_AlMohanad" panose="02060603050605020204" pitchFamily="18" charset="-78"/>
              </a:defRPr>
            </a:lvl1pPr>
          </a:lstStyle>
          <a:p>
            <a:pPr marL="0" indent="0" algn="ctr">
              <a:buNone/>
            </a:pPr>
            <a:r>
              <a:rPr lang="ar-DZ" sz="3600" dirty="0">
                <a:cs typeface="Fanan" pitchFamily="2" charset="-78"/>
              </a:rPr>
              <a:t>قد تكون الدعوى كإجراء وقائي وقد تكون كسبب للحصول على التعويض عن وقوع الضرر.</a:t>
            </a:r>
          </a:p>
          <a:p>
            <a:pPr marL="0" indent="0" algn="ctr">
              <a:buNone/>
            </a:pPr>
            <a:r>
              <a:rPr lang="ar-DZ" sz="3600" dirty="0">
                <a:cs typeface="Fanan" pitchFamily="2" charset="-78"/>
              </a:rPr>
              <a:t>الدعوى الفردية </a:t>
            </a:r>
          </a:p>
          <a:p>
            <a:pPr marL="0" indent="0" algn="ctr">
              <a:buNone/>
            </a:pPr>
            <a:r>
              <a:rPr lang="ar-DZ" sz="3600" dirty="0">
                <a:cs typeface="Fanan" pitchFamily="2" charset="-78"/>
              </a:rPr>
              <a:t>الدعوى الجماعية.</a:t>
            </a:r>
          </a:p>
          <a:p>
            <a:pPr algn="ctr"/>
            <a:endParaRPr lang="fr-FR" sz="4000" dirty="0">
              <a:cs typeface="Fanan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5409260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ADFAB115-4E0B-9AD9-89C2-9218D3563E16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838200" y="1019713"/>
            <a:ext cx="10515600" cy="42267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fr-FR"/>
            </a:defPPr>
            <a:lvl1pPr>
              <a:defRPr sz="7200">
                <a:latin typeface="ae_AlMohanad" panose="02060603050605020204" pitchFamily="18" charset="-78"/>
                <a:cs typeface="ae_AlMohanad" panose="02060603050605020204" pitchFamily="18" charset="-78"/>
              </a:defRPr>
            </a:lvl1pPr>
          </a:lstStyle>
          <a:p>
            <a:pPr marL="0" indent="0" algn="ctr">
              <a:buNone/>
            </a:pPr>
            <a:r>
              <a:rPr lang="ar-DZ" sz="4000" dirty="0">
                <a:cs typeface="Fanan" pitchFamily="2" charset="-78"/>
              </a:rPr>
              <a:t>ثانيا :دور جمعيات حماية المستهلك</a:t>
            </a:r>
          </a:p>
          <a:p>
            <a:pPr marL="0" indent="0" algn="ctr">
              <a:buNone/>
            </a:pPr>
            <a:r>
              <a:rPr lang="ar-DZ" sz="4000" dirty="0">
                <a:cs typeface="Fanan" pitchFamily="2" charset="-78"/>
              </a:rPr>
              <a:t>ـ كطرف </a:t>
            </a:r>
            <a:r>
              <a:rPr lang="ar-DZ" sz="4000" dirty="0" err="1">
                <a:cs typeface="Fanan" pitchFamily="2" charset="-78"/>
              </a:rPr>
              <a:t>مدني:مادة</a:t>
            </a:r>
            <a:r>
              <a:rPr lang="ar-DZ" sz="4000" dirty="0">
                <a:cs typeface="Fanan" pitchFamily="2" charset="-78"/>
              </a:rPr>
              <a:t> 17 من القانون 06/12 المتعلق بالجمعيات :وذلك عند وقوع ضرر بمصالح أعضائها الفردية أو الجماعية، شرط أن تكون نتيجة عمل غير مشروع (مادة 23 من القانون03/09)وينجم عنه ضرر بالمصالح المشتركة للمستهلكين.</a:t>
            </a:r>
          </a:p>
          <a:p>
            <a:pPr marL="0" indent="0" algn="ctr">
              <a:buNone/>
            </a:pPr>
            <a:r>
              <a:rPr lang="ar-DZ" sz="4000" dirty="0">
                <a:cs typeface="Fanan" pitchFamily="2" charset="-78"/>
              </a:rPr>
              <a:t>ـ كطرف منضم :في الدعاوى المرفوعة مسبقا.</a:t>
            </a:r>
            <a:endParaRPr lang="fr-FR" sz="4000" dirty="0">
              <a:cs typeface="Fanan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7306758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1162</TotalTime>
  <Words>100</Words>
  <Application>Microsoft Office PowerPoint</Application>
  <PresentationFormat>Grand écran</PresentationFormat>
  <Paragraphs>10</Paragraphs>
  <Slides>3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Fanan</vt:lpstr>
      <vt:lpstr>Thème Office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zaki</dc:creator>
  <cp:lastModifiedBy>DELL</cp:lastModifiedBy>
  <cp:revision>26</cp:revision>
  <dcterms:created xsi:type="dcterms:W3CDTF">2023-10-28T21:02:18Z</dcterms:created>
  <dcterms:modified xsi:type="dcterms:W3CDTF">2024-12-06T23:50:36Z</dcterms:modified>
</cp:coreProperties>
</file>