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81" r:id="rId4"/>
    <p:sldId id="272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86462" autoAdjust="0"/>
  </p:normalViewPr>
  <p:slideViewPr>
    <p:cSldViewPr snapToGrid="0">
      <p:cViewPr varScale="1">
        <p:scale>
          <a:sx n="67" d="100"/>
          <a:sy n="67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284C-D781-445C-9E57-2C95A30FD2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77A-9212-4EA0-B104-5A511742D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9AEE-91C7-4ADB-ADF3-DA8E19B13E1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24" y="417857"/>
            <a:ext cx="8796682" cy="2141316"/>
          </a:xfrm>
        </p:spPr>
        <p:txBody>
          <a:bodyPr/>
          <a:lstStyle/>
          <a:p>
            <a:r>
              <a:rPr lang="en-US" b="1" dirty="0"/>
              <a:t>Lecture </a:t>
            </a:r>
            <a:r>
              <a:rPr lang="en-US" b="1" dirty="0" smtClean="0"/>
              <a:t>5: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23" y="4833546"/>
            <a:ext cx="8785185" cy="103327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Benacer</a:t>
            </a:r>
            <a:r>
              <a:rPr lang="en-US" dirty="0" smtClean="0"/>
              <a:t> Hamza</a:t>
            </a:r>
          </a:p>
          <a:p>
            <a:r>
              <a:rPr lang="en-US" dirty="0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86666" y="2345066"/>
            <a:ext cx="765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Benefits and challenges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21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259" y="714330"/>
            <a:ext cx="1023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Open Sans"/>
              </a:rPr>
              <a:t>The act is Urban </a:t>
            </a:r>
            <a:r>
              <a:rPr lang="en-US" b="1" dirty="0">
                <a:latin typeface="Open Sans"/>
              </a:rPr>
              <a:t>planning</a:t>
            </a:r>
            <a:r>
              <a:rPr lang="en-US" dirty="0">
                <a:latin typeface="Open Sans"/>
              </a:rPr>
              <a:t>, is the practice focusing on the physical design and management of urban structures and urban </a:t>
            </a:r>
            <a:r>
              <a:rPr lang="en-US" dirty="0" smtClean="0">
                <a:latin typeface="Open Sans"/>
              </a:rPr>
              <a:t>sociology.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38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28280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endParaRPr lang="en-US" b="1" dirty="0">
              <a:solidFill>
                <a:srgbClr val="2D2D2D"/>
              </a:solidFill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Open Sans"/>
              </a:rPr>
              <a:t>Benefits to </a:t>
            </a:r>
            <a:r>
              <a:rPr lang="en-US" b="1" dirty="0" smtClean="0">
                <a:solidFill>
                  <a:srgbClr val="C00000"/>
                </a:solidFill>
                <a:latin typeface="Open Sans"/>
              </a:rPr>
              <a:t>residents</a:t>
            </a:r>
          </a:p>
          <a:p>
            <a:pPr algn="just"/>
            <a:endParaRPr lang="en-US" dirty="0">
              <a:solidFill>
                <a:srgbClr val="353535"/>
              </a:solidFill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High quality of life.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Better places to live, work and play.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Higher and more stable property values.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Reduce traffic congestion and lack of driving.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A healthier lifestyle with more walking, less stress.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53535"/>
                </a:solidFill>
                <a:latin typeface="Open Sans"/>
              </a:rPr>
              <a:t>Close to the retail street and the main services</a:t>
            </a:r>
            <a:r>
              <a:rPr lang="en-US" dirty="0" smtClean="0">
                <a:solidFill>
                  <a:srgbClr val="353535"/>
                </a:solidFill>
                <a:latin typeface="Open Sans"/>
              </a:rPr>
              <a:t>.</a:t>
            </a:r>
            <a:endParaRPr lang="en-US" dirty="0">
              <a:solidFill>
                <a:srgbClr val="353535"/>
              </a:solidFill>
              <a:latin typeface="Open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45" y="950118"/>
            <a:ext cx="7238621" cy="38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3770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Benefits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businesses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Increased sales due to increased traffic and people spending less on cars and gas.</a:t>
            </a:r>
          </a:p>
          <a:p>
            <a:pPr algn="just"/>
            <a:r>
              <a:rPr lang="en-US" dirty="0"/>
              <a:t>Earn more revenue because you spend less on ads and big tags.</a:t>
            </a:r>
          </a:p>
          <a:p>
            <a:pPr algn="just"/>
            <a:r>
              <a:rPr lang="en-US" dirty="0"/>
              <a:t>A better lifestyle by living above a store in live work units – provides a stressful and costly transition.</a:t>
            </a:r>
          </a:p>
          <a:p>
            <a:pPr algn="just"/>
            <a:r>
              <a:rPr lang="en-US" dirty="0"/>
              <a:t>Economies of scale in marketing because of their closeness and cooperation with other local companies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36" y="1055804"/>
            <a:ext cx="5460870" cy="3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4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77" y="271321"/>
            <a:ext cx="7827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D2D2D"/>
                </a:solidFill>
                <a:latin typeface="Open Sans"/>
              </a:rPr>
              <a:t>Benefits of </a:t>
            </a:r>
            <a:r>
              <a:rPr lang="en-US" b="1" dirty="0" smtClean="0">
                <a:solidFill>
                  <a:srgbClr val="2D2D2D"/>
                </a:solidFill>
                <a:latin typeface="Open Sans"/>
              </a:rPr>
              <a:t>urbanism</a:t>
            </a:r>
          </a:p>
          <a:p>
            <a:pPr algn="just"/>
            <a:endParaRPr lang="en-US" b="1" dirty="0" smtClean="0">
              <a:solidFill>
                <a:srgbClr val="2D2D2D"/>
              </a:solidFill>
              <a:latin typeface="Open Sans"/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Benefits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businesses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Small </a:t>
            </a:r>
            <a:r>
              <a:rPr lang="en-US" dirty="0"/>
              <a:t>spaces encourage the incubation of small local businesses.</a:t>
            </a:r>
          </a:p>
          <a:p>
            <a:pPr algn="just"/>
            <a:r>
              <a:rPr lang="en-US" dirty="0"/>
              <a:t>Lower rentals due to smaller spaces and small car parking. Lifestyle is healthier because of more walking and proximity to healthy restaurants.</a:t>
            </a:r>
          </a:p>
          <a:p>
            <a:pPr algn="just"/>
            <a:r>
              <a:rPr lang="en-US" dirty="0"/>
              <a:t>More community participation than being part of the community and knowing the population</a:t>
            </a:r>
          </a:p>
          <a:p>
            <a:pPr algn="just"/>
            <a:endParaRPr lang="en-US" b="1" dirty="0">
              <a:solidFill>
                <a:srgbClr val="2D2D2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8459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206</Words>
  <Application>Microsoft Office PowerPoint</Application>
  <PresentationFormat>Grand écran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Lecture 5: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Cartography</dc:title>
  <dc:creator>Dr.Saif Eddine CHETTAH</dc:creator>
  <cp:lastModifiedBy>Compte Microsoft</cp:lastModifiedBy>
  <cp:revision>46</cp:revision>
  <dcterms:created xsi:type="dcterms:W3CDTF">2023-10-03T09:36:30Z</dcterms:created>
  <dcterms:modified xsi:type="dcterms:W3CDTF">2024-11-22T07:22:02Z</dcterms:modified>
</cp:coreProperties>
</file>