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2" r:id="rId4"/>
    <p:sldId id="263" r:id="rId5"/>
    <p:sldId id="264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59805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4430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76893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7849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6574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87065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2290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106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0489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35031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17453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9429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51831" y="35449"/>
            <a:ext cx="68403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4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fr-FR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of Larbi </a:t>
            </a:r>
            <a:r>
              <a:rPr lang="fr-FR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Ben M'hidi Oum El </a:t>
            </a:r>
            <a:r>
              <a:rPr lang="fr-FR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Bouaghi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6580" y="565795"/>
            <a:ext cx="60908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Faculty of Earth Sciences and Architecture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74257" y="1088309"/>
            <a:ext cx="33954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Department of Geology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3528" y="2210961"/>
            <a:ext cx="38731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Crystallography</a:t>
            </a:r>
            <a:endParaRPr lang="fr-FR" sz="40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5983" y="5631631"/>
            <a:ext cx="24400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Licence</a:t>
            </a:r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Geology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798" y="5949280"/>
            <a:ext cx="32678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spc="50" baseline="3000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year Common core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8212" y="2844224"/>
            <a:ext cx="37537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By SAADALI Badreddine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3">
                  <a:lumMod val="60000"/>
                  <a:lumOff val="4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46100" y="3789040"/>
            <a:ext cx="33842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Course </a:t>
            </a:r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I-2</a:t>
            </a:r>
            <a:endParaRPr lang="fr-FR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52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3205" y="2924944"/>
            <a:ext cx="915399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32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Brief history about the appearance of Crystallography</a:t>
            </a:r>
            <a:endParaRPr lang="fr-FR" sz="32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44931" y="53667"/>
            <a:ext cx="25731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Course </a:t>
            </a:r>
            <a:r>
              <a:rPr lang="fr-FR" sz="40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I-2</a:t>
            </a:r>
            <a:endParaRPr lang="fr-FR" sz="40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932" y="4916548"/>
            <a:ext cx="3793654" cy="189682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81400"/>
            <a:ext cx="5159829" cy="220398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6069"/>
            <a:ext cx="9144000" cy="153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7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20688"/>
            <a:ext cx="598014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history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crystallography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is deeply rooted in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philosophical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traditions dating back to ancient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Greece where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admiration for the regular shapes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certain crystals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such as </a:t>
            </a:r>
            <a:r>
              <a:rPr lang="en-US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quartz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(known as </a:t>
            </a:r>
            <a:r>
              <a:rPr lang="en-US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rock crystal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first emerged. This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fascination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continued through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Renaissance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evolving into a more systematic study of crystals.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496" y="0"/>
            <a:ext cx="583264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2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Brief </a:t>
            </a:r>
            <a:r>
              <a:rPr lang="en-US" sz="28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history</a:t>
            </a:r>
            <a:endParaRPr lang="fr-FR" sz="28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95936" y="3191485"/>
            <a:ext cx="51480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By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18th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century, during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Age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Enlightenment, mineral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collections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became 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central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feature of "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cabinets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curiosities"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where crystals held 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prominent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place due to their captivating forms. </a:t>
            </a: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These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early enthusiasts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laid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foundation for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macroscopic crystallography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now known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geometric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crystallography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which dominated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until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late 19th century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145" y="116632"/>
            <a:ext cx="3128359" cy="306896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185592"/>
            <a:ext cx="3960440" cy="341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0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6512" y="2241446"/>
            <a:ext cx="68407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era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saw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contributions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numerous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researchers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across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disciplines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including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Nicolas </a:t>
            </a:r>
            <a:r>
              <a:rPr lang="fr-FR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Sténon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Jean-Baptiste, </a:t>
            </a:r>
            <a:r>
              <a:rPr lang="fr-FR" sz="2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Romé</a:t>
            </a:r>
            <a:r>
              <a:rPr lang="fr-FR" sz="2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l’Isle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René Just Haüy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Abraham </a:t>
            </a:r>
            <a:r>
              <a:rPr lang="fr-FR" sz="2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Gottlob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2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Jakob Berzelius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Eilhard</a:t>
            </a:r>
            <a:r>
              <a:rPr lang="fr-FR" sz="2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Mitscherlich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fr-FR" sz="2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Auguste Bravais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Their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groundbreaking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theories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crystal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structure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symmetry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remain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foundational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crystallography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today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497" y="0"/>
            <a:ext cx="36004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2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Brief </a:t>
            </a:r>
            <a:r>
              <a:rPr lang="en-US" sz="28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history</a:t>
            </a:r>
            <a:endParaRPr lang="fr-FR" sz="28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4624"/>
            <a:ext cx="2339752" cy="208823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1" y="2218719"/>
            <a:ext cx="2339752" cy="209364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437112"/>
            <a:ext cx="2304256" cy="230425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437112"/>
            <a:ext cx="2304256" cy="230425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437112"/>
            <a:ext cx="2339751" cy="2304256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076" y="4437112"/>
            <a:ext cx="1933575" cy="230425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480" y="44624"/>
            <a:ext cx="2229219" cy="214514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-72008" y="491768"/>
            <a:ext cx="453548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period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between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1750 and 1850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marked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mineralogical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age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during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physics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chemistry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mathematics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advanced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interpretation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crystals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58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64699"/>
            <a:ext cx="651621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late 19th and early 20th centuries ushered in the age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triumphant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crystal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physics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closely tied to the discovery of X-rays in 1895. These electromagnetic rays enabled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phenomenon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diffraction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giving rise to the field of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radiocrystallography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William Henry Bragg and his </a:t>
            </a:r>
            <a:r>
              <a:rPr lang="en-US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son Lawrence </a:t>
            </a:r>
            <a:r>
              <a:rPr lang="en-US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Bragg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made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history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by determining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first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crystal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structure that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NaCl (table salt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using X-ray diffraction. This breakthrough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paved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way for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resolution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tens of thousands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crystal structures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with corresponding data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now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stored in extensive databases.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497" y="97468"/>
            <a:ext cx="36004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2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Brief </a:t>
            </a:r>
            <a:r>
              <a:rPr lang="en-US" sz="28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history</a:t>
            </a:r>
            <a:endParaRPr lang="fr-FR" sz="28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16633"/>
            <a:ext cx="2622313" cy="44644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941168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Today, </a:t>
            </a: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crystallography </a:t>
            </a:r>
            <a:r>
              <a: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is an indispensable tool in </a:t>
            </a: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fields </a:t>
            </a:r>
            <a:r>
              <a: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ranging from materials science and chemistry </a:t>
            </a: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biology and </a:t>
            </a: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geology </a:t>
            </a:r>
            <a:r>
              <a: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continuing to reveal the </a:t>
            </a: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intricate </a:t>
            </a:r>
            <a:r>
              <a: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atomic arrangements that define the properties of matter. </a:t>
            </a:r>
            <a:endParaRPr lang="fr-FR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5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</TotalTime>
  <Words>348</Words>
  <Application>Microsoft Office PowerPoint</Application>
  <PresentationFormat>Affichage à l'écran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Chulus Info</dc:creator>
  <cp:lastModifiedBy>Chulus Info</cp:lastModifiedBy>
  <cp:revision>62</cp:revision>
  <dcterms:created xsi:type="dcterms:W3CDTF">2025-07-11T18:18:10Z</dcterms:created>
  <dcterms:modified xsi:type="dcterms:W3CDTF">2025-09-22T16:16:37Z</dcterms:modified>
</cp:coreProperties>
</file>