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6100" y="3789040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I-2</a:t>
            </a:r>
            <a:endParaRPr lang="fr-F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3205" y="2924944"/>
            <a:ext cx="915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Brief history about the appearance of Crystallography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4931" y="53667"/>
            <a:ext cx="2573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I-2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32" y="4916548"/>
            <a:ext cx="3793654" cy="1896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81400"/>
            <a:ext cx="5159829" cy="2203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069"/>
            <a:ext cx="9144000" cy="15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0688"/>
            <a:ext cx="59801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history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deeply rooted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philosophical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traditions dating back to ancient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Greece where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admiration for the regular shapes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certain 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quartz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(known as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 crystal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first emerged. This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fascination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continued through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Renaissance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evolving into a more systematic study of crystals.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0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936" y="3191485"/>
            <a:ext cx="5148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18th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century, during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Enlightenment, mineral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collections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became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feature of 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cabinets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curiosities"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crystals held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prominent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place due to their captivating forms.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early enthusiasts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laid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foundation 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macroscopic 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now known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dominated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late 19th century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45" y="116632"/>
            <a:ext cx="3128359" cy="30689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85592"/>
            <a:ext cx="3960440" cy="34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2241446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contributions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numerous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researchers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disciplines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Nicolas </a:t>
            </a:r>
            <a:r>
              <a:rPr lang="fr-FR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Sténon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Jean-Baptiste, </a:t>
            </a:r>
            <a:r>
              <a:rPr lang="fr-FR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Romé</a:t>
            </a:r>
            <a:r>
              <a:rPr lang="fr-F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l’Isle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René Just Haüy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Abraham </a:t>
            </a:r>
            <a:r>
              <a:rPr lang="fr-FR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Gottlob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Jakob Berzelius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Eilhard</a:t>
            </a:r>
            <a:r>
              <a:rPr lang="fr-F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Mitscherlich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Auguste Bravais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groundbreaking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theories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structure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remain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foundational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crystallography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7" y="0"/>
            <a:ext cx="3600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624"/>
            <a:ext cx="2339752" cy="20882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218719"/>
            <a:ext cx="2339752" cy="20936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37112"/>
            <a:ext cx="2304256" cy="2304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37112"/>
            <a:ext cx="2304256" cy="23042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339751" cy="23042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76" y="4437112"/>
            <a:ext cx="1933575" cy="23042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44624"/>
            <a:ext cx="2229219" cy="2145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72008" y="491768"/>
            <a:ext cx="4535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1750 and 1850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marked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mineralogical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crystals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699"/>
            <a:ext cx="65162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late 19th and early 20th centuries ushered in the age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triumphant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closely tied to the discovery of X-rays in 1895. These electromagnetic rays enabled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phenomenon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giving rise to the field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radiocrystallography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Henry Bragg and his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 Lawrence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Bragg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determining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structure that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NaCl (table salt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using X-ray diffraction. This breakthrough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paved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way for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tens of thousands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 structures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corresponding data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stored in extensive databases.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7" y="97468"/>
            <a:ext cx="3600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3"/>
            <a:ext cx="2622313" cy="4464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Today,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an indispensable tool in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ranging from materials science and chemistry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biology and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geology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continuing to reveal the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intricate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atomic arrangements that define the properties of matter. 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348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62</cp:revision>
  <dcterms:created xsi:type="dcterms:W3CDTF">2025-07-11T18:18:10Z</dcterms:created>
  <dcterms:modified xsi:type="dcterms:W3CDTF">2025-09-22T16:16:37Z</dcterms:modified>
</cp:coreProperties>
</file>